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4"/>
    <p:sldMasterId id="2147483695" r:id="rId5"/>
    <p:sldMasterId id="2147483711" r:id="rId6"/>
    <p:sldMasterId id="2147483724" r:id="rId7"/>
    <p:sldMasterId id="2147483772" r:id="rId8"/>
    <p:sldMasterId id="2147483797" r:id="rId9"/>
    <p:sldMasterId id="2147483849" r:id="rId10"/>
    <p:sldMasterId id="2147483877" r:id="rId11"/>
  </p:sldMasterIdLst>
  <p:notesMasterIdLst>
    <p:notesMasterId r:id="rId48"/>
  </p:notesMasterIdLst>
  <p:sldIdLst>
    <p:sldId id="2076137996" r:id="rId12"/>
    <p:sldId id="2076137998" r:id="rId13"/>
    <p:sldId id="2076137600" r:id="rId14"/>
    <p:sldId id="2134805513" r:id="rId15"/>
    <p:sldId id="2134805515" r:id="rId16"/>
    <p:sldId id="2147479968" r:id="rId17"/>
    <p:sldId id="2147479804" r:id="rId18"/>
    <p:sldId id="2147477359" r:id="rId19"/>
    <p:sldId id="2147479810" r:id="rId20"/>
    <p:sldId id="2147480187" r:id="rId21"/>
    <p:sldId id="2147480188" r:id="rId22"/>
    <p:sldId id="2147480189" r:id="rId23"/>
    <p:sldId id="2147480190" r:id="rId24"/>
    <p:sldId id="2147477230" r:id="rId25"/>
    <p:sldId id="2134805548" r:id="rId26"/>
    <p:sldId id="2147477225" r:id="rId27"/>
    <p:sldId id="2147480191" r:id="rId28"/>
    <p:sldId id="2147480217" r:id="rId29"/>
    <p:sldId id="2147480206" r:id="rId30"/>
    <p:sldId id="2147480211" r:id="rId31"/>
    <p:sldId id="2147480212" r:id="rId32"/>
    <p:sldId id="2147480207" r:id="rId33"/>
    <p:sldId id="2147480213" r:id="rId34"/>
    <p:sldId id="2147480214" r:id="rId35"/>
    <p:sldId id="2147480215" r:id="rId36"/>
    <p:sldId id="2147480216" r:id="rId37"/>
    <p:sldId id="2147375159" r:id="rId38"/>
    <p:sldId id="2147480219" r:id="rId39"/>
    <p:sldId id="2147480220" r:id="rId40"/>
    <p:sldId id="2147480205" r:id="rId41"/>
    <p:sldId id="2147480221" r:id="rId42"/>
    <p:sldId id="2147480222" r:id="rId43"/>
    <p:sldId id="2147480223" r:id="rId44"/>
    <p:sldId id="2147480224" r:id="rId45"/>
    <p:sldId id="2147480218" r:id="rId46"/>
    <p:sldId id="2147480202" r:id="rId4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DFF"/>
    <a:srgbClr val="336C66"/>
    <a:srgbClr val="2E8366"/>
    <a:srgbClr val="327A66"/>
    <a:srgbClr val="3C6666"/>
    <a:srgbClr val="426BD8"/>
    <a:srgbClr val="00AA4D"/>
    <a:srgbClr val="FFB902"/>
    <a:srgbClr val="F25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B9248-1382-939F-1588-F845DBE43A24}" v="7" dt="2023-07-27T03:58:46.592"/>
    <p1510:client id="{1CDC894E-3E28-2816-053A-6F118983F5CE}" v="12" dt="2023-07-25T21:01:45.764"/>
    <p1510:client id="{5D3B280F-1448-4904-911B-D8F113F4129F}" v="239" dt="2023-07-26T19:36:35.546"/>
    <p1510:client id="{977DB38A-F1A7-3DC4-954B-1338DCF2366F}" v="63" dt="2023-07-27T13:19:43.995"/>
    <p1510:client id="{99128EF6-B2AD-4706-92D4-B4B9D64B73D6}" v="70" dt="2023-07-26T19:22:35.925"/>
    <p1510:client id="{A4A2D67A-E8D1-6EDF-5206-B2A447773B76}" v="6" dt="2023-07-27T13:24:16.538"/>
    <p1510:client id="{A62C745A-691D-DAE0-645A-84BD70812A73}" v="5" dt="2023-07-26T19:31:10.49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275C6-6C51-104D-9221-5BE4A878BBE8}" type="datetimeFigureOut">
              <a:rPr lang="es-CL" smtClean="0"/>
              <a:t>27-07-2023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56FB3-3E9D-324C-B4AD-D2C730149C7A}" type="slidenum">
              <a:rPr lang="es-CL" smtClean="0"/>
              <a:t>‹#›</a:t>
            </a:fld>
            <a:endParaRPr lang="es-CL"/>
          </a:p>
        </p:txBody>
      </p:sp>
    </p:spTree>
    <p:extLst>
      <p:ext uri="{BB962C8B-B14F-4D97-AF65-F5344CB8AC3E}">
        <p14:creationId xmlns:p14="http://schemas.microsoft.com/office/powerpoint/2010/main" val="2600918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73CC30-08DA-A14D-91C3-C41B221B8AA3}"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890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D841-078D-4814-8BEE-1F1F3F6D6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781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923261-C51C-43A4-A0E6-B6EDDB441F36}"/>
              </a:ext>
            </a:extLst>
          </p:cNvPr>
          <p:cNvSpPr>
            <a:spLocks noGrp="1"/>
          </p:cNvSpPr>
          <p:nvPr>
            <p:ph type="body" idx="1"/>
          </p:nvPr>
        </p:nvSpPr>
        <p:spPr/>
        <p:txBody>
          <a:bodyPr/>
          <a:lstStyle/>
          <a:p>
            <a:pPr algn="l"/>
            <a:endParaRPr lang="en-US"/>
          </a:p>
        </p:txBody>
      </p:sp>
    </p:spTree>
    <p:extLst>
      <p:ext uri="{BB962C8B-B14F-4D97-AF65-F5344CB8AC3E}">
        <p14:creationId xmlns:p14="http://schemas.microsoft.com/office/powerpoint/2010/main" val="408642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73CC30-08DA-A14D-91C3-C41B221B8AA3}"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436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4CE9CD5-7DE6-469B-833A-F6B4D37A0F44}" type="slidenum">
              <a:rPr lang="pt-BR" smtClean="0"/>
              <a:t>26</a:t>
            </a:fld>
            <a:endParaRPr lang="pt-BR"/>
          </a:p>
        </p:txBody>
      </p:sp>
    </p:spTree>
    <p:extLst>
      <p:ext uri="{BB962C8B-B14F-4D97-AF65-F5344CB8AC3E}">
        <p14:creationId xmlns:p14="http://schemas.microsoft.com/office/powerpoint/2010/main" val="172533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4CE9CD5-7DE6-469B-833A-F6B4D37A0F44}" type="slidenum">
              <a:rPr lang="pt-BR" smtClean="0"/>
              <a:t>27</a:t>
            </a:fld>
            <a:endParaRPr lang="pt-BR"/>
          </a:p>
        </p:txBody>
      </p:sp>
    </p:spTree>
    <p:extLst>
      <p:ext uri="{BB962C8B-B14F-4D97-AF65-F5344CB8AC3E}">
        <p14:creationId xmlns:p14="http://schemas.microsoft.com/office/powerpoint/2010/main" val="482397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73CC30-08DA-A14D-91C3-C41B221B8AA3}"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57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7/27/2023 7:35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871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923261-C51C-43A4-A0E6-B6EDDB441F36}"/>
              </a:ext>
            </a:extLst>
          </p:cNvPr>
          <p:cNvSpPr>
            <a:spLocks noGrp="1"/>
          </p:cNvSpPr>
          <p:nvPr>
            <p:ph type="body" idx="1"/>
          </p:nvPr>
        </p:nvSpPr>
        <p:spPr/>
        <p:txBody>
          <a:bodyPr/>
          <a:lstStyle/>
          <a:p>
            <a:endParaRPr lang="en-US" b="1"/>
          </a:p>
        </p:txBody>
      </p:sp>
    </p:spTree>
    <p:extLst>
      <p:ext uri="{BB962C8B-B14F-4D97-AF65-F5344CB8AC3E}">
        <p14:creationId xmlns:p14="http://schemas.microsoft.com/office/powerpoint/2010/main" val="56357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923261-C51C-43A4-A0E6-B6EDDB441F36}"/>
              </a:ext>
            </a:extLst>
          </p:cNvPr>
          <p:cNvSpPr>
            <a:spLocks noGrp="1"/>
          </p:cNvSpPr>
          <p:nvPr>
            <p:ph type="body" idx="1"/>
          </p:nvPr>
        </p:nvSpPr>
        <p:spPr/>
        <p:txBody>
          <a:bodyPr/>
          <a:lstStyle/>
          <a:p>
            <a:endParaRPr lang="en-US" b="1"/>
          </a:p>
        </p:txBody>
      </p:sp>
    </p:spTree>
    <p:extLst>
      <p:ext uri="{BB962C8B-B14F-4D97-AF65-F5344CB8AC3E}">
        <p14:creationId xmlns:p14="http://schemas.microsoft.com/office/powerpoint/2010/main" val="788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969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7/27/2023 7:35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3700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7/27/2023 7:35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0572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D841-078D-4814-8BEE-1F1F3F6D6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20101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Build 2016</a:t>
            </a:r>
          </a:p>
        </p:txBody>
      </p:sp>
      <p:sp>
        <p:nvSpPr>
          <p:cNvPr id="5" name="Footer Placeholder 4"/>
          <p:cNvSpPr>
            <a:spLocks noGrp="1"/>
          </p:cNvSpPr>
          <p:nvPr>
            <p:ph type="ftr" sz="quarter" idx="11"/>
          </p:nvPr>
        </p:nvSpPr>
        <p:spPr/>
        <p:txBody>
          <a:bodyPr/>
          <a:lstStyle/>
          <a:p>
            <a:pPr marL="0" marR="0" lvl="0" indent="0" algn="l" defTabSz="1969970"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201014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2010147" rtl="0" eaLnBrk="1" fontAlgn="auto" latinLnBrk="0" hangingPunct="1">
                <a:lnSpc>
                  <a:spcPct val="100000"/>
                </a:lnSpc>
                <a:spcBef>
                  <a:spcPts val="0"/>
                </a:spcBef>
                <a:spcAft>
                  <a:spcPts val="0"/>
                </a:spcAft>
                <a:buClrTx/>
                <a:buSzTx/>
                <a:buFontTx/>
                <a:buNone/>
                <a:tabLst/>
                <a:defRPr/>
              </a:pPr>
              <a:t>7/27/2023 7:35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201014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201014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519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25.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6.xml"/><Relationship Id="rId4" Type="http://schemas.openxmlformats.org/officeDocument/2006/relationships/image" Target="../media/image31.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6.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36.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25.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36.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7.xml"/><Relationship Id="rId4" Type="http://schemas.openxmlformats.org/officeDocument/2006/relationships/image" Target="../media/image8.emf"/></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7.png"/><Relationship Id="rId1" Type="http://schemas.openxmlformats.org/officeDocument/2006/relationships/slideMaster" Target="../slideMasters/slideMaster8.xml"/><Relationship Id="rId4" Type="http://schemas.openxmlformats.org/officeDocument/2006/relationships/image" Target="../media/image48.pn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5.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1.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6" Type="http://schemas.openxmlformats.org/officeDocument/2006/relationships/image" Target="../media/image36.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5.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6" Type="http://schemas.openxmlformats.org/officeDocument/2006/relationships/image" Target="../media/image36.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336C66"/>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85866C5-956D-CF55-2637-AEF5CC066D61}"/>
              </a:ext>
            </a:extLst>
          </p:cNvPr>
          <p:cNvSpPr/>
          <p:nvPr userDrawn="1"/>
        </p:nvSpPr>
        <p:spPr bwMode="auto">
          <a:xfrm>
            <a:off x="430" y="0"/>
            <a:ext cx="12191570" cy="6858000"/>
          </a:xfrm>
          <a:prstGeom prst="rect">
            <a:avLst/>
          </a:prstGeom>
          <a:gradFill>
            <a:gsLst>
              <a:gs pos="0">
                <a:schemeClr val="accent1">
                  <a:lumMod val="0"/>
                  <a:alpha val="0"/>
                </a:schemeClr>
              </a:gs>
              <a:gs pos="41000">
                <a:schemeClr val="accent1">
                  <a:lumMod val="0"/>
                  <a:alpha val="7563"/>
                </a:schemeClr>
              </a:gs>
              <a:gs pos="100000">
                <a:schemeClr val="accent1">
                  <a:lumMod val="0"/>
                  <a:alpha val="7602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Imagen 7">
            <a:extLst>
              <a:ext uri="{FF2B5EF4-FFF2-40B4-BE49-F238E27FC236}">
                <a16:creationId xmlns:a16="http://schemas.microsoft.com/office/drawing/2014/main" id="{8A1A7E4B-9B71-09A5-7180-C55C99ADB02F}"/>
              </a:ext>
            </a:extLst>
          </p:cNvPr>
          <p:cNvPicPr>
            <a:picLocks noChangeAspect="1"/>
          </p:cNvPicPr>
          <p:nvPr userDrawn="1"/>
        </p:nvPicPr>
        <p:blipFill rotWithShape="1">
          <a:blip r:embed="rId2"/>
          <a:srcRect t="48473" r="49993"/>
          <a:stretch/>
        </p:blipFill>
        <p:spPr>
          <a:xfrm>
            <a:off x="8864170" y="0"/>
            <a:ext cx="3327830" cy="3429000"/>
          </a:xfrm>
          <a:prstGeom prst="rect">
            <a:avLst/>
          </a:prstGeom>
        </p:spPr>
      </p:pic>
      <p:pic>
        <p:nvPicPr>
          <p:cNvPr id="3" name="Imagen 2">
            <a:extLst>
              <a:ext uri="{FF2B5EF4-FFF2-40B4-BE49-F238E27FC236}">
                <a16:creationId xmlns:a16="http://schemas.microsoft.com/office/drawing/2014/main" id="{969086BA-981A-93EC-76D4-9B50ED97BB1C}"/>
              </a:ext>
            </a:extLst>
          </p:cNvPr>
          <p:cNvPicPr>
            <a:picLocks noChangeAspect="1"/>
          </p:cNvPicPr>
          <p:nvPr userDrawn="1"/>
        </p:nvPicPr>
        <p:blipFill>
          <a:blip r:embed="rId3"/>
          <a:stretch>
            <a:fillRect/>
          </a:stretch>
        </p:blipFill>
        <p:spPr>
          <a:xfrm>
            <a:off x="5952989" y="0"/>
            <a:ext cx="6239011" cy="6858000"/>
          </a:xfrm>
          <a:prstGeom prst="rect">
            <a:avLst/>
          </a:prstGeom>
        </p:spPr>
      </p:pic>
    </p:spTree>
    <p:extLst>
      <p:ext uri="{BB962C8B-B14F-4D97-AF65-F5344CB8AC3E}">
        <p14:creationId xmlns:p14="http://schemas.microsoft.com/office/powerpoint/2010/main" val="325644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F3B75-0195-0A06-9865-7D30A0386E2A}"/>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14A6C037-E5E1-DF99-44B6-6377682F0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3B27311B-38C4-6A95-BCF2-66D0D77ABE3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572B67A3-08F1-E0E9-258E-BAF188595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712DCEDC-689C-415E-F1E6-FF99006546BC}"/>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106D6207-37D2-7D7D-8F3A-44D2986B697E}"/>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8" name="Marcador de pie de página 7">
            <a:extLst>
              <a:ext uri="{FF2B5EF4-FFF2-40B4-BE49-F238E27FC236}">
                <a16:creationId xmlns:a16="http://schemas.microsoft.com/office/drawing/2014/main" id="{A27E17E6-70DB-301E-3F9F-4D74C341E10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66E6625E-7E89-EAD4-0052-2E4972C9F56A}"/>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739834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3262894968"/>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36665" y="4649144"/>
            <a:ext cx="3200400" cy="307777"/>
          </a:xfrm>
        </p:spPr>
        <p:txBody>
          <a:bodyPr lIns="0" tIns="0" rIns="0" bIns="0" anchor="t"/>
          <a:lstStyle>
            <a:lvl1pPr marL="0" indent="0">
              <a:lnSpc>
                <a:spcPct val="100000"/>
              </a:lnSpc>
              <a:spcBef>
                <a:spcPts val="0"/>
              </a:spcBef>
              <a:spcAft>
                <a:spcPts val="0"/>
              </a:spcAft>
              <a:buNone/>
              <a:defRPr sz="2000" b="0">
                <a:solidFill>
                  <a:schemeClr val="accent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4490109"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smtClean="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0" name="Text Placeholder 4"/>
          <p:cNvSpPr>
            <a:spLocks noGrp="1"/>
          </p:cNvSpPr>
          <p:nvPr>
            <p:ph type="body" sz="quarter" idx="13" hasCustomPrompt="1"/>
          </p:nvPr>
        </p:nvSpPr>
        <p:spPr>
          <a:xfrm>
            <a:off x="8337204"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63666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4484688"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2" name="Text Placeholder 4">
            <a:extLst>
              <a:ext uri="{FF2B5EF4-FFF2-40B4-BE49-F238E27FC236}">
                <a16:creationId xmlns:a16="http://schemas.microsoft.com/office/drawing/2014/main" id="{EDA8271B-710A-4BBA-A75C-BB8089933C4C}"/>
              </a:ext>
            </a:extLst>
          </p:cNvPr>
          <p:cNvSpPr>
            <a:spLocks noGrp="1"/>
          </p:cNvSpPr>
          <p:nvPr>
            <p:ph type="body" sz="quarter" idx="17" hasCustomPrompt="1"/>
          </p:nvPr>
        </p:nvSpPr>
        <p:spPr>
          <a:xfrm>
            <a:off x="835493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 name="Title 1">
            <a:extLst>
              <a:ext uri="{FF2B5EF4-FFF2-40B4-BE49-F238E27FC236}">
                <a16:creationId xmlns:a16="http://schemas.microsoft.com/office/drawing/2014/main" id="{2F98A358-C4D8-41FD-B044-0DF65139CDC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09786"/>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1312960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9777314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43185"/>
          </a:xfrm>
        </p:spPr>
        <p:txBody>
          <a:bodyPr/>
          <a:lstStyle/>
          <a:p>
            <a:r>
              <a:rPr lang="en-US"/>
              <a:t>Click to edit Master title style</a:t>
            </a:r>
          </a:p>
        </p:txBody>
      </p:sp>
      <p:sp>
        <p:nvSpPr>
          <p:cNvPr id="4" name="Text Placeholder 3"/>
          <p:cNvSpPr>
            <a:spLocks noGrp="1"/>
          </p:cNvSpPr>
          <p:nvPr>
            <p:ph type="body" sz="quarter" idx="10"/>
          </p:nvPr>
        </p:nvSpPr>
        <p:spPr>
          <a:xfrm>
            <a:off x="588263"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9" name="Text Placeholder 3">
            <a:extLst>
              <a:ext uri="{FF2B5EF4-FFF2-40B4-BE49-F238E27FC236}">
                <a16:creationId xmlns:a16="http://schemas.microsoft.com/office/drawing/2014/main" id="{83A62D90-AA40-4029-8545-32ED1317327A}"/>
              </a:ext>
            </a:extLst>
          </p:cNvPr>
          <p:cNvSpPr>
            <a:spLocks noGrp="1"/>
          </p:cNvSpPr>
          <p:nvPr>
            <p:ph type="body" sz="quarter" idx="11"/>
          </p:nvPr>
        </p:nvSpPr>
        <p:spPr>
          <a:xfrm>
            <a:off x="43939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10" name="Text Placeholder 3">
            <a:extLst>
              <a:ext uri="{FF2B5EF4-FFF2-40B4-BE49-F238E27FC236}">
                <a16:creationId xmlns:a16="http://schemas.microsoft.com/office/drawing/2014/main" id="{92D2AC45-1C55-4CB8-AD4A-B3A4D616CD5A}"/>
              </a:ext>
            </a:extLst>
          </p:cNvPr>
          <p:cNvSpPr>
            <a:spLocks noGrp="1"/>
          </p:cNvSpPr>
          <p:nvPr>
            <p:ph type="body" sz="quarter" idx="12"/>
          </p:nvPr>
        </p:nvSpPr>
        <p:spPr>
          <a:xfrm>
            <a:off x="81996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Tree>
    <p:extLst>
      <p:ext uri="{BB962C8B-B14F-4D97-AF65-F5344CB8AC3E}">
        <p14:creationId xmlns:p14="http://schemas.microsoft.com/office/powerpoint/2010/main" val="36720434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CENTER TITLE">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E5E3A014-5A06-4F5B-A16D-FAE75F7C1A48}"/>
              </a:ext>
            </a:extLst>
          </p:cNvPr>
          <p:cNvSpPr>
            <a:spLocks noGrp="1"/>
          </p:cNvSpPr>
          <p:nvPr>
            <p:ph type="pic" sz="quarter" idx="13"/>
          </p:nvPr>
        </p:nvSpPr>
        <p:spPr>
          <a:xfrm>
            <a:off x="0" y="0"/>
            <a:ext cx="5951538" cy="6858000"/>
          </a:xfrm>
          <a:solidFill>
            <a:schemeClr val="tx1">
              <a:lumMod val="95000"/>
            </a:schemeClr>
          </a:solidFill>
        </p:spPr>
        <p:txBody>
          <a:bodyPr>
            <a:noAutofit/>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3881051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DE36F-14B3-4AEA-BBE4-F2EE70EFF2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FDD11CB-ED34-4B12-9625-610FCC21DBAC}"/>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4891EFBA-AD95-4FFB-A16C-C724F65090FB}"/>
              </a:ext>
            </a:extLst>
          </p:cNvPr>
          <p:cNvSpPr>
            <a:spLocks noGrp="1"/>
          </p:cNvSpPr>
          <p:nvPr>
            <p:ph type="sldNum" sz="quarter" idx="12"/>
          </p:nvPr>
        </p:nvSpPr>
        <p:spPr/>
        <p:txBody>
          <a:bodyPr/>
          <a:lstStyle/>
          <a:p>
            <a:fld id="{92952735-9F7B-40AF-A7B3-40E1B5550C31}" type="slidenum">
              <a:rPr lang="en-US" smtClean="0"/>
              <a:pPr/>
              <a:t>‹#›</a:t>
            </a:fld>
            <a:endParaRPr lang="en-US"/>
          </a:p>
        </p:txBody>
      </p:sp>
    </p:spTree>
    <p:extLst>
      <p:ext uri="{BB962C8B-B14F-4D97-AF65-F5344CB8AC3E}">
        <p14:creationId xmlns:p14="http://schemas.microsoft.com/office/powerpoint/2010/main" val="34699209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49280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8963" y="949325"/>
            <a:ext cx="11014075" cy="369332"/>
          </a:xfrm>
        </p:spPr>
        <p:txBody>
          <a:bodyPr/>
          <a:lstStyle>
            <a:lvl1pPr algn="ctr">
              <a:defRPr lang="en-US" sz="2400" kern="1200" spc="0" baseline="0">
                <a:solidFill>
                  <a:schemeClr val="accent1">
                    <a:lumMod val="60000"/>
                    <a:lumOff val="40000"/>
                  </a:schemeClr>
                </a:solidFill>
                <a:latin typeface="+mn-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19480182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09607929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9C1AA-8931-4C81-7ABE-14F55EE5ACB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01583BB9-4E7E-6C64-02AF-F85EFCE51833}"/>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4" name="Marcador de pie de página 3">
            <a:extLst>
              <a:ext uri="{FF2B5EF4-FFF2-40B4-BE49-F238E27FC236}">
                <a16:creationId xmlns:a16="http://schemas.microsoft.com/office/drawing/2014/main" id="{070DAEE8-4872-426C-4B23-55F02D8FABF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CE59BBD3-7D0E-C501-F756-1CDBFC687043}"/>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9448589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E6A9-8BB7-4D0C-9F11-C2A94F8EF6F0}"/>
              </a:ext>
            </a:extLst>
          </p:cNvPr>
          <p:cNvSpPr>
            <a:spLocks noGrp="1"/>
          </p:cNvSpPr>
          <p:nvPr>
            <p:ph type="title"/>
          </p:nvPr>
        </p:nvSpPr>
        <p:spPr>
          <a:xfrm>
            <a:off x="588264" y="1767391"/>
            <a:ext cx="3305006" cy="1661609"/>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B06F904A-417A-4F29-9186-8A901AE92182}"/>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A69FB3C6-BF59-446A-A978-046CE2FD593D}"/>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5" name="Picture 4">
              <a:extLst>
                <a:ext uri="{FF2B5EF4-FFF2-40B4-BE49-F238E27FC236}">
                  <a16:creationId xmlns:a16="http://schemas.microsoft.com/office/drawing/2014/main" id="{5C280BE7-BFD7-45F7-964C-0BFA8186B9BB}"/>
                </a:ext>
              </a:extLst>
            </p:cNvPr>
            <p:cNvPicPr>
              <a:picLocks noChangeAspect="1"/>
            </p:cNvPicPr>
            <p:nvPr userDrawn="1"/>
          </p:nvPicPr>
          <p:blipFill rotWithShape="1">
            <a:blip r:embed="rId3"/>
            <a:srcRect r="1211"/>
            <a:stretch/>
          </p:blipFill>
          <p:spPr>
            <a:xfrm>
              <a:off x="4487805" y="806451"/>
              <a:ext cx="7240369" cy="5232861"/>
            </a:xfrm>
            <a:prstGeom prst="rect">
              <a:avLst/>
            </a:prstGeom>
          </p:spPr>
        </p:pic>
        <p:sp>
          <p:nvSpPr>
            <p:cNvPr id="7" name="Rectangle 6">
              <a:extLst>
                <a:ext uri="{FF2B5EF4-FFF2-40B4-BE49-F238E27FC236}">
                  <a16:creationId xmlns:a16="http://schemas.microsoft.com/office/drawing/2014/main" id="{69C7691F-35D0-4E3C-90D4-0956DD813FED}"/>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descr="A screenshot of a computer screen&#10;&#10;Description automatically generated">
              <a:extLst>
                <a:ext uri="{FF2B5EF4-FFF2-40B4-BE49-F238E27FC236}">
                  <a16:creationId xmlns:a16="http://schemas.microsoft.com/office/drawing/2014/main" id="{3F4B856B-435C-44B1-ADF1-49553E3DA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2"/>
            <a:stretch/>
          </p:blipFill>
          <p:spPr>
            <a:xfrm>
              <a:off x="3681202" y="82368"/>
              <a:ext cx="6938672" cy="6728530"/>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5726B699-D961-4831-A842-B56F129865C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0379243" y="82368"/>
              <a:ext cx="1944414" cy="6728530"/>
            </a:xfrm>
            <a:prstGeom prst="rect">
              <a:avLst/>
            </a:prstGeom>
          </p:spPr>
        </p:pic>
      </p:grpSp>
    </p:spTree>
    <p:extLst>
      <p:ext uri="{BB962C8B-B14F-4D97-AF65-F5344CB8AC3E}">
        <p14:creationId xmlns:p14="http://schemas.microsoft.com/office/powerpoint/2010/main" val="88956323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3816">
          <p15:clr>
            <a:srgbClr val="5ACBF0"/>
          </p15:clr>
        </p15:guide>
        <p15:guide id="30" orient="horz" pos="384">
          <p15:clr>
            <a:srgbClr val="5ACBF0"/>
          </p15:clr>
        </p15:guide>
        <p15:guide id="31" pos="2832">
          <p15:clr>
            <a:srgbClr val="FBAE40"/>
          </p15:clr>
        </p15:guide>
        <p15:guide id="32" pos="739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29313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20821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3" y="2484468"/>
            <a:ext cx="4644137" cy="870272"/>
          </a:xfrm>
        </p:spPr>
        <p:txBody>
          <a:bodyPr anchor="b"/>
          <a:lstStyle>
            <a:lvl1pPr algn="l">
              <a:defRPr>
                <a:solidFill>
                  <a:schemeClr val="tx2"/>
                </a:solidFill>
              </a:defRPr>
            </a:lvl1pPr>
          </a:lstStyle>
          <a:p>
            <a:r>
              <a:rPr lang="en-US"/>
              <a:t>Click to edit Master</a:t>
            </a:r>
          </a:p>
        </p:txBody>
      </p:sp>
    </p:spTree>
    <p:extLst>
      <p:ext uri="{BB962C8B-B14F-4D97-AF65-F5344CB8AC3E}">
        <p14:creationId xmlns:p14="http://schemas.microsoft.com/office/powerpoint/2010/main" val="182501748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4" y="2862297"/>
            <a:ext cx="3992212" cy="492443"/>
          </a:xfrm>
        </p:spPr>
        <p:txBody>
          <a:bodyPr anchor="b"/>
          <a:lstStyle>
            <a:lvl1pPr algn="l">
              <a:defRPr>
                <a:solidFill>
                  <a:schemeClr val="tx1"/>
                </a:solidFill>
              </a:defRPr>
            </a:lvl1pPr>
          </a:lstStyle>
          <a:p>
            <a:r>
              <a:rPr lang="en-US"/>
              <a:t>Click to edit Master</a:t>
            </a:r>
          </a:p>
        </p:txBody>
      </p:sp>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8264" y="3429000"/>
            <a:ext cx="4043371" cy="1957324"/>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5151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09000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9691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16728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444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3685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E7CEEE6-4B44-69B6-86D8-9811DC08FDFE}"/>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3" name="Marcador de pie de página 2">
            <a:extLst>
              <a:ext uri="{FF2B5EF4-FFF2-40B4-BE49-F238E27FC236}">
                <a16:creationId xmlns:a16="http://schemas.microsoft.com/office/drawing/2014/main" id="{2AC5C5CF-86C3-3530-FA6E-13FEC5E14970}"/>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3A0FDA2A-4AD6-44D7-B399-73EDD858798E}"/>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105235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9751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3256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7480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63223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16732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1430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2879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860657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734882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06450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08C3E6-85AA-1106-1286-E6C22A3AA3B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B109D8FF-1E66-7A43-FDAD-21D09365CD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1BB7241C-FC2C-FC2F-4C2E-D55ABE4D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40F1CD4-6EA6-4758-0BEB-12A9A26C4060}"/>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6" name="Marcador de pie de página 5">
            <a:extLst>
              <a:ext uri="{FF2B5EF4-FFF2-40B4-BE49-F238E27FC236}">
                <a16:creationId xmlns:a16="http://schemas.microsoft.com/office/drawing/2014/main" id="{1E954D77-8C68-0114-7AD7-5C247937075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4466FD8-E0F0-A19C-8495-1AE38E2C3610}"/>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17249695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21216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77375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2234271"/>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74598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14728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086306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980249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587632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127191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533473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A2034B-2EB9-9D95-8538-0E0B9B3D1577}"/>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A2A4A5D7-B4AD-F1A4-88D2-DBA5882703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686DF5E1-71EE-AC3D-C135-373630048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7D13AFB-41EA-BAC2-179A-A80B3BB45D92}"/>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6" name="Marcador de pie de página 5">
            <a:extLst>
              <a:ext uri="{FF2B5EF4-FFF2-40B4-BE49-F238E27FC236}">
                <a16:creationId xmlns:a16="http://schemas.microsoft.com/office/drawing/2014/main" id="{AA323E21-B7D5-DAC3-AAFE-D0F0EE7C69A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3188B75-B064-7563-D25A-1FA8993F26E6}"/>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1312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936768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207736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5189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2009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46422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02846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89335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50182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33572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00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92C1E-7BC9-99E3-13D1-6E99A2C722B3}"/>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CB3EB6A-959D-A96F-182A-DCB826455BB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D677D3A0-2449-994C-7EBD-1208605DAD6B}"/>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5" name="Marcador de pie de página 4">
            <a:extLst>
              <a:ext uri="{FF2B5EF4-FFF2-40B4-BE49-F238E27FC236}">
                <a16:creationId xmlns:a16="http://schemas.microsoft.com/office/drawing/2014/main" id="{DE88B67F-F7C5-9584-24FB-708F1B9E331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CEFC2A6-1ACC-76CC-3628-4A79F933E6BD}"/>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29308110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45810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62297311"/>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7535584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007215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173849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936264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511176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54214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2982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3728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A3749A-5F23-2527-2A3F-BFEC912007D3}"/>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E06AAA5D-9E71-FFCD-ECD8-02F131B154DE}"/>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C60B2407-125B-F375-84D8-D13D99BE5795}"/>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5" name="Marcador de pie de página 4">
            <a:extLst>
              <a:ext uri="{FF2B5EF4-FFF2-40B4-BE49-F238E27FC236}">
                <a16:creationId xmlns:a16="http://schemas.microsoft.com/office/drawing/2014/main" id="{4411CEC5-4339-03DB-06C9-37A2D3E11E3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10B1799-92F7-D2CF-41F6-1111506124E1}"/>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2837072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133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717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2008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970560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0539845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2"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62016" y="5885187"/>
            <a:ext cx="1515205" cy="679126"/>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3784159"/>
            <a:ext cx="1905338" cy="215444"/>
          </a:xfrm>
          <a:prstGeom prst="rect">
            <a:avLst/>
          </a:prstGeom>
          <a:noFill/>
          <a:ln>
            <a:noFill/>
          </a:ln>
        </p:spPr>
        <p:txBody>
          <a:bodyPr wrap="square" lIns="0" tIns="0" rIns="0" bIns="0" rtlCol="0" anchor="ctr" anchorCtr="0">
            <a:spAutoFit/>
          </a:bodyPr>
          <a:lstStyle/>
          <a:p>
            <a:r>
              <a:rPr lang="en-US" sz="1400">
                <a:solidFill>
                  <a:schemeClr val="accent2"/>
                </a:solidFill>
                <a:latin typeface="+mj-lt"/>
                <a:cs typeface="Segoe UI Light" panose="020B0502040204020203" pitchFamily="34" charset="0"/>
              </a:rPr>
              <a:t>Situation:</a:t>
            </a:r>
            <a:endParaRPr lang="en-US" sz="1400">
              <a:solidFill>
                <a:schemeClr val="accent2"/>
              </a:solidFill>
              <a:latin typeface="+mj-lt"/>
            </a:endParaRPr>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043171"/>
            <a:ext cx="2560320" cy="184666"/>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135863" y="3784159"/>
            <a:ext cx="1905338" cy="215444"/>
          </a:xfrm>
          <a:prstGeom prst="rect">
            <a:avLst/>
          </a:prstGeom>
          <a:noFill/>
          <a:ln>
            <a:noFill/>
          </a:ln>
        </p:spPr>
        <p:txBody>
          <a:bodyPr wrap="square" lIns="0" tIns="0" rIns="0" bIns="0" rtlCol="0" anchor="ctr" anchorCtr="0">
            <a:spAutoFit/>
          </a:bodyPr>
          <a:lstStyle/>
          <a:p>
            <a:r>
              <a:rPr lang="en-US" sz="1400">
                <a:solidFill>
                  <a:schemeClr val="accent2"/>
                </a:solidFill>
                <a:latin typeface="+mj-lt"/>
                <a:cs typeface="Segoe UI Light" panose="020B0502040204020203" pitchFamily="34" charset="0"/>
              </a:rPr>
              <a:t>Proposed:</a:t>
            </a:r>
            <a:endParaRPr lang="en-US" sz="1400">
              <a:solidFill>
                <a:schemeClr val="accent2"/>
              </a:solidFill>
              <a:latin typeface="+mj-lt"/>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35863" y="5043171"/>
            <a:ext cx="2286000" cy="184666"/>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9002968" y="3783810"/>
            <a:ext cx="1905338" cy="215444"/>
          </a:xfrm>
          <a:prstGeom prst="rect">
            <a:avLst/>
          </a:prstGeom>
          <a:noFill/>
          <a:ln>
            <a:noFill/>
          </a:ln>
        </p:spPr>
        <p:txBody>
          <a:bodyPr wrap="square" lIns="0" tIns="0" rIns="0" bIns="0" rtlCol="0" anchor="ctr" anchorCtr="0">
            <a:spAutoFit/>
          </a:bodyPr>
          <a:lstStyle/>
          <a:p>
            <a:r>
              <a:rPr lang="en-US" sz="1400">
                <a:solidFill>
                  <a:schemeClr val="accent2"/>
                </a:solidFill>
                <a:latin typeface="+mj-lt"/>
                <a:cs typeface="Segoe UI Light" panose="020B0502040204020203" pitchFamily="34" charset="0"/>
              </a:rPr>
              <a:t>Areas of Impact:</a:t>
            </a:r>
            <a:endParaRPr lang="en-US" sz="1400">
              <a:solidFill>
                <a:schemeClr val="accent2"/>
              </a:solidFill>
              <a:latin typeface="+mj-lt"/>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9002968" y="5043171"/>
            <a:ext cx="3017520" cy="184666"/>
          </a:xfrm>
          <a:prstGeom prst="rect">
            <a:avLst/>
          </a:prstGeom>
        </p:spPr>
        <p:txBody>
          <a:bodyPr lIns="0" tIns="0" rIns="0" bIns="0"/>
          <a:lstStyle>
            <a:lvl1pPr marL="0" indent="0">
              <a:lnSpc>
                <a:spcPct val="100000"/>
              </a:lnSpc>
              <a:buNone/>
              <a:defRPr sz="1200" b="0" i="0">
                <a:latin typeface="+mn-lt"/>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430887"/>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1"/>
            <a:ext cx="9235440" cy="430887"/>
          </a:xfrm>
          <a:prstGeom prst="rect">
            <a:avLst/>
          </a:prstGeom>
        </p:spPr>
        <p:txBody>
          <a:bodyPr/>
          <a:lstStyle>
            <a:lvl1pPr marL="0" indent="0">
              <a:buNone/>
              <a:defRPr/>
            </a:lvl1pPr>
          </a:lstStyle>
          <a:p>
            <a:r>
              <a:rPr lang="en-US"/>
              <a:t>Horizontal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401737" y="5743640"/>
            <a:ext cx="2286000" cy="338554"/>
          </a:xfrm>
          <a:prstGeom prst="rect">
            <a:avLst/>
          </a:prstGeom>
        </p:spPr>
        <p:txBody>
          <a:bodyPr lIns="0" tIns="0" rIns="0" bIns="0" anchor="b" anchorCtr="0"/>
          <a:lstStyle>
            <a:lvl1pPr marL="0" indent="0">
              <a:lnSpc>
                <a:spcPct val="100000"/>
              </a:lnSpc>
              <a:buNone/>
              <a:defRPr sz="1000" b="1" i="0" cap="all" baseline="0">
                <a:solidFill>
                  <a:schemeClr val="accent2"/>
                </a:solidFill>
                <a:latin typeface="Segoe UI Semibold" panose="020B0502040204020203" pitchFamily="34" charset="0"/>
                <a:cs typeface="Segoe UI Semibold" panose="020B0502040204020203" pitchFamily="34" charset="0"/>
              </a:defRPr>
            </a:lvl1pPr>
            <a:lvl2pPr>
              <a:spcBef>
                <a:spcPts val="0"/>
              </a:spcBef>
              <a:defRPr sz="1200"/>
            </a:lvl2pPr>
          </a:lstStyle>
          <a:p>
            <a:pPr lvl="0"/>
            <a:r>
              <a:rPr lang="en-US"/>
              <a:t>First</a:t>
            </a:r>
          </a:p>
          <a:p>
            <a:pPr lvl="1"/>
            <a:r>
              <a:rPr lang="en-US"/>
              <a:t>second</a:t>
            </a:r>
          </a:p>
        </p:txBody>
      </p:sp>
    </p:spTree>
    <p:extLst>
      <p:ext uri="{BB962C8B-B14F-4D97-AF65-F5344CB8AC3E}">
        <p14:creationId xmlns:p14="http://schemas.microsoft.com/office/powerpoint/2010/main" val="253687621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81080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075102F9-2CFB-46BF-BC3C-A96703DD75C1}"/>
              </a:ext>
            </a:extLst>
          </p:cNvPr>
          <p:cNvSpPr>
            <a:spLocks noGrp="1"/>
          </p:cNvSpPr>
          <p:nvPr>
            <p:ph type="body" sz="quarter" idx="10"/>
          </p:nvPr>
        </p:nvSpPr>
        <p:spPr>
          <a:xfrm>
            <a:off x="585216" y="2481810"/>
            <a:ext cx="4200525" cy="369332"/>
          </a:xfrm>
        </p:spPr>
        <p:txBody>
          <a:bodyPr/>
          <a:lstStyle>
            <a:lvl1pPr>
              <a:defRPr b="1"/>
            </a:lvl1pPr>
          </a:lstStyle>
          <a:p>
            <a:pPr lvl="0"/>
            <a:r>
              <a:rPr lang="en-US"/>
              <a:t>Click to edit</a:t>
            </a:r>
          </a:p>
        </p:txBody>
      </p:sp>
    </p:spTree>
    <p:extLst>
      <p:ext uri="{BB962C8B-B14F-4D97-AF65-F5344CB8AC3E}">
        <p14:creationId xmlns:p14="http://schemas.microsoft.com/office/powerpoint/2010/main" val="208233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3641009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7901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32744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422C2B03-43CA-4BF4-BC32-6E07148FA02C}"/>
              </a:ext>
            </a:extLst>
          </p:cNvPr>
          <p:cNvSpPr>
            <a:spLocks noGrp="1"/>
          </p:cNvSpPr>
          <p:nvPr>
            <p:ph type="body" sz="quarter" idx="12"/>
          </p:nvPr>
        </p:nvSpPr>
        <p:spPr>
          <a:xfrm>
            <a:off x="584200"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E709800F-452D-44A9-8F7F-451378BB6A6E}"/>
              </a:ext>
            </a:extLst>
          </p:cNvPr>
          <p:cNvSpPr>
            <a:spLocks noGrp="1"/>
          </p:cNvSpPr>
          <p:nvPr>
            <p:ph type="body" sz="quarter" idx="13"/>
          </p:nvPr>
        </p:nvSpPr>
        <p:spPr>
          <a:xfrm>
            <a:off x="4451381"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042B71B-5A92-420B-875F-26A43F5DC128}"/>
              </a:ext>
            </a:extLst>
          </p:cNvPr>
          <p:cNvSpPr>
            <a:spLocks noGrp="1"/>
          </p:cNvSpPr>
          <p:nvPr>
            <p:ph type="body" sz="quarter" idx="14"/>
          </p:nvPr>
        </p:nvSpPr>
        <p:spPr>
          <a:xfrm>
            <a:off x="8318562"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836BB9-5CD8-4C82-B170-72C69426F0D3}"/>
              </a:ext>
            </a:extLst>
          </p:cNvPr>
          <p:cNvSpPr>
            <a:spLocks noGrp="1"/>
          </p:cNvSpPr>
          <p:nvPr>
            <p:ph type="title"/>
          </p:nvPr>
        </p:nvSpPr>
        <p:spPr>
          <a:xfrm>
            <a:off x="588263" y="457200"/>
            <a:ext cx="11018520" cy="430887"/>
          </a:xfrm>
        </p:spPr>
        <p:txBody>
          <a:bodyPr/>
          <a:lstStyle>
            <a:lvl1pPr algn="ctr">
              <a:defRPr sz="2800">
                <a:gradFill>
                  <a:gsLst>
                    <a:gs pos="1250">
                      <a:schemeClr val="tx1"/>
                    </a:gs>
                    <a:gs pos="100000">
                      <a:schemeClr val="tx1"/>
                    </a:gs>
                  </a:gsLst>
                  <a:lin ang="5400000" scaled="0"/>
                </a:gradFill>
              </a:defRPr>
            </a:lvl1pPr>
          </a:lstStyle>
          <a:p>
            <a:r>
              <a:rPr lang="en-US"/>
              <a:t>Click to edit Master title style</a:t>
            </a:r>
          </a:p>
        </p:txBody>
      </p:sp>
      <p:sp>
        <p:nvSpPr>
          <p:cNvPr id="9" name="Text Placeholder 6">
            <a:extLst>
              <a:ext uri="{FF2B5EF4-FFF2-40B4-BE49-F238E27FC236}">
                <a16:creationId xmlns:a16="http://schemas.microsoft.com/office/drawing/2014/main" id="{A3CE8927-E3C1-420C-AB86-B08B02BA791B}"/>
              </a:ext>
            </a:extLst>
          </p:cNvPr>
          <p:cNvSpPr>
            <a:spLocks noGrp="1"/>
          </p:cNvSpPr>
          <p:nvPr>
            <p:ph type="body" sz="quarter" idx="11"/>
          </p:nvPr>
        </p:nvSpPr>
        <p:spPr>
          <a:xfrm>
            <a:off x="581595" y="1399095"/>
            <a:ext cx="11025188" cy="369332"/>
          </a:xfrm>
        </p:spPr>
        <p:txBody>
          <a:bodyPr/>
          <a:lstStyle>
            <a:lvl1pPr marL="0" indent="0" algn="ctr">
              <a:buNone/>
              <a:defRPr sz="2400">
                <a:solidFill>
                  <a:schemeClr val="accent2"/>
                </a:solidFill>
                <a:latin typeface="+mn-lt"/>
              </a:defRPr>
            </a:lvl1pPr>
          </a:lstStyle>
          <a:p>
            <a:pPr lvl="0"/>
            <a:r>
              <a:rPr lang="en-US"/>
              <a:t>Edit Master text styles</a:t>
            </a:r>
          </a:p>
        </p:txBody>
      </p:sp>
    </p:spTree>
    <p:extLst>
      <p:ext uri="{BB962C8B-B14F-4D97-AF65-F5344CB8AC3E}">
        <p14:creationId xmlns:p14="http://schemas.microsoft.com/office/powerpoint/2010/main" val="390045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54014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583406" y="2496065"/>
            <a:ext cx="5512594" cy="1538883"/>
          </a:xfrm>
        </p:spPr>
        <p:txBody>
          <a:bodyPr/>
          <a:lstStyle>
            <a:lvl1pPr>
              <a:defRPr sz="2000">
                <a:solidFill>
                  <a:schemeClr val="accent2"/>
                </a:solidFill>
              </a:defRPr>
            </a:lvl1pPr>
            <a:lvl2pPr>
              <a:spcBef>
                <a:spcPts val="600"/>
              </a:spcBef>
              <a:defRPr sz="1400"/>
            </a:lvl2pPr>
            <a:lvl3pPr>
              <a:spcBef>
                <a:spcPts val="600"/>
              </a:spcBef>
              <a:defRPr sz="1200"/>
            </a:lvl3pPr>
            <a:lvl4pPr>
              <a:defRPr sz="1100"/>
            </a:lvl4pPr>
            <a:lvl5pPr marL="285750" indent="-166688">
              <a:buClr>
                <a:schemeClr val="accent2"/>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C43E074-CEFD-4548-8A6D-7AC3ECA84EC6}"/>
              </a:ext>
            </a:extLst>
          </p:cNvPr>
          <p:cNvSpPr>
            <a:spLocks noGrp="1"/>
          </p:cNvSpPr>
          <p:nvPr>
            <p:ph type="title"/>
          </p:nvPr>
        </p:nvSpPr>
        <p:spPr/>
        <p:txBody>
          <a:bodyPr/>
          <a:lstStyle>
            <a:lvl1pPr algn="ctr">
              <a:defRPr/>
            </a:lvl1pPr>
          </a:lstStyle>
          <a:p>
            <a:r>
              <a:rPr lang="en-US"/>
              <a:t>Click to edit Master title style</a:t>
            </a:r>
          </a:p>
        </p:txBody>
      </p:sp>
      <p:sp>
        <p:nvSpPr>
          <p:cNvPr id="9" name="Text Placeholder 6">
            <a:extLst>
              <a:ext uri="{FF2B5EF4-FFF2-40B4-BE49-F238E27FC236}">
                <a16:creationId xmlns:a16="http://schemas.microsoft.com/office/drawing/2014/main" id="{FCEBB4CD-DCE2-479D-8069-308FA7F51E74}"/>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4177290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1111423"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CFB6410D-867A-4626-A44F-DD2F3BD59D60}"/>
              </a:ext>
            </a:extLst>
          </p:cNvPr>
          <p:cNvSpPr>
            <a:spLocks noGrp="1"/>
          </p:cNvSpPr>
          <p:nvPr>
            <p:ph type="body" sz="quarter" idx="13"/>
          </p:nvPr>
        </p:nvSpPr>
        <p:spPr>
          <a:xfrm>
            <a:off x="4819012"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8813D5C7-268F-4DD1-99C1-E4F4C9BBB888}"/>
              </a:ext>
            </a:extLst>
          </p:cNvPr>
          <p:cNvSpPr>
            <a:spLocks noGrp="1"/>
          </p:cNvSpPr>
          <p:nvPr>
            <p:ph type="body" sz="quarter" idx="14"/>
          </p:nvPr>
        </p:nvSpPr>
        <p:spPr>
          <a:xfrm>
            <a:off x="8526600"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66E13DF-83A9-4462-A8E2-E76CF322D5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39439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hree column phot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2888758435"/>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4217033513"/>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36665" y="4649144"/>
            <a:ext cx="3200400" cy="307777"/>
          </a:xfrm>
        </p:spPr>
        <p:txBody>
          <a:bodyPr lIns="0" tIns="0" rIns="0" bIns="0" anchor="t"/>
          <a:lstStyle>
            <a:lvl1pPr marL="0" indent="0">
              <a:lnSpc>
                <a:spcPct val="100000"/>
              </a:lnSpc>
              <a:spcBef>
                <a:spcPts val="0"/>
              </a:spcBef>
              <a:spcAft>
                <a:spcPts val="0"/>
              </a:spcAft>
              <a:buNone/>
              <a:defRPr sz="2000" b="0">
                <a:solidFill>
                  <a:schemeClr val="accent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4490109"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smtClean="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0" name="Text Placeholder 4"/>
          <p:cNvSpPr>
            <a:spLocks noGrp="1"/>
          </p:cNvSpPr>
          <p:nvPr>
            <p:ph type="body" sz="quarter" idx="13" hasCustomPrompt="1"/>
          </p:nvPr>
        </p:nvSpPr>
        <p:spPr>
          <a:xfrm>
            <a:off x="8337204"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63666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4484688"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2" name="Text Placeholder 4">
            <a:extLst>
              <a:ext uri="{FF2B5EF4-FFF2-40B4-BE49-F238E27FC236}">
                <a16:creationId xmlns:a16="http://schemas.microsoft.com/office/drawing/2014/main" id="{EDA8271B-710A-4BBA-A75C-BB8089933C4C}"/>
              </a:ext>
            </a:extLst>
          </p:cNvPr>
          <p:cNvSpPr>
            <a:spLocks noGrp="1"/>
          </p:cNvSpPr>
          <p:nvPr>
            <p:ph type="body" sz="quarter" idx="17" hasCustomPrompt="1"/>
          </p:nvPr>
        </p:nvSpPr>
        <p:spPr>
          <a:xfrm>
            <a:off x="835493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 name="Title 1">
            <a:extLst>
              <a:ext uri="{FF2B5EF4-FFF2-40B4-BE49-F238E27FC236}">
                <a16:creationId xmlns:a16="http://schemas.microsoft.com/office/drawing/2014/main" id="{2F98A358-C4D8-41FD-B044-0DF65139CDC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2372104"/>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84038064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6741126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43185"/>
          </a:xfrm>
        </p:spPr>
        <p:txBody>
          <a:bodyPr/>
          <a:lstStyle/>
          <a:p>
            <a:r>
              <a:rPr lang="en-US"/>
              <a:t>Click to edit Master title style</a:t>
            </a:r>
          </a:p>
        </p:txBody>
      </p:sp>
      <p:sp>
        <p:nvSpPr>
          <p:cNvPr id="4" name="Text Placeholder 3"/>
          <p:cNvSpPr>
            <a:spLocks noGrp="1"/>
          </p:cNvSpPr>
          <p:nvPr>
            <p:ph type="body" sz="quarter" idx="10"/>
          </p:nvPr>
        </p:nvSpPr>
        <p:spPr>
          <a:xfrm>
            <a:off x="588263"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9" name="Text Placeholder 3">
            <a:extLst>
              <a:ext uri="{FF2B5EF4-FFF2-40B4-BE49-F238E27FC236}">
                <a16:creationId xmlns:a16="http://schemas.microsoft.com/office/drawing/2014/main" id="{83A62D90-AA40-4029-8545-32ED1317327A}"/>
              </a:ext>
            </a:extLst>
          </p:cNvPr>
          <p:cNvSpPr>
            <a:spLocks noGrp="1"/>
          </p:cNvSpPr>
          <p:nvPr>
            <p:ph type="body" sz="quarter" idx="11"/>
          </p:nvPr>
        </p:nvSpPr>
        <p:spPr>
          <a:xfrm>
            <a:off x="43939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10" name="Text Placeholder 3">
            <a:extLst>
              <a:ext uri="{FF2B5EF4-FFF2-40B4-BE49-F238E27FC236}">
                <a16:creationId xmlns:a16="http://schemas.microsoft.com/office/drawing/2014/main" id="{92D2AC45-1C55-4CB8-AD4A-B3A4D616CD5A}"/>
              </a:ext>
            </a:extLst>
          </p:cNvPr>
          <p:cNvSpPr>
            <a:spLocks noGrp="1"/>
          </p:cNvSpPr>
          <p:nvPr>
            <p:ph type="body" sz="quarter" idx="12"/>
          </p:nvPr>
        </p:nvSpPr>
        <p:spPr>
          <a:xfrm>
            <a:off x="81996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Tree>
    <p:extLst>
      <p:ext uri="{BB962C8B-B14F-4D97-AF65-F5344CB8AC3E}">
        <p14:creationId xmlns:p14="http://schemas.microsoft.com/office/powerpoint/2010/main" val="28329464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56830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_CENTER TITLE">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E5E3A014-5A06-4F5B-A16D-FAE75F7C1A48}"/>
              </a:ext>
            </a:extLst>
          </p:cNvPr>
          <p:cNvSpPr>
            <a:spLocks noGrp="1"/>
          </p:cNvSpPr>
          <p:nvPr>
            <p:ph type="pic" sz="quarter" idx="13"/>
          </p:nvPr>
        </p:nvSpPr>
        <p:spPr>
          <a:xfrm>
            <a:off x="0" y="0"/>
            <a:ext cx="5951538" cy="6858000"/>
          </a:xfrm>
          <a:solidFill>
            <a:schemeClr val="tx1">
              <a:lumMod val="95000"/>
            </a:schemeClr>
          </a:solidFill>
        </p:spPr>
        <p:txBody>
          <a:bodyPr>
            <a:noAutofit/>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674298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DE36F-14B3-4AEA-BBE4-F2EE70EFF2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FDD11CB-ED34-4B12-9625-610FCC21DBAC}"/>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4891EFBA-AD95-4FFB-A16C-C724F65090FB}"/>
              </a:ext>
            </a:extLst>
          </p:cNvPr>
          <p:cNvSpPr>
            <a:spLocks noGrp="1"/>
          </p:cNvSpPr>
          <p:nvPr>
            <p:ph type="sldNum" sz="quarter" idx="12"/>
          </p:nvPr>
        </p:nvSpPr>
        <p:spPr/>
        <p:txBody>
          <a:bodyPr/>
          <a:lstStyle/>
          <a:p>
            <a:fld id="{92952735-9F7B-40AF-A7B3-40E1B5550C31}" type="slidenum">
              <a:rPr lang="en-US" smtClean="0"/>
              <a:pPr/>
              <a:t>‹#›</a:t>
            </a:fld>
            <a:endParaRPr lang="en-US"/>
          </a:p>
        </p:txBody>
      </p:sp>
    </p:spTree>
    <p:extLst>
      <p:ext uri="{BB962C8B-B14F-4D97-AF65-F5344CB8AC3E}">
        <p14:creationId xmlns:p14="http://schemas.microsoft.com/office/powerpoint/2010/main" val="414988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4282115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8963" y="949325"/>
            <a:ext cx="11014075" cy="369332"/>
          </a:xfrm>
        </p:spPr>
        <p:txBody>
          <a:bodyPr/>
          <a:lstStyle>
            <a:lvl1pPr algn="ctr">
              <a:defRPr lang="en-US" sz="2400" kern="1200" spc="0" baseline="0">
                <a:solidFill>
                  <a:schemeClr val="accent1">
                    <a:lumMod val="60000"/>
                    <a:lumOff val="40000"/>
                  </a:schemeClr>
                </a:solidFill>
                <a:latin typeface="+mn-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14625333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8729700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E6A9-8BB7-4D0C-9F11-C2A94F8EF6F0}"/>
              </a:ext>
            </a:extLst>
          </p:cNvPr>
          <p:cNvSpPr>
            <a:spLocks noGrp="1"/>
          </p:cNvSpPr>
          <p:nvPr>
            <p:ph type="title"/>
          </p:nvPr>
        </p:nvSpPr>
        <p:spPr>
          <a:xfrm>
            <a:off x="588264" y="1767391"/>
            <a:ext cx="3305006" cy="1661609"/>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B06F904A-417A-4F29-9186-8A901AE92182}"/>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A69FB3C6-BF59-446A-A978-046CE2FD593D}"/>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5" name="Picture 4">
              <a:extLst>
                <a:ext uri="{FF2B5EF4-FFF2-40B4-BE49-F238E27FC236}">
                  <a16:creationId xmlns:a16="http://schemas.microsoft.com/office/drawing/2014/main" id="{5C280BE7-BFD7-45F7-964C-0BFA8186B9BB}"/>
                </a:ext>
              </a:extLst>
            </p:cNvPr>
            <p:cNvPicPr>
              <a:picLocks noChangeAspect="1"/>
            </p:cNvPicPr>
            <p:nvPr userDrawn="1"/>
          </p:nvPicPr>
          <p:blipFill rotWithShape="1">
            <a:blip r:embed="rId3"/>
            <a:srcRect r="1211"/>
            <a:stretch/>
          </p:blipFill>
          <p:spPr>
            <a:xfrm>
              <a:off x="4487805" y="806451"/>
              <a:ext cx="7240369" cy="5232861"/>
            </a:xfrm>
            <a:prstGeom prst="rect">
              <a:avLst/>
            </a:prstGeom>
          </p:spPr>
        </p:pic>
        <p:sp>
          <p:nvSpPr>
            <p:cNvPr id="7" name="Rectangle 6">
              <a:extLst>
                <a:ext uri="{FF2B5EF4-FFF2-40B4-BE49-F238E27FC236}">
                  <a16:creationId xmlns:a16="http://schemas.microsoft.com/office/drawing/2014/main" id="{69C7691F-35D0-4E3C-90D4-0956DD813FED}"/>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descr="A screenshot of a computer screen&#10;&#10;Description automatically generated">
              <a:extLst>
                <a:ext uri="{FF2B5EF4-FFF2-40B4-BE49-F238E27FC236}">
                  <a16:creationId xmlns:a16="http://schemas.microsoft.com/office/drawing/2014/main" id="{3F4B856B-435C-44B1-ADF1-49553E3DA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3" r="28506"/>
            <a:stretch/>
          </p:blipFill>
          <p:spPr>
            <a:xfrm>
              <a:off x="3681202" y="82368"/>
              <a:ext cx="6938672" cy="6728530"/>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5726B699-D961-4831-A842-B56F129865C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79459" r="1"/>
            <a:stretch/>
          </p:blipFill>
          <p:spPr>
            <a:xfrm>
              <a:off x="10379243" y="82368"/>
              <a:ext cx="1944414" cy="6728530"/>
            </a:xfrm>
            <a:prstGeom prst="rect">
              <a:avLst/>
            </a:prstGeom>
          </p:spPr>
        </p:pic>
      </p:grpSp>
    </p:spTree>
    <p:extLst>
      <p:ext uri="{BB962C8B-B14F-4D97-AF65-F5344CB8AC3E}">
        <p14:creationId xmlns:p14="http://schemas.microsoft.com/office/powerpoint/2010/main" val="365423626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3816">
          <p15:clr>
            <a:srgbClr val="5ACBF0"/>
          </p15:clr>
        </p15:guide>
        <p15:guide id="30" orient="horz" pos="384">
          <p15:clr>
            <a:srgbClr val="5ACBF0"/>
          </p15:clr>
        </p15:guide>
        <p15:guide id="31" pos="2832">
          <p15:clr>
            <a:srgbClr val="FBAE40"/>
          </p15:clr>
        </p15:guide>
        <p15:guide id="32" pos="739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5388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153656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3" y="2484468"/>
            <a:ext cx="4644137" cy="870272"/>
          </a:xfrm>
        </p:spPr>
        <p:txBody>
          <a:bodyPr anchor="b"/>
          <a:lstStyle>
            <a:lvl1pPr algn="l">
              <a:defRPr>
                <a:solidFill>
                  <a:schemeClr val="tx2"/>
                </a:solidFill>
              </a:defRPr>
            </a:lvl1pPr>
          </a:lstStyle>
          <a:p>
            <a:r>
              <a:rPr lang="en-US"/>
              <a:t>Click to edit Master</a:t>
            </a:r>
          </a:p>
        </p:txBody>
      </p:sp>
    </p:spTree>
    <p:extLst>
      <p:ext uri="{BB962C8B-B14F-4D97-AF65-F5344CB8AC3E}">
        <p14:creationId xmlns:p14="http://schemas.microsoft.com/office/powerpoint/2010/main" val="301082655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359982-D87D-4510-8C17-75850A9F0EFE}"/>
              </a:ext>
            </a:extLst>
          </p:cNvPr>
          <p:cNvSpPr>
            <a:spLocks noGrp="1"/>
          </p:cNvSpPr>
          <p:nvPr>
            <p:ph type="body" sz="quarter" idx="12"/>
          </p:nvPr>
        </p:nvSpPr>
        <p:spPr>
          <a:xfrm>
            <a:off x="588263" y="1436688"/>
            <a:ext cx="5363275" cy="369332"/>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p:txBody>
      </p:sp>
      <p:sp>
        <p:nvSpPr>
          <p:cNvPr id="2" name="Title 1">
            <a:extLst>
              <a:ext uri="{FF2B5EF4-FFF2-40B4-BE49-F238E27FC236}">
                <a16:creationId xmlns:a16="http://schemas.microsoft.com/office/drawing/2014/main" id="{BE91932C-BE0C-0B1B-3C97-FC6937B6561E}"/>
              </a:ext>
            </a:extLst>
          </p:cNvPr>
          <p:cNvSpPr>
            <a:spLocks noGrp="1"/>
          </p:cNvSpPr>
          <p:nvPr>
            <p:ph type="title"/>
          </p:nvPr>
        </p:nvSpPr>
        <p:spPr>
          <a:xfrm>
            <a:off x="588263" y="457200"/>
            <a:ext cx="5753859" cy="492443"/>
          </a:xfrm>
        </p:spPr>
        <p:txBody>
          <a:bodyPr/>
          <a:lstStyle>
            <a:lvl1pPr algn="l">
              <a:defRPr/>
            </a:lvl1pPr>
          </a:lstStyle>
          <a:p>
            <a:r>
              <a:rPr lang="en-US"/>
              <a:t>Click to edit Master title style</a:t>
            </a:r>
          </a:p>
        </p:txBody>
      </p:sp>
      <p:sp>
        <p:nvSpPr>
          <p:cNvPr id="6" name="Text Placeholder 6">
            <a:extLst>
              <a:ext uri="{FF2B5EF4-FFF2-40B4-BE49-F238E27FC236}">
                <a16:creationId xmlns:a16="http://schemas.microsoft.com/office/drawing/2014/main" id="{E3B2EF26-51ED-E87E-B8E2-5C7FF41C8E2C}"/>
              </a:ext>
            </a:extLst>
          </p:cNvPr>
          <p:cNvSpPr>
            <a:spLocks noGrp="1"/>
          </p:cNvSpPr>
          <p:nvPr>
            <p:ph type="body" sz="quarter" idx="13"/>
          </p:nvPr>
        </p:nvSpPr>
        <p:spPr>
          <a:xfrm>
            <a:off x="588263"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20270AFD-2991-7D6B-9A65-B9B1D944A173}"/>
              </a:ext>
            </a:extLst>
          </p:cNvPr>
          <p:cNvSpPr>
            <a:spLocks noGrp="1"/>
          </p:cNvSpPr>
          <p:nvPr>
            <p:ph type="body" sz="quarter" idx="14"/>
          </p:nvPr>
        </p:nvSpPr>
        <p:spPr>
          <a:xfrm>
            <a:off x="6240462"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911051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4200" y="3429000"/>
            <a:ext cx="4043371" cy="1501950"/>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5AC74-6616-2D39-56B3-39F4AF6F6EA7}"/>
              </a:ext>
            </a:extLst>
          </p:cNvPr>
          <p:cNvSpPr>
            <a:spLocks noGrp="1"/>
          </p:cNvSpPr>
          <p:nvPr>
            <p:ph type="body" sz="quarter" idx="12"/>
          </p:nvPr>
        </p:nvSpPr>
        <p:spPr>
          <a:xfrm>
            <a:off x="6096000" y="922565"/>
            <a:ext cx="5507736" cy="1987010"/>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E072F35-F29F-7350-ABFA-8808C32DC9DF}"/>
              </a:ext>
            </a:extLst>
          </p:cNvPr>
          <p:cNvSpPr>
            <a:spLocks noGrp="1"/>
          </p:cNvSpPr>
          <p:nvPr>
            <p:ph type="title"/>
          </p:nvPr>
        </p:nvSpPr>
        <p:spPr>
          <a:xfrm>
            <a:off x="588263" y="2369855"/>
            <a:ext cx="4131221" cy="984885"/>
          </a:xfrm>
        </p:spPr>
        <p:txBody>
          <a:bodyPr anchor="b"/>
          <a:lstStyle>
            <a:lvl1pPr algn="l">
              <a:defRPr/>
            </a:lvl1pPr>
          </a:lstStyle>
          <a:p>
            <a:r>
              <a:rPr lang="en-US"/>
              <a:t>Click to edit Master title style</a:t>
            </a:r>
          </a:p>
        </p:txBody>
      </p:sp>
    </p:spTree>
    <p:extLst>
      <p:ext uri="{BB962C8B-B14F-4D97-AF65-F5344CB8AC3E}">
        <p14:creationId xmlns:p14="http://schemas.microsoft.com/office/powerpoint/2010/main" val="222337763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035102"/>
            <a:ext cx="9144000" cy="498674"/>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4725"/>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4144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673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Ignite event illustration dark">
            <a:extLst>
              <a:ext uri="{FF2B5EF4-FFF2-40B4-BE49-F238E27FC236}">
                <a16:creationId xmlns:a16="http://schemas.microsoft.com/office/drawing/2014/main" id="{900C604B-14C0-45AA-8961-B081C1E5B968}"/>
              </a:ext>
            </a:extLst>
          </p:cNvPr>
          <p:cNvPicPr>
            <a:picLocks noChangeAspect="1"/>
          </p:cNvPicPr>
          <p:nvPr userDrawn="1"/>
        </p:nvPicPr>
        <p:blipFill>
          <a:blip r:embed="rId2"/>
          <a:stretch>
            <a:fillRect/>
          </a:stretch>
        </p:blipFill>
        <p:spPr bwMode="invGray">
          <a:xfrm>
            <a:off x="0" y="0"/>
            <a:ext cx="12192000" cy="6857999"/>
          </a:xfrm>
          <a:prstGeom prst="rect">
            <a:avLst/>
          </a:prstGeom>
        </p:spPr>
      </p:pic>
      <p:pic>
        <p:nvPicPr>
          <p:cNvPr id="3" name="MS logo white - EMF" descr="Microsoft logo white text version">
            <a:extLst>
              <a:ext uri="{FF2B5EF4-FFF2-40B4-BE49-F238E27FC236}">
                <a16:creationId xmlns:a16="http://schemas.microsoft.com/office/drawing/2014/main" id="{9EC268FC-6E15-4088-8C76-1BBAB3B698BD}"/>
              </a:ext>
            </a:extLst>
          </p:cNvPr>
          <p:cNvPicPr>
            <a:picLocks noChangeAspect="1"/>
          </p:cNvPicPr>
          <p:nvPr userDrawn="1"/>
        </p:nvPicPr>
        <p:blipFill>
          <a:blip r:embed="rId3"/>
          <a:stretch>
            <a:fillRect/>
          </a:stretch>
        </p:blipFill>
        <p:spPr bwMode="invGray">
          <a:xfrm>
            <a:off x="584200" y="585788"/>
            <a:ext cx="1366245" cy="292608"/>
          </a:xfrm>
          <a:prstGeom prst="rect">
            <a:avLst/>
          </a:prstGeom>
        </p:spPr>
      </p:pic>
      <p:pic>
        <p:nvPicPr>
          <p:cNvPr id="10" name="Picture 9" descr="Microsoft Ignite">
            <a:extLst>
              <a:ext uri="{FF2B5EF4-FFF2-40B4-BE49-F238E27FC236}">
                <a16:creationId xmlns:a16="http://schemas.microsoft.com/office/drawing/2014/main" id="{643854D1-D444-4A25-AE1C-0BE7029C63CB}"/>
              </a:ext>
            </a:extLst>
          </p:cNvPr>
          <p:cNvPicPr>
            <a:picLocks noChangeAspect="1"/>
          </p:cNvPicPr>
          <p:nvPr userDrawn="1"/>
        </p:nvPicPr>
        <p:blipFill>
          <a:blip r:embed="rId4"/>
          <a:srcRect/>
          <a:stretch/>
        </p:blipFill>
        <p:spPr bwMode="invGray">
          <a:xfrm>
            <a:off x="-14514" y="1296364"/>
            <a:ext cx="6470195" cy="1667922"/>
          </a:xfrm>
          <a:prstGeom prst="rect">
            <a:avLst/>
          </a:prstGeom>
        </p:spPr>
      </p:pic>
    </p:spTree>
    <p:extLst>
      <p:ext uri="{BB962C8B-B14F-4D97-AF65-F5344CB8AC3E}">
        <p14:creationId xmlns:p14="http://schemas.microsoft.com/office/powerpoint/2010/main" val="160699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CEB907E8-8DF2-4BB3-87C9-9C2130FCB0F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73120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3384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365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84047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8453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1838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Diapositiva de título">
    <p:bg>
      <p:bgPr>
        <a:solidFill>
          <a:srgbClr val="336C66"/>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85866C5-956D-CF55-2637-AEF5CC066D61}"/>
              </a:ext>
            </a:extLst>
          </p:cNvPr>
          <p:cNvSpPr/>
          <p:nvPr userDrawn="1"/>
        </p:nvSpPr>
        <p:spPr bwMode="auto">
          <a:xfrm>
            <a:off x="430" y="0"/>
            <a:ext cx="12191570" cy="6858000"/>
          </a:xfrm>
          <a:prstGeom prst="rect">
            <a:avLst/>
          </a:prstGeom>
          <a:gradFill>
            <a:gsLst>
              <a:gs pos="0">
                <a:schemeClr val="accent1">
                  <a:lumMod val="0"/>
                  <a:alpha val="0"/>
                </a:schemeClr>
              </a:gs>
              <a:gs pos="41000">
                <a:schemeClr val="accent1">
                  <a:lumMod val="0"/>
                  <a:alpha val="7563"/>
                </a:schemeClr>
              </a:gs>
              <a:gs pos="100000">
                <a:schemeClr val="accent1">
                  <a:lumMod val="0"/>
                  <a:alpha val="7602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Imagen 7">
            <a:extLst>
              <a:ext uri="{FF2B5EF4-FFF2-40B4-BE49-F238E27FC236}">
                <a16:creationId xmlns:a16="http://schemas.microsoft.com/office/drawing/2014/main" id="{8A1A7E4B-9B71-09A5-7180-C55C99ADB02F}"/>
              </a:ext>
            </a:extLst>
          </p:cNvPr>
          <p:cNvPicPr>
            <a:picLocks noChangeAspect="1"/>
          </p:cNvPicPr>
          <p:nvPr userDrawn="1"/>
        </p:nvPicPr>
        <p:blipFill rotWithShape="1">
          <a:blip r:embed="rId2"/>
          <a:srcRect t="48473" r="49993"/>
          <a:stretch/>
        </p:blipFill>
        <p:spPr>
          <a:xfrm>
            <a:off x="8864170" y="0"/>
            <a:ext cx="3327830" cy="3429000"/>
          </a:xfrm>
          <a:prstGeom prst="rect">
            <a:avLst/>
          </a:prstGeom>
        </p:spPr>
      </p:pic>
    </p:spTree>
    <p:extLst>
      <p:ext uri="{BB962C8B-B14F-4D97-AF65-F5344CB8AC3E}">
        <p14:creationId xmlns:p14="http://schemas.microsoft.com/office/powerpoint/2010/main" val="2047400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F4077-0D10-4BCE-91B3-6A3AE8679B56}"/>
              </a:ext>
            </a:extLst>
          </p:cNvPr>
          <p:cNvSpPr/>
          <p:nvPr userDrawn="1"/>
        </p:nvSpPr>
        <p:spPr bwMode="auto">
          <a:xfrm>
            <a:off x="0" y="1081315"/>
            <a:ext cx="12192000" cy="4468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50872"/>
            <a:ext cx="11025188" cy="307777"/>
          </a:xfrm>
        </p:spPr>
        <p:txBody>
          <a:bodyPr/>
          <a:lstStyle>
            <a:lvl1pPr marL="0" indent="0" algn="ctr">
              <a:buNone/>
              <a:defRPr sz="200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18164124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ree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70059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our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89999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43565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75002"/>
            <a:ext cx="416052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83817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p15:clr>
            <a:srgbClr val="FBAE40"/>
          </p15:clr>
        </p15:guide>
        <p15:guide id="32" orient="horz" pos="2160">
          <p15:clr>
            <a:srgbClr val="5ACBF0"/>
          </p15:clr>
        </p15:guide>
        <p15:guide id="33" pos="299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19639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67587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0663892"/>
      </p:ext>
    </p:extLst>
  </p:cSld>
  <p:clrMapOvr>
    <a:masterClrMapping/>
  </p:clrMapOvr>
  <p:transition>
    <p:fade/>
  </p:transition>
  <p:extLst>
    <p:ext uri="{DCECCB84-F9BA-43D5-87BE-67443E8EF086}">
      <p15:sldGuideLst xmlns:p15="http://schemas.microsoft.com/office/powerpoint/2012/main">
        <p15:guide id="2" pos="3362">
          <p15:clr>
            <a:srgbClr val="5ACBF0"/>
          </p15:clr>
        </p15:guide>
        <p15:guide id="6" orient="horz" pos="904">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865890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2" y="585788"/>
            <a:ext cx="4748913"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2743705"/>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2">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84719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announcem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CC9741-080B-4B46-A228-7DE7ECBDB962}"/>
              </a:ext>
            </a:extLst>
          </p:cNvPr>
          <p:cNvSpPr>
            <a:spLocks noGrp="1"/>
          </p:cNvSpPr>
          <p:nvPr>
            <p:ph type="title"/>
          </p:nvPr>
        </p:nvSpPr>
        <p:spPr/>
        <p:txBody>
          <a:bodyPr/>
          <a:lstStyle>
            <a:lvl1pPr algn="ctr">
              <a:defRPr/>
            </a:lvl1pPr>
          </a:lstStyle>
          <a:p>
            <a:r>
              <a:rPr lang="en-US"/>
              <a:t>Click to edit Master title style</a:t>
            </a:r>
          </a:p>
        </p:txBody>
      </p:sp>
      <p:sp>
        <p:nvSpPr>
          <p:cNvPr id="4" name="Rectangle 3">
            <a:extLst>
              <a:ext uri="{FF2B5EF4-FFF2-40B4-BE49-F238E27FC236}">
                <a16:creationId xmlns:a16="http://schemas.microsoft.com/office/drawing/2014/main" id="{6F9A97A4-93B0-4E83-9F9F-E1114D78616F}"/>
              </a:ext>
            </a:extLst>
          </p:cNvPr>
          <p:cNvSpPr/>
          <p:nvPr userDrawn="1"/>
        </p:nvSpPr>
        <p:spPr bwMode="auto">
          <a:xfrm>
            <a:off x="0" y="1081315"/>
            <a:ext cx="12192000" cy="4468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50872"/>
            <a:ext cx="11025188" cy="307777"/>
          </a:xfrm>
        </p:spPr>
        <p:txBody>
          <a:bodyPr/>
          <a:lstStyle>
            <a:lvl1pPr marL="0" indent="0" algn="ctr">
              <a:buNone/>
              <a:defRPr sz="200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3215006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88522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408868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762714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813986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114944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44594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6834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53823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98120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56631" y="4984745"/>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54125" y="23844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829556" y="4984746"/>
            <a:ext cx="2532888" cy="1284291"/>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2705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02481"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6409522"/>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1">
          <p15:clr>
            <a:srgbClr val="5ACBF0"/>
          </p15:clr>
        </p15:guide>
        <p15:guide id="3" pos="3840">
          <p15:clr>
            <a:srgbClr val="5ACBF0"/>
          </p15:clr>
        </p15:guide>
        <p15:guide id="4" pos="1904">
          <p15:clr>
            <a:srgbClr val="5ACBF0"/>
          </p15:clr>
        </p15:guide>
        <p15:guide id="5" pos="5775">
          <p15:clr>
            <a:srgbClr val="5ACBF0"/>
          </p15:clr>
        </p15:guide>
        <p15:guide id="6" pos="1104">
          <p15:clr>
            <a:srgbClr val="5ACBF0"/>
          </p15:clr>
        </p15:guide>
        <p15:guide id="7" pos="2705">
          <p15:clr>
            <a:srgbClr val="5ACBF0"/>
          </p15:clr>
        </p15:guide>
        <p15:guide id="8" pos="3043">
          <p15:clr>
            <a:srgbClr val="5ACBF0"/>
          </p15:clr>
        </p15:guide>
        <p15:guide id="9" pos="4642">
          <p15:clr>
            <a:srgbClr val="5ACBF0"/>
          </p15:clr>
        </p15:guide>
        <p15:guide id="10" pos="4980">
          <p15:clr>
            <a:srgbClr val="5ACBF0"/>
          </p15:clr>
        </p15:guide>
        <p15:guide id="11" pos="6576">
          <p15:clr>
            <a:srgbClr val="5ACBF0"/>
          </p15:clr>
        </p15:guide>
        <p15:guide id="12" orient="horz" pos="1502">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828296"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2612"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64623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27985" y="4984746"/>
            <a:ext cx="2532888" cy="1284291"/>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462013"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52243"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30106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76500"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8005892"/>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8">
          <p15:clr>
            <a:srgbClr val="5ACBF0"/>
          </p15:clr>
        </p15:guide>
        <p15:guide id="3" pos="3937">
          <p15:clr>
            <a:srgbClr val="5ACBF0"/>
          </p15:clr>
        </p15:guide>
        <p15:guide id="4" pos="1961">
          <p15:clr>
            <a:srgbClr val="5ACBF0"/>
          </p15:clr>
        </p15:guide>
        <p15:guide id="5" pos="5717">
          <p15:clr>
            <a:srgbClr val="5ACBF0"/>
          </p15:clr>
        </p15:guide>
        <p15:guide id="6" pos="5534">
          <p15:clr>
            <a:srgbClr val="5ACBF0"/>
          </p15:clr>
        </p15:guide>
        <p15:guide id="7" pos="3760">
          <p15:clr>
            <a:srgbClr val="5ACBF0"/>
          </p15:clr>
        </p15:guide>
        <p15:guide id="8" pos="2162">
          <p15:clr>
            <a:srgbClr val="5ACBF0"/>
          </p15:clr>
        </p15:guide>
        <p15:guide id="10" pos="2955">
          <p15:clr>
            <a:srgbClr val="5ACBF0"/>
          </p15:clr>
        </p15:guide>
        <p15:guide id="11" pos="4727">
          <p15:clr>
            <a:srgbClr val="5ACBF0"/>
          </p15:clr>
        </p15:guide>
        <p15:guide id="12" pos="6515">
          <p15:clr>
            <a:srgbClr val="5ACBF0"/>
          </p15:clr>
        </p15:guide>
        <p15:guide id="13" pos="1176">
          <p15:clr>
            <a:srgbClr val="5ACBF0"/>
          </p15:clr>
        </p15:guide>
        <p15:guide id="14" orient="horz" pos="15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4323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809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33746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416928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480814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553998"/>
          </a:xfrm>
        </p:spPr>
        <p:txBody>
          <a:bodyPr/>
          <a:lstStyle>
            <a:lvl1pPr>
              <a:defRPr>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321278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de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p:nvPr>
        </p:nvSpPr>
        <p:spPr>
          <a:xfrm>
            <a:off x="588263" y="457200"/>
            <a:ext cx="4925125" cy="553998"/>
          </a:xfrm>
        </p:spPr>
        <p:txBody>
          <a:bodyPr/>
          <a:lstStyle>
            <a:lvl1pPr>
              <a:defRPr>
                <a:solidFill>
                  <a:schemeClr val="tx1"/>
                </a:solidFill>
              </a:defRPr>
            </a:lvl1pPr>
          </a:lstStyle>
          <a:p>
            <a:r>
              <a:rPr lang="en-US"/>
              <a:t>Click to edit Master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09345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096000"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680200" y="709187"/>
            <a:ext cx="4922486"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764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de Lef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p:nvPr>
        </p:nvSpPr>
        <p:spPr>
          <a:xfrm>
            <a:off x="6680183" y="457200"/>
            <a:ext cx="4926600" cy="553998"/>
          </a:xfrm>
        </p:spPr>
        <p:txBody>
          <a:bodyPr/>
          <a:lstStyle>
            <a:lvl1pPr>
              <a:defRPr>
                <a:solidFill>
                  <a:schemeClr val="tx1"/>
                </a:solidFill>
              </a:defRPr>
            </a:lvl1pPr>
          </a:lstStyle>
          <a:p>
            <a:r>
              <a:rPr lang="en-US"/>
              <a:t>Click to edit Master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492248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684965" y="1336675"/>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754635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3">
          <p15:clr>
            <a:srgbClr val="5ACBF0"/>
          </p15:clr>
        </p15:guide>
        <p15:guide id="4" orient="horz" pos="839">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24381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50895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543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3223"/>
            <a:ext cx="548175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5" y="3769821"/>
            <a:ext cx="5481755"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Subtitle</a:t>
            </a:r>
          </a:p>
        </p:txBody>
      </p:sp>
    </p:spTree>
    <p:extLst>
      <p:ext uri="{BB962C8B-B14F-4D97-AF65-F5344CB8AC3E}">
        <p14:creationId xmlns:p14="http://schemas.microsoft.com/office/powerpoint/2010/main" val="1078381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50"/>
                                        <p:tgtEl>
                                          <p:spTgt spid="2"/>
                                        </p:tgtEl>
                                      </p:cBhvr>
                                    </p:animEffect>
                                  </p:childTnLst>
                                </p:cTn>
                              </p:par>
                              <p:par>
                                <p:cTn id="8" presetID="63" presetClass="path" presetSubtype="0" decel="100000" fill="hold" grpId="1" nodeType="withEffect">
                                  <p:stCondLst>
                                    <p:cond delay="0"/>
                                  </p:stCondLst>
                                  <p:childTnLst>
                                    <p:animMotion origin="layout" path="M 3.54167E-6 -3.7037E-6 L 0.02916 -3.7037E-6 " pathEditMode="relative" rAng="0" ptsTypes="AA">
                                      <p:cBhvr>
                                        <p:cTn id="9" dur="500" spd="-100000" fill="hold"/>
                                        <p:tgtEl>
                                          <p:spTgt spid="2"/>
                                        </p:tgtEl>
                                        <p:attrNameLst>
                                          <p:attrName>ppt_x</p:attrName>
                                          <p:attrName>ppt_y</p:attrName>
                                        </p:attrNameLst>
                                      </p:cBhvr>
                                      <p:rCtr x="1458"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50"/>
                                        <p:tgtEl>
                                          <p:spTgt spid="5"/>
                                        </p:tgtEl>
                                      </p:cBhvr>
                                    </p:animEffect>
                                  </p:childTnLst>
                                </p:cTn>
                              </p:par>
                              <p:par>
                                <p:cTn id="13" presetID="63" presetClass="path" presetSubtype="0" decel="100000" fill="hold" grpId="1" nodeType="withEffect">
                                  <p:stCondLst>
                                    <p:cond delay="0"/>
                                  </p:stCondLst>
                                  <p:childTnLst>
                                    <p:animMotion origin="layout" path="M 3.54167E-6 -2.22222E-6 L 0.02916 -2.22222E-6 " pathEditMode="relative" rAng="0" ptsTypes="AA">
                                      <p:cBhvr>
                                        <p:cTn id="14" dur="500" spd="-100000" fill="hold"/>
                                        <p:tgtEl>
                                          <p:spTgt spid="5"/>
                                        </p:tgtEl>
                                        <p:attrNameLst>
                                          <p:attrName>ppt_x</p:attrName>
                                          <p:attrName>ppt_y</p:attrName>
                                        </p:attrNameLst>
                                      </p:cBhvr>
                                      <p:rCtr x="14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350"/>
                        <p:tgtEl>
                          <p:spTgt spid="5"/>
                        </p:tgtEl>
                      </p:cBhvr>
                    </p:animEffect>
                  </p:childTnLst>
                </p:cTn>
              </p:par>
            </p:tnLst>
          </p:tmpl>
        </p:tmplLst>
      </p:bldP>
      <p:bldP spid="5" grpId="1">
        <p:tmplLst>
          <p:tmpl>
            <p:tnLst>
              <p:par>
                <p:cTn presetID="63" presetClass="path" presetSubtype="0" decel="100000" fill="hold" nodeType="withEffect">
                  <p:stCondLst>
                    <p:cond delay="0"/>
                  </p:stCondLst>
                  <p:childTnLst>
                    <p:animMotion origin="layout" path="M 3.54167E-6 -2.22222E-6 L 0.02916 -2.22222E-6 " pathEditMode="relative" rAng="0" ptsTypes="AA">
                      <p:cBhvr>
                        <p:cTn dur="500" spd="-100000" fill="hold"/>
                        <p:tgtEl>
                          <p:spTgt spid="5"/>
                        </p:tgtEl>
                        <p:attrNameLst>
                          <p:attrName>ppt_x</p:attrName>
                          <p:attrName>ppt_y</p:attrName>
                        </p:attrNameLst>
                      </p:cBhvr>
                      <p:rCtr x="1458"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guide id="5" pos="1824">
          <p15:clr>
            <a:srgbClr val="FBAE40"/>
          </p15:clr>
        </p15:guide>
        <p15:guide id="6" pos="1608">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3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3408">
          <p15:clr>
            <a:srgbClr val="5ACBF0"/>
          </p15:clr>
        </p15:guide>
        <p15:guide id="32" orient="horz" pos="3040">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8127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3" name="MS logo white - EMF" descr="Microsoft logo white text version">
            <a:extLst>
              <a:ext uri="{FF2B5EF4-FFF2-40B4-BE49-F238E27FC236}">
                <a16:creationId xmlns:a16="http://schemas.microsoft.com/office/drawing/2014/main" id="{5F2F228F-BB91-45FC-BF1A-79F995C606C1}"/>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86549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1239222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C5EB91-339E-445E-8334-6B444CB396D6}"/>
              </a:ext>
            </a:extLst>
          </p:cNvPr>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096000" y="4884703"/>
            <a:ext cx="5481755" cy="498598"/>
          </a:xfrm>
          <a:noFill/>
        </p:spPr>
        <p:txBody>
          <a:bodyPr wrap="square" lIns="0" tIns="0" rIns="0" bIns="0" anchor="b" anchorCtr="0">
            <a:spAutoFit/>
          </a:bodyPr>
          <a:lstStyle>
            <a:lvl1pPr algn="r"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6096000" y="5621301"/>
            <a:ext cx="5481755"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Subtitle</a:t>
            </a:r>
          </a:p>
        </p:txBody>
      </p:sp>
    </p:spTree>
    <p:extLst>
      <p:ext uri="{BB962C8B-B14F-4D97-AF65-F5344CB8AC3E}">
        <p14:creationId xmlns:p14="http://schemas.microsoft.com/office/powerpoint/2010/main" val="494557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50"/>
                                        <p:tgtEl>
                                          <p:spTgt spid="2"/>
                                        </p:tgtEl>
                                      </p:cBhvr>
                                    </p:animEffect>
                                  </p:childTnLst>
                                </p:cTn>
                              </p:par>
                              <p:par>
                                <p:cTn id="8" presetID="63" presetClass="path" presetSubtype="0" decel="100000" fill="hold" grpId="1" nodeType="withEffect">
                                  <p:stCondLst>
                                    <p:cond delay="0"/>
                                  </p:stCondLst>
                                  <p:childTnLst>
                                    <p:animMotion origin="layout" path="M 3.54167E-6 -3.7037E-6 L 0.02916 -3.7037E-6 " pathEditMode="relative" rAng="0" ptsTypes="AA">
                                      <p:cBhvr>
                                        <p:cTn id="9" dur="500" spd="-100000" fill="hold"/>
                                        <p:tgtEl>
                                          <p:spTgt spid="2"/>
                                        </p:tgtEl>
                                        <p:attrNameLst>
                                          <p:attrName>ppt_x</p:attrName>
                                          <p:attrName>ppt_y</p:attrName>
                                        </p:attrNameLst>
                                      </p:cBhvr>
                                      <p:rCtr x="1458"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50"/>
                                        <p:tgtEl>
                                          <p:spTgt spid="5"/>
                                        </p:tgtEl>
                                      </p:cBhvr>
                                    </p:animEffect>
                                  </p:childTnLst>
                                </p:cTn>
                              </p:par>
                              <p:par>
                                <p:cTn id="13" presetID="63" presetClass="path" presetSubtype="0" decel="100000" fill="hold" grpId="1" nodeType="withEffect">
                                  <p:stCondLst>
                                    <p:cond delay="0"/>
                                  </p:stCondLst>
                                  <p:childTnLst>
                                    <p:animMotion origin="layout" path="M 3.54167E-6 -2.22222E-6 L 0.02916 -2.22222E-6 " pathEditMode="relative" rAng="0" ptsTypes="AA">
                                      <p:cBhvr>
                                        <p:cTn id="14" dur="500" spd="-100000" fill="hold"/>
                                        <p:tgtEl>
                                          <p:spTgt spid="5"/>
                                        </p:tgtEl>
                                        <p:attrNameLst>
                                          <p:attrName>ppt_x</p:attrName>
                                          <p:attrName>ppt_y</p:attrName>
                                        </p:attrNameLst>
                                      </p:cBhvr>
                                      <p:rCtr x="14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350"/>
                        <p:tgtEl>
                          <p:spTgt spid="5"/>
                        </p:tgtEl>
                      </p:cBhvr>
                    </p:animEffect>
                  </p:childTnLst>
                </p:cTn>
              </p:par>
            </p:tnLst>
          </p:tmpl>
        </p:tmplLst>
      </p:bldP>
      <p:bldP spid="5" grpId="1">
        <p:tmplLst>
          <p:tmpl>
            <p:tnLst>
              <p:par>
                <p:cTn presetID="63" presetClass="path" presetSubtype="0" decel="100000" fill="hold" nodeType="withEffect">
                  <p:stCondLst>
                    <p:cond delay="0"/>
                  </p:stCondLst>
                  <p:childTnLst>
                    <p:animMotion origin="layout" path="M 3.54167E-6 -2.22222E-6 L 0.02916 -2.22222E-6 " pathEditMode="relative" rAng="0" ptsTypes="AA">
                      <p:cBhvr>
                        <p:cTn dur="500" spd="-100000" fill="hold"/>
                        <p:tgtEl>
                          <p:spTgt spid="5"/>
                        </p:tgtEl>
                        <p:attrNameLst>
                          <p:attrName>ppt_x</p:attrName>
                          <p:attrName>ppt_y</p:attrName>
                        </p:attrNameLst>
                      </p:cBhvr>
                      <p:rCtr x="1458"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guide id="5" pos="1824">
          <p15:clr>
            <a:srgbClr val="FBAE40"/>
          </p15:clr>
        </p15:guide>
        <p15:guide id="6" pos="16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AE64-2FD9-4C15-B5D8-40DC008D48FC}"/>
              </a:ext>
            </a:extLst>
          </p:cNvPr>
          <p:cNvSpPr>
            <a:spLocks noGrp="1"/>
          </p:cNvSpPr>
          <p:nvPr>
            <p:ph type="title"/>
          </p:nvPr>
        </p:nvSpPr>
        <p:spPr>
          <a:xfrm>
            <a:off x="588263" y="2669992"/>
            <a:ext cx="3640837" cy="1107996"/>
          </a:xfrm>
        </p:spPr>
        <p:txBody>
          <a:bodyPr/>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654489B3-20F5-4F5A-875C-30CB888A78DD}"/>
              </a:ext>
            </a:extLst>
          </p:cNvPr>
          <p:cNvSpPr>
            <a:spLocks noGrp="1"/>
          </p:cNvSpPr>
          <p:nvPr>
            <p:ph type="body" sz="quarter" idx="10"/>
          </p:nvPr>
        </p:nvSpPr>
        <p:spPr>
          <a:xfrm>
            <a:off x="6934560" y="1471934"/>
            <a:ext cx="4669177" cy="553998"/>
          </a:xfrm>
        </p:spPr>
        <p:txBody>
          <a:bodyPr/>
          <a:lstStyle>
            <a:lvl1pPr marL="0" indent="0" algn="l">
              <a:buNone/>
              <a:defRPr sz="3200">
                <a:solidFill>
                  <a:schemeClr val="accent2"/>
                </a:solidFill>
              </a:defRPr>
            </a:lvl1pPr>
            <a:lvl2pPr marL="0" indent="0" algn="ctr">
              <a:buNone/>
              <a:defRPr sz="1800">
                <a:solidFill>
                  <a:schemeClr val="accent2"/>
                </a:solidFill>
              </a:defRPr>
            </a:lvl2pPr>
            <a:lvl3pPr marL="0" indent="0" algn="ctr">
              <a:buNone/>
              <a:defRPr sz="1400">
                <a:solidFill>
                  <a:schemeClr val="accent2"/>
                </a:solidFill>
              </a:defRPr>
            </a:lvl3pPr>
            <a:lvl4pPr marL="0" indent="0" algn="ctr">
              <a:buNone/>
              <a:defRPr sz="1200">
                <a:solidFill>
                  <a:schemeClr val="accent2"/>
                </a:solidFill>
              </a:defRPr>
            </a:lvl4pPr>
            <a:lvl5pPr marL="0" indent="0" algn="ctr">
              <a:buNone/>
              <a:defRPr sz="1200">
                <a:solidFill>
                  <a:schemeClr val="accent2"/>
                </a:solidFill>
              </a:defRPr>
            </a:lvl5pPr>
          </a:lstStyle>
          <a:p>
            <a:pPr lvl="0"/>
            <a:r>
              <a:rPr lang="en-US"/>
              <a:t>Click to edit</a:t>
            </a:r>
          </a:p>
        </p:txBody>
      </p:sp>
      <p:sp>
        <p:nvSpPr>
          <p:cNvPr id="5" name="Text Placeholder 3">
            <a:extLst>
              <a:ext uri="{FF2B5EF4-FFF2-40B4-BE49-F238E27FC236}">
                <a16:creationId xmlns:a16="http://schemas.microsoft.com/office/drawing/2014/main" id="{8E4A000A-0FE4-4CAB-8B43-2A3878F1CD9E}"/>
              </a:ext>
            </a:extLst>
          </p:cNvPr>
          <p:cNvSpPr>
            <a:spLocks noGrp="1"/>
          </p:cNvSpPr>
          <p:nvPr>
            <p:ph type="body" sz="quarter" idx="11"/>
          </p:nvPr>
        </p:nvSpPr>
        <p:spPr>
          <a:xfrm>
            <a:off x="6934560" y="2626000"/>
            <a:ext cx="4669177" cy="553998"/>
          </a:xfrm>
        </p:spPr>
        <p:txBody>
          <a:bodyPr/>
          <a:lstStyle>
            <a:lvl1pPr marL="0" indent="0" algn="l">
              <a:buNone/>
              <a:defRPr sz="3200">
                <a:solidFill>
                  <a:schemeClr val="accent2"/>
                </a:solidFill>
              </a:defRPr>
            </a:lvl1pPr>
            <a:lvl2pPr marL="0" indent="0" algn="ctr">
              <a:buNone/>
              <a:defRPr sz="1800">
                <a:solidFill>
                  <a:schemeClr val="accent2"/>
                </a:solidFill>
              </a:defRPr>
            </a:lvl2pPr>
            <a:lvl3pPr marL="0" indent="0" algn="ctr">
              <a:buNone/>
              <a:defRPr sz="1400">
                <a:solidFill>
                  <a:schemeClr val="accent2"/>
                </a:solidFill>
              </a:defRPr>
            </a:lvl3pPr>
            <a:lvl4pPr marL="0" indent="0" algn="ctr">
              <a:buNone/>
              <a:defRPr sz="1200">
                <a:solidFill>
                  <a:schemeClr val="accent2"/>
                </a:solidFill>
              </a:defRPr>
            </a:lvl4pPr>
            <a:lvl5pPr marL="0" indent="0" algn="ctr">
              <a:buNone/>
              <a:defRPr sz="1200">
                <a:solidFill>
                  <a:schemeClr val="accent2"/>
                </a:solidFill>
              </a:defRPr>
            </a:lvl5pPr>
          </a:lstStyle>
          <a:p>
            <a:pPr lvl="0"/>
            <a:r>
              <a:rPr lang="en-US"/>
              <a:t>Click to edit</a:t>
            </a:r>
          </a:p>
        </p:txBody>
      </p:sp>
      <p:sp>
        <p:nvSpPr>
          <p:cNvPr id="6" name="Text Placeholder 3">
            <a:extLst>
              <a:ext uri="{FF2B5EF4-FFF2-40B4-BE49-F238E27FC236}">
                <a16:creationId xmlns:a16="http://schemas.microsoft.com/office/drawing/2014/main" id="{D3F207A5-9190-4B34-80F4-7C1ECDFF694C}"/>
              </a:ext>
            </a:extLst>
          </p:cNvPr>
          <p:cNvSpPr>
            <a:spLocks noGrp="1"/>
          </p:cNvSpPr>
          <p:nvPr>
            <p:ph type="body" sz="quarter" idx="12"/>
          </p:nvPr>
        </p:nvSpPr>
        <p:spPr>
          <a:xfrm>
            <a:off x="6934560" y="3780066"/>
            <a:ext cx="4669177" cy="553998"/>
          </a:xfrm>
        </p:spPr>
        <p:txBody>
          <a:bodyPr/>
          <a:lstStyle>
            <a:lvl1pPr marL="0" indent="0" algn="l">
              <a:buNone/>
              <a:defRPr sz="3200">
                <a:solidFill>
                  <a:schemeClr val="accent2"/>
                </a:solidFill>
              </a:defRPr>
            </a:lvl1pPr>
            <a:lvl2pPr marL="0" indent="0" algn="ctr">
              <a:buNone/>
              <a:defRPr sz="1800">
                <a:solidFill>
                  <a:schemeClr val="accent2"/>
                </a:solidFill>
              </a:defRPr>
            </a:lvl2pPr>
            <a:lvl3pPr marL="0" indent="0" algn="ctr">
              <a:buNone/>
              <a:defRPr sz="1400">
                <a:solidFill>
                  <a:schemeClr val="accent2"/>
                </a:solidFill>
              </a:defRPr>
            </a:lvl3pPr>
            <a:lvl4pPr marL="0" indent="0" algn="ctr">
              <a:buNone/>
              <a:defRPr sz="1200">
                <a:solidFill>
                  <a:schemeClr val="accent2"/>
                </a:solidFill>
              </a:defRPr>
            </a:lvl4pPr>
            <a:lvl5pPr marL="0" indent="0" algn="ctr">
              <a:buNone/>
              <a:defRPr sz="1200">
                <a:solidFill>
                  <a:schemeClr val="accent2"/>
                </a:solidFill>
              </a:defRPr>
            </a:lvl5pPr>
          </a:lstStyle>
          <a:p>
            <a:pPr lvl="0"/>
            <a:r>
              <a:rPr lang="en-US"/>
              <a:t>Click to edit</a:t>
            </a:r>
          </a:p>
        </p:txBody>
      </p:sp>
      <p:sp>
        <p:nvSpPr>
          <p:cNvPr id="8" name="Text Placeholder 3">
            <a:extLst>
              <a:ext uri="{FF2B5EF4-FFF2-40B4-BE49-F238E27FC236}">
                <a16:creationId xmlns:a16="http://schemas.microsoft.com/office/drawing/2014/main" id="{BA0D74C5-3CBB-42C0-AE86-8937E5984826}"/>
              </a:ext>
            </a:extLst>
          </p:cNvPr>
          <p:cNvSpPr>
            <a:spLocks noGrp="1"/>
          </p:cNvSpPr>
          <p:nvPr>
            <p:ph type="body" sz="quarter" idx="14"/>
          </p:nvPr>
        </p:nvSpPr>
        <p:spPr>
          <a:xfrm>
            <a:off x="6934560" y="4934131"/>
            <a:ext cx="4669177" cy="553998"/>
          </a:xfrm>
        </p:spPr>
        <p:txBody>
          <a:bodyPr/>
          <a:lstStyle>
            <a:lvl1pPr marL="0" indent="0" algn="l">
              <a:buNone/>
              <a:defRPr sz="3200">
                <a:solidFill>
                  <a:schemeClr val="accent2"/>
                </a:solidFill>
              </a:defRPr>
            </a:lvl1pPr>
            <a:lvl2pPr marL="0" indent="0" algn="ctr">
              <a:buNone/>
              <a:defRPr sz="1800">
                <a:solidFill>
                  <a:schemeClr val="accent2"/>
                </a:solidFill>
              </a:defRPr>
            </a:lvl2pPr>
            <a:lvl3pPr marL="0" indent="0" algn="ctr">
              <a:buNone/>
              <a:defRPr sz="1400">
                <a:solidFill>
                  <a:schemeClr val="accent2"/>
                </a:solidFill>
              </a:defRPr>
            </a:lvl3pPr>
            <a:lvl4pPr marL="0" indent="0" algn="ctr">
              <a:buNone/>
              <a:defRPr sz="1200">
                <a:solidFill>
                  <a:schemeClr val="accent2"/>
                </a:solidFill>
              </a:defRPr>
            </a:lvl4pPr>
            <a:lvl5pPr marL="0" indent="0" algn="ctr">
              <a:buNone/>
              <a:defRPr sz="1200">
                <a:solidFill>
                  <a:schemeClr val="accent2"/>
                </a:solidFill>
              </a:defRPr>
            </a:lvl5pPr>
          </a:lstStyle>
          <a:p>
            <a:pPr lvl="0"/>
            <a:r>
              <a:rPr lang="en-US"/>
              <a:t>Click to edit</a:t>
            </a:r>
          </a:p>
        </p:txBody>
      </p:sp>
    </p:spTree>
    <p:extLst>
      <p:ext uri="{BB962C8B-B14F-4D97-AF65-F5344CB8AC3E}">
        <p14:creationId xmlns:p14="http://schemas.microsoft.com/office/powerpoint/2010/main" val="27436574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5272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5597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C8537-D3A3-6541-B4CB-37F457260E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8" t="2837" b="12619"/>
          <a:stretch/>
        </p:blipFill>
        <p:spPr>
          <a:xfrm>
            <a:off x="0" y="0"/>
            <a:ext cx="12058185" cy="6858001"/>
          </a:xfrm>
          <a:prstGeom prst="rect">
            <a:avLst/>
          </a:prstGeom>
        </p:spPr>
      </p:pic>
      <p:sp>
        <p:nvSpPr>
          <p:cNvPr id="21" name="Rectangle 20">
            <a:extLst>
              <a:ext uri="{FF2B5EF4-FFF2-40B4-BE49-F238E27FC236}">
                <a16:creationId xmlns:a16="http://schemas.microsoft.com/office/drawing/2014/main" id="{45112617-03B9-4CB6-8194-EAA44C242546}"/>
              </a:ext>
            </a:extLst>
          </p:cNvPr>
          <p:cNvSpPr/>
          <p:nvPr userDrawn="1"/>
        </p:nvSpPr>
        <p:spPr bwMode="auto">
          <a:xfrm>
            <a:off x="0" y="-1"/>
            <a:ext cx="12192000" cy="6858001"/>
          </a:xfrm>
          <a:prstGeom prst="rect">
            <a:avLst/>
          </a:prstGeom>
          <a:gradFill flip="none" rotWithShape="1">
            <a:gsLst>
              <a:gs pos="0">
                <a:schemeClr val="bg1">
                  <a:alpha val="95000"/>
                </a:schemeClr>
              </a:gs>
              <a:gs pos="100000">
                <a:schemeClr val="bg1">
                  <a:alpha val="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8BCCA059-E904-4849-B856-034AD6DE845D}"/>
              </a:ext>
            </a:extLst>
          </p:cNvPr>
          <p:cNvGrpSpPr/>
          <p:nvPr userDrawn="1"/>
        </p:nvGrpSpPr>
        <p:grpSpPr>
          <a:xfrm>
            <a:off x="584200" y="585788"/>
            <a:ext cx="2032492" cy="292608"/>
            <a:chOff x="584200" y="585788"/>
            <a:chExt cx="2032492" cy="292608"/>
          </a:xfrm>
        </p:grpSpPr>
        <p:sp>
          <p:nvSpPr>
            <p:cNvPr id="49" name="Rectangle 28">
              <a:extLst>
                <a:ext uri="{FF2B5EF4-FFF2-40B4-BE49-F238E27FC236}">
                  <a16:creationId xmlns:a16="http://schemas.microsoft.com/office/drawing/2014/main" id="{3FE0ECFD-1B86-3348-BB33-91D40F0D291B}"/>
                </a:ext>
              </a:extLst>
            </p:cNvPr>
            <p:cNvSpPr>
              <a:spLocks noChangeArrowheads="1"/>
            </p:cNvSpPr>
            <p:nvPr userDrawn="1"/>
          </p:nvSpPr>
          <p:spPr bwMode="auto">
            <a:xfrm>
              <a:off x="584200" y="585788"/>
              <a:ext cx="137930" cy="139408"/>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Rectangle 29">
              <a:extLst>
                <a:ext uri="{FF2B5EF4-FFF2-40B4-BE49-F238E27FC236}">
                  <a16:creationId xmlns:a16="http://schemas.microsoft.com/office/drawing/2014/main" id="{DBD46591-BA2D-D643-823B-CCF9456D5532}"/>
                </a:ext>
              </a:extLst>
            </p:cNvPr>
            <p:cNvSpPr>
              <a:spLocks noChangeArrowheads="1"/>
            </p:cNvSpPr>
            <p:nvPr userDrawn="1"/>
          </p:nvSpPr>
          <p:spPr bwMode="auto">
            <a:xfrm>
              <a:off x="735923" y="585788"/>
              <a:ext cx="137930" cy="139408"/>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Rectangle 30">
              <a:extLst>
                <a:ext uri="{FF2B5EF4-FFF2-40B4-BE49-F238E27FC236}">
                  <a16:creationId xmlns:a16="http://schemas.microsoft.com/office/drawing/2014/main" id="{BD3C47C7-7DB3-D94A-BA08-F07A8492AA33}"/>
                </a:ext>
              </a:extLst>
            </p:cNvPr>
            <p:cNvSpPr>
              <a:spLocks noChangeArrowheads="1"/>
            </p:cNvSpPr>
            <p:nvPr userDrawn="1"/>
          </p:nvSpPr>
          <p:spPr bwMode="auto">
            <a:xfrm>
              <a:off x="584200" y="738988"/>
              <a:ext cx="137930" cy="139408"/>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2" name="Rectangle 31">
              <a:extLst>
                <a:ext uri="{FF2B5EF4-FFF2-40B4-BE49-F238E27FC236}">
                  <a16:creationId xmlns:a16="http://schemas.microsoft.com/office/drawing/2014/main" id="{881A41DB-E573-A34F-9057-376A2951B043}"/>
                </a:ext>
              </a:extLst>
            </p:cNvPr>
            <p:cNvSpPr>
              <a:spLocks noChangeArrowheads="1"/>
            </p:cNvSpPr>
            <p:nvPr userDrawn="1"/>
          </p:nvSpPr>
          <p:spPr bwMode="auto">
            <a:xfrm>
              <a:off x="735923" y="738988"/>
              <a:ext cx="137930" cy="13940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53" name="Group 52">
              <a:extLst>
                <a:ext uri="{FF2B5EF4-FFF2-40B4-BE49-F238E27FC236}">
                  <a16:creationId xmlns:a16="http://schemas.microsoft.com/office/drawing/2014/main" id="{9D872837-FE1F-8048-9E7B-F8CE33D9024D}"/>
                </a:ext>
              </a:extLst>
            </p:cNvPr>
            <p:cNvGrpSpPr/>
            <p:nvPr userDrawn="1"/>
          </p:nvGrpSpPr>
          <p:grpSpPr>
            <a:xfrm>
              <a:off x="584200" y="585788"/>
              <a:ext cx="2032492" cy="292608"/>
              <a:chOff x="584200" y="585788"/>
              <a:chExt cx="2032492" cy="292608"/>
            </a:xfrm>
          </p:grpSpPr>
          <p:sp>
            <p:nvSpPr>
              <p:cNvPr id="54" name="Freeform 22">
                <a:extLst>
                  <a:ext uri="{FF2B5EF4-FFF2-40B4-BE49-F238E27FC236}">
                    <a16:creationId xmlns:a16="http://schemas.microsoft.com/office/drawing/2014/main" id="{685A4EF1-2D17-9043-BE90-89964A6B8181}"/>
                  </a:ext>
                </a:extLst>
              </p:cNvPr>
              <p:cNvSpPr>
                <a:spLocks noEditPoints="1"/>
              </p:cNvSpPr>
              <p:nvPr/>
            </p:nvSpPr>
            <p:spPr bwMode="auto">
              <a:xfrm>
                <a:off x="1996994" y="644901"/>
                <a:ext cx="165023" cy="174383"/>
              </a:xfrm>
              <a:custGeom>
                <a:avLst/>
                <a:gdLst>
                  <a:gd name="T0" fmla="*/ 202 w 335"/>
                  <a:gd name="T1" fmla="*/ 0 h 354"/>
                  <a:gd name="T2" fmla="*/ 335 w 335"/>
                  <a:gd name="T3" fmla="*/ 354 h 354"/>
                  <a:gd name="T4" fmla="*/ 267 w 335"/>
                  <a:gd name="T5" fmla="*/ 354 h 354"/>
                  <a:gd name="T6" fmla="*/ 237 w 335"/>
                  <a:gd name="T7" fmla="*/ 266 h 354"/>
                  <a:gd name="T8" fmla="*/ 96 w 335"/>
                  <a:gd name="T9" fmla="*/ 266 h 354"/>
                  <a:gd name="T10" fmla="*/ 67 w 335"/>
                  <a:gd name="T11" fmla="*/ 354 h 354"/>
                  <a:gd name="T12" fmla="*/ 0 w 335"/>
                  <a:gd name="T13" fmla="*/ 354 h 354"/>
                  <a:gd name="T14" fmla="*/ 133 w 335"/>
                  <a:gd name="T15" fmla="*/ 0 h 354"/>
                  <a:gd name="T16" fmla="*/ 202 w 335"/>
                  <a:gd name="T17" fmla="*/ 0 h 354"/>
                  <a:gd name="T18" fmla="*/ 165 w 335"/>
                  <a:gd name="T19" fmla="*/ 66 h 354"/>
                  <a:gd name="T20" fmla="*/ 112 w 335"/>
                  <a:gd name="T21" fmla="*/ 214 h 354"/>
                  <a:gd name="T22" fmla="*/ 218 w 335"/>
                  <a:gd name="T23" fmla="*/ 214 h 354"/>
                  <a:gd name="T24" fmla="*/ 167 w 335"/>
                  <a:gd name="T25" fmla="*/ 66 h 354"/>
                  <a:gd name="T26" fmla="*/ 165 w 335"/>
                  <a:gd name="T27" fmla="*/ 6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54">
                    <a:moveTo>
                      <a:pt x="202" y="0"/>
                    </a:moveTo>
                    <a:lnTo>
                      <a:pt x="335" y="354"/>
                    </a:lnTo>
                    <a:lnTo>
                      <a:pt x="267" y="354"/>
                    </a:lnTo>
                    <a:lnTo>
                      <a:pt x="237" y="266"/>
                    </a:lnTo>
                    <a:lnTo>
                      <a:pt x="96" y="266"/>
                    </a:lnTo>
                    <a:lnTo>
                      <a:pt x="67" y="354"/>
                    </a:lnTo>
                    <a:lnTo>
                      <a:pt x="0" y="354"/>
                    </a:lnTo>
                    <a:lnTo>
                      <a:pt x="133" y="0"/>
                    </a:lnTo>
                    <a:lnTo>
                      <a:pt x="202" y="0"/>
                    </a:lnTo>
                    <a:close/>
                    <a:moveTo>
                      <a:pt x="165" y="66"/>
                    </a:moveTo>
                    <a:lnTo>
                      <a:pt x="112" y="214"/>
                    </a:lnTo>
                    <a:lnTo>
                      <a:pt x="218" y="214"/>
                    </a:lnTo>
                    <a:lnTo>
                      <a:pt x="167" y="66"/>
                    </a:lnTo>
                    <a:lnTo>
                      <a:pt x="165"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55" name="Freeform 23">
                <a:extLst>
                  <a:ext uri="{FF2B5EF4-FFF2-40B4-BE49-F238E27FC236}">
                    <a16:creationId xmlns:a16="http://schemas.microsoft.com/office/drawing/2014/main" id="{20CFD7C2-62C8-144D-B3D6-29CA385D6F1D}"/>
                  </a:ext>
                </a:extLst>
              </p:cNvPr>
              <p:cNvSpPr>
                <a:spLocks/>
              </p:cNvSpPr>
              <p:nvPr/>
            </p:nvSpPr>
            <p:spPr bwMode="auto">
              <a:xfrm>
                <a:off x="2171869" y="693669"/>
                <a:ext cx="104925" cy="125615"/>
              </a:xfrm>
              <a:custGeom>
                <a:avLst/>
                <a:gdLst>
                  <a:gd name="T0" fmla="*/ 8 w 213"/>
                  <a:gd name="T1" fmla="*/ 0 h 255"/>
                  <a:gd name="T2" fmla="*/ 211 w 213"/>
                  <a:gd name="T3" fmla="*/ 0 h 255"/>
                  <a:gd name="T4" fmla="*/ 211 w 213"/>
                  <a:gd name="T5" fmla="*/ 24 h 255"/>
                  <a:gd name="T6" fmla="*/ 78 w 213"/>
                  <a:gd name="T7" fmla="*/ 208 h 255"/>
                  <a:gd name="T8" fmla="*/ 213 w 213"/>
                  <a:gd name="T9" fmla="*/ 208 h 255"/>
                  <a:gd name="T10" fmla="*/ 213 w 213"/>
                  <a:gd name="T11" fmla="*/ 255 h 255"/>
                  <a:gd name="T12" fmla="*/ 0 w 213"/>
                  <a:gd name="T13" fmla="*/ 255 h 255"/>
                  <a:gd name="T14" fmla="*/ 0 w 213"/>
                  <a:gd name="T15" fmla="*/ 229 h 255"/>
                  <a:gd name="T16" fmla="*/ 131 w 213"/>
                  <a:gd name="T17" fmla="*/ 49 h 255"/>
                  <a:gd name="T18" fmla="*/ 8 w 213"/>
                  <a:gd name="T19" fmla="*/ 49 h 255"/>
                  <a:gd name="T20" fmla="*/ 8 w 213"/>
                  <a:gd name="T2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55">
                    <a:moveTo>
                      <a:pt x="8" y="0"/>
                    </a:moveTo>
                    <a:lnTo>
                      <a:pt x="211" y="0"/>
                    </a:lnTo>
                    <a:lnTo>
                      <a:pt x="211" y="24"/>
                    </a:lnTo>
                    <a:lnTo>
                      <a:pt x="78" y="208"/>
                    </a:lnTo>
                    <a:lnTo>
                      <a:pt x="213" y="208"/>
                    </a:lnTo>
                    <a:lnTo>
                      <a:pt x="213" y="255"/>
                    </a:lnTo>
                    <a:lnTo>
                      <a:pt x="0" y="255"/>
                    </a:lnTo>
                    <a:lnTo>
                      <a:pt x="0" y="229"/>
                    </a:lnTo>
                    <a:lnTo>
                      <a:pt x="131" y="49"/>
                    </a:lnTo>
                    <a:lnTo>
                      <a:pt x="8" y="49"/>
                    </a:lnTo>
                    <a:lnTo>
                      <a:pt x="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56" name="Freeform 24">
                <a:extLst>
                  <a:ext uri="{FF2B5EF4-FFF2-40B4-BE49-F238E27FC236}">
                    <a16:creationId xmlns:a16="http://schemas.microsoft.com/office/drawing/2014/main" id="{AFF7E8C1-7227-1945-8EA5-9AEE297F45B2}"/>
                  </a:ext>
                </a:extLst>
              </p:cNvPr>
              <p:cNvSpPr>
                <a:spLocks/>
              </p:cNvSpPr>
              <p:nvPr/>
            </p:nvSpPr>
            <p:spPr bwMode="auto">
              <a:xfrm>
                <a:off x="2289602" y="693669"/>
                <a:ext cx="111822" cy="128078"/>
              </a:xfrm>
              <a:custGeom>
                <a:avLst/>
                <a:gdLst>
                  <a:gd name="T0" fmla="*/ 111 w 111"/>
                  <a:gd name="T1" fmla="*/ 0 h 126"/>
                  <a:gd name="T2" fmla="*/ 111 w 111"/>
                  <a:gd name="T3" fmla="*/ 124 h 126"/>
                  <a:gd name="T4" fmla="*/ 81 w 111"/>
                  <a:gd name="T5" fmla="*/ 124 h 126"/>
                  <a:gd name="T6" fmla="*/ 81 w 111"/>
                  <a:gd name="T7" fmla="*/ 108 h 126"/>
                  <a:gd name="T8" fmla="*/ 81 w 111"/>
                  <a:gd name="T9" fmla="*/ 108 h 126"/>
                  <a:gd name="T10" fmla="*/ 66 w 111"/>
                  <a:gd name="T11" fmla="*/ 121 h 126"/>
                  <a:gd name="T12" fmla="*/ 44 w 111"/>
                  <a:gd name="T13" fmla="*/ 126 h 126"/>
                  <a:gd name="T14" fmla="*/ 11 w 111"/>
                  <a:gd name="T15" fmla="*/ 114 h 126"/>
                  <a:gd name="T16" fmla="*/ 0 w 111"/>
                  <a:gd name="T17" fmla="*/ 76 h 126"/>
                  <a:gd name="T18" fmla="*/ 0 w 111"/>
                  <a:gd name="T19" fmla="*/ 0 h 126"/>
                  <a:gd name="T20" fmla="*/ 29 w 111"/>
                  <a:gd name="T21" fmla="*/ 0 h 126"/>
                  <a:gd name="T22" fmla="*/ 29 w 111"/>
                  <a:gd name="T23" fmla="*/ 72 h 126"/>
                  <a:gd name="T24" fmla="*/ 35 w 111"/>
                  <a:gd name="T25" fmla="*/ 96 h 126"/>
                  <a:gd name="T26" fmla="*/ 54 w 111"/>
                  <a:gd name="T27" fmla="*/ 104 h 126"/>
                  <a:gd name="T28" fmla="*/ 74 w 111"/>
                  <a:gd name="T29" fmla="*/ 95 h 126"/>
                  <a:gd name="T30" fmla="*/ 81 w 111"/>
                  <a:gd name="T31" fmla="*/ 72 h 126"/>
                  <a:gd name="T32" fmla="*/ 81 w 111"/>
                  <a:gd name="T33" fmla="*/ 0 h 126"/>
                  <a:gd name="T34" fmla="*/ 111 w 111"/>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26">
                    <a:moveTo>
                      <a:pt x="111" y="0"/>
                    </a:moveTo>
                    <a:cubicBezTo>
                      <a:pt x="111" y="124"/>
                      <a:pt x="111" y="124"/>
                      <a:pt x="111" y="124"/>
                    </a:cubicBezTo>
                    <a:cubicBezTo>
                      <a:pt x="81" y="124"/>
                      <a:pt x="81" y="124"/>
                      <a:pt x="81" y="124"/>
                    </a:cubicBezTo>
                    <a:cubicBezTo>
                      <a:pt x="81" y="108"/>
                      <a:pt x="81" y="108"/>
                      <a:pt x="81" y="108"/>
                    </a:cubicBezTo>
                    <a:cubicBezTo>
                      <a:pt x="81" y="108"/>
                      <a:pt x="81" y="108"/>
                      <a:pt x="81" y="108"/>
                    </a:cubicBezTo>
                    <a:cubicBezTo>
                      <a:pt x="77" y="114"/>
                      <a:pt x="72" y="118"/>
                      <a:pt x="66" y="121"/>
                    </a:cubicBezTo>
                    <a:cubicBezTo>
                      <a:pt x="59" y="124"/>
                      <a:pt x="52" y="126"/>
                      <a:pt x="44" y="126"/>
                    </a:cubicBezTo>
                    <a:cubicBezTo>
                      <a:pt x="29" y="126"/>
                      <a:pt x="18" y="122"/>
                      <a:pt x="11" y="114"/>
                    </a:cubicBezTo>
                    <a:cubicBezTo>
                      <a:pt x="3" y="106"/>
                      <a:pt x="0" y="93"/>
                      <a:pt x="0" y="76"/>
                    </a:cubicBezTo>
                    <a:cubicBezTo>
                      <a:pt x="0" y="0"/>
                      <a:pt x="0" y="0"/>
                      <a:pt x="0" y="0"/>
                    </a:cubicBezTo>
                    <a:cubicBezTo>
                      <a:pt x="29" y="0"/>
                      <a:pt x="29" y="0"/>
                      <a:pt x="29" y="0"/>
                    </a:cubicBezTo>
                    <a:cubicBezTo>
                      <a:pt x="29" y="72"/>
                      <a:pt x="29" y="72"/>
                      <a:pt x="29" y="72"/>
                    </a:cubicBezTo>
                    <a:cubicBezTo>
                      <a:pt x="29" y="83"/>
                      <a:pt x="31" y="91"/>
                      <a:pt x="35" y="96"/>
                    </a:cubicBezTo>
                    <a:cubicBezTo>
                      <a:pt x="40" y="101"/>
                      <a:pt x="46" y="104"/>
                      <a:pt x="54" y="104"/>
                    </a:cubicBezTo>
                    <a:cubicBezTo>
                      <a:pt x="62" y="104"/>
                      <a:pt x="69" y="101"/>
                      <a:pt x="74" y="95"/>
                    </a:cubicBezTo>
                    <a:cubicBezTo>
                      <a:pt x="79" y="89"/>
                      <a:pt x="81" y="82"/>
                      <a:pt x="81" y="72"/>
                    </a:cubicBezTo>
                    <a:cubicBezTo>
                      <a:pt x="81" y="0"/>
                      <a:pt x="81" y="0"/>
                      <a:pt x="81" y="0"/>
                    </a:cubicBezTo>
                    <a:lnTo>
                      <a:pt x="11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57" name="Freeform 25">
                <a:extLst>
                  <a:ext uri="{FF2B5EF4-FFF2-40B4-BE49-F238E27FC236}">
                    <a16:creationId xmlns:a16="http://schemas.microsoft.com/office/drawing/2014/main" id="{CB68B529-3098-0340-BC94-0C7B5753F5F4}"/>
                  </a:ext>
                </a:extLst>
              </p:cNvPr>
              <p:cNvSpPr>
                <a:spLocks/>
              </p:cNvSpPr>
              <p:nvPr/>
            </p:nvSpPr>
            <p:spPr bwMode="auto">
              <a:xfrm>
                <a:off x="2428517" y="691698"/>
                <a:ext cx="72413" cy="127585"/>
              </a:xfrm>
              <a:custGeom>
                <a:avLst/>
                <a:gdLst>
                  <a:gd name="T0" fmla="*/ 61 w 72"/>
                  <a:gd name="T1" fmla="*/ 0 h 126"/>
                  <a:gd name="T2" fmla="*/ 67 w 72"/>
                  <a:gd name="T3" fmla="*/ 1 h 126"/>
                  <a:gd name="T4" fmla="*/ 72 w 72"/>
                  <a:gd name="T5" fmla="*/ 2 h 126"/>
                  <a:gd name="T6" fmla="*/ 72 w 72"/>
                  <a:gd name="T7" fmla="*/ 32 h 126"/>
                  <a:gd name="T8" fmla="*/ 65 w 72"/>
                  <a:gd name="T9" fmla="*/ 28 h 126"/>
                  <a:gd name="T10" fmla="*/ 54 w 72"/>
                  <a:gd name="T11" fmla="*/ 27 h 126"/>
                  <a:gd name="T12" fmla="*/ 36 w 72"/>
                  <a:gd name="T13" fmla="*/ 36 h 126"/>
                  <a:gd name="T14" fmla="*/ 29 w 72"/>
                  <a:gd name="T15" fmla="*/ 64 h 126"/>
                  <a:gd name="T16" fmla="*/ 29 w 72"/>
                  <a:gd name="T17" fmla="*/ 126 h 126"/>
                  <a:gd name="T18" fmla="*/ 0 w 72"/>
                  <a:gd name="T19" fmla="*/ 126 h 126"/>
                  <a:gd name="T20" fmla="*/ 0 w 72"/>
                  <a:gd name="T21" fmla="*/ 2 h 126"/>
                  <a:gd name="T22" fmla="*/ 29 w 72"/>
                  <a:gd name="T23" fmla="*/ 2 h 126"/>
                  <a:gd name="T24" fmla="*/ 29 w 72"/>
                  <a:gd name="T25" fmla="*/ 22 h 126"/>
                  <a:gd name="T26" fmla="*/ 29 w 72"/>
                  <a:gd name="T27" fmla="*/ 22 h 126"/>
                  <a:gd name="T28" fmla="*/ 41 w 72"/>
                  <a:gd name="T29" fmla="*/ 6 h 126"/>
                  <a:gd name="T30" fmla="*/ 61 w 72"/>
                  <a:gd name="T3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6">
                    <a:moveTo>
                      <a:pt x="61" y="0"/>
                    </a:moveTo>
                    <a:cubicBezTo>
                      <a:pt x="63" y="0"/>
                      <a:pt x="65" y="1"/>
                      <a:pt x="67" y="1"/>
                    </a:cubicBezTo>
                    <a:cubicBezTo>
                      <a:pt x="69" y="1"/>
                      <a:pt x="70" y="2"/>
                      <a:pt x="72" y="2"/>
                    </a:cubicBezTo>
                    <a:cubicBezTo>
                      <a:pt x="72" y="32"/>
                      <a:pt x="72" y="32"/>
                      <a:pt x="72" y="32"/>
                    </a:cubicBezTo>
                    <a:cubicBezTo>
                      <a:pt x="70" y="31"/>
                      <a:pt x="68" y="29"/>
                      <a:pt x="65" y="28"/>
                    </a:cubicBezTo>
                    <a:cubicBezTo>
                      <a:pt x="62" y="27"/>
                      <a:pt x="58" y="27"/>
                      <a:pt x="54" y="27"/>
                    </a:cubicBezTo>
                    <a:cubicBezTo>
                      <a:pt x="47" y="27"/>
                      <a:pt x="41" y="30"/>
                      <a:pt x="36" y="36"/>
                    </a:cubicBezTo>
                    <a:cubicBezTo>
                      <a:pt x="31" y="42"/>
                      <a:pt x="29" y="51"/>
                      <a:pt x="29" y="64"/>
                    </a:cubicBezTo>
                    <a:cubicBezTo>
                      <a:pt x="29" y="126"/>
                      <a:pt x="29" y="126"/>
                      <a:pt x="29" y="126"/>
                    </a:cubicBezTo>
                    <a:cubicBezTo>
                      <a:pt x="0" y="126"/>
                      <a:pt x="0" y="126"/>
                      <a:pt x="0" y="126"/>
                    </a:cubicBezTo>
                    <a:cubicBezTo>
                      <a:pt x="0" y="2"/>
                      <a:pt x="0" y="2"/>
                      <a:pt x="0" y="2"/>
                    </a:cubicBezTo>
                    <a:cubicBezTo>
                      <a:pt x="29" y="2"/>
                      <a:pt x="29" y="2"/>
                      <a:pt x="29" y="2"/>
                    </a:cubicBezTo>
                    <a:cubicBezTo>
                      <a:pt x="29" y="22"/>
                      <a:pt x="29" y="22"/>
                      <a:pt x="29" y="22"/>
                    </a:cubicBezTo>
                    <a:cubicBezTo>
                      <a:pt x="29" y="22"/>
                      <a:pt x="29" y="22"/>
                      <a:pt x="29" y="22"/>
                    </a:cubicBezTo>
                    <a:cubicBezTo>
                      <a:pt x="32" y="15"/>
                      <a:pt x="36" y="10"/>
                      <a:pt x="41" y="6"/>
                    </a:cubicBezTo>
                    <a:cubicBezTo>
                      <a:pt x="47" y="2"/>
                      <a:pt x="53" y="0"/>
                      <a:pt x="6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58" name="Freeform 26">
                <a:extLst>
                  <a:ext uri="{FF2B5EF4-FFF2-40B4-BE49-F238E27FC236}">
                    <a16:creationId xmlns:a16="http://schemas.microsoft.com/office/drawing/2014/main" id="{16318527-29C7-4245-ABDB-118ECBEE01E8}"/>
                  </a:ext>
                </a:extLst>
              </p:cNvPr>
              <p:cNvSpPr>
                <a:spLocks noEditPoints="1"/>
              </p:cNvSpPr>
              <p:nvPr/>
            </p:nvSpPr>
            <p:spPr bwMode="auto">
              <a:xfrm>
                <a:off x="2501915" y="691698"/>
                <a:ext cx="114777" cy="131033"/>
              </a:xfrm>
              <a:custGeom>
                <a:avLst/>
                <a:gdLst>
                  <a:gd name="T0" fmla="*/ 104 w 114"/>
                  <a:gd name="T1" fmla="*/ 95 h 129"/>
                  <a:gd name="T2" fmla="*/ 104 w 114"/>
                  <a:gd name="T3" fmla="*/ 119 h 129"/>
                  <a:gd name="T4" fmla="*/ 85 w 114"/>
                  <a:gd name="T5" fmla="*/ 127 h 129"/>
                  <a:gd name="T6" fmla="*/ 60 w 114"/>
                  <a:gd name="T7" fmla="*/ 129 h 129"/>
                  <a:gd name="T8" fmla="*/ 16 w 114"/>
                  <a:gd name="T9" fmla="*/ 113 h 129"/>
                  <a:gd name="T10" fmla="*/ 0 w 114"/>
                  <a:gd name="T11" fmla="*/ 66 h 129"/>
                  <a:gd name="T12" fmla="*/ 17 w 114"/>
                  <a:gd name="T13" fmla="*/ 19 h 129"/>
                  <a:gd name="T14" fmla="*/ 59 w 114"/>
                  <a:gd name="T15" fmla="*/ 0 h 129"/>
                  <a:gd name="T16" fmla="*/ 99 w 114"/>
                  <a:gd name="T17" fmla="*/ 16 h 129"/>
                  <a:gd name="T18" fmla="*/ 114 w 114"/>
                  <a:gd name="T19" fmla="*/ 59 h 129"/>
                  <a:gd name="T20" fmla="*/ 114 w 114"/>
                  <a:gd name="T21" fmla="*/ 73 h 129"/>
                  <a:gd name="T22" fmla="*/ 29 w 114"/>
                  <a:gd name="T23" fmla="*/ 73 h 129"/>
                  <a:gd name="T24" fmla="*/ 41 w 114"/>
                  <a:gd name="T25" fmla="*/ 99 h 129"/>
                  <a:gd name="T26" fmla="*/ 67 w 114"/>
                  <a:gd name="T27" fmla="*/ 107 h 129"/>
                  <a:gd name="T28" fmla="*/ 87 w 114"/>
                  <a:gd name="T29" fmla="*/ 104 h 129"/>
                  <a:gd name="T30" fmla="*/ 104 w 114"/>
                  <a:gd name="T31" fmla="*/ 95 h 129"/>
                  <a:gd name="T32" fmla="*/ 85 w 114"/>
                  <a:gd name="T33" fmla="*/ 52 h 129"/>
                  <a:gd name="T34" fmla="*/ 78 w 114"/>
                  <a:gd name="T35" fmla="*/ 30 h 129"/>
                  <a:gd name="T36" fmla="*/ 59 w 114"/>
                  <a:gd name="T37" fmla="*/ 22 h 129"/>
                  <a:gd name="T38" fmla="*/ 41 w 114"/>
                  <a:gd name="T39" fmla="*/ 30 h 129"/>
                  <a:gd name="T40" fmla="*/ 30 w 114"/>
                  <a:gd name="T41" fmla="*/ 52 h 129"/>
                  <a:gd name="T42" fmla="*/ 85 w 114"/>
                  <a:gd name="T43"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29">
                    <a:moveTo>
                      <a:pt x="104" y="95"/>
                    </a:moveTo>
                    <a:cubicBezTo>
                      <a:pt x="104" y="119"/>
                      <a:pt x="104" y="119"/>
                      <a:pt x="104" y="119"/>
                    </a:cubicBezTo>
                    <a:cubicBezTo>
                      <a:pt x="99" y="122"/>
                      <a:pt x="92" y="125"/>
                      <a:pt x="85" y="127"/>
                    </a:cubicBezTo>
                    <a:cubicBezTo>
                      <a:pt x="77" y="128"/>
                      <a:pt x="69" y="129"/>
                      <a:pt x="60" y="129"/>
                    </a:cubicBezTo>
                    <a:cubicBezTo>
                      <a:pt x="41" y="129"/>
                      <a:pt x="26" y="124"/>
                      <a:pt x="16" y="113"/>
                    </a:cubicBezTo>
                    <a:cubicBezTo>
                      <a:pt x="5" y="101"/>
                      <a:pt x="0" y="86"/>
                      <a:pt x="0" y="66"/>
                    </a:cubicBezTo>
                    <a:cubicBezTo>
                      <a:pt x="0" y="47"/>
                      <a:pt x="6" y="31"/>
                      <a:pt x="17" y="19"/>
                    </a:cubicBezTo>
                    <a:cubicBezTo>
                      <a:pt x="28" y="6"/>
                      <a:pt x="42" y="0"/>
                      <a:pt x="59" y="0"/>
                    </a:cubicBezTo>
                    <a:cubicBezTo>
                      <a:pt x="76" y="0"/>
                      <a:pt x="90" y="5"/>
                      <a:pt x="99" y="16"/>
                    </a:cubicBezTo>
                    <a:cubicBezTo>
                      <a:pt x="109" y="26"/>
                      <a:pt x="114" y="41"/>
                      <a:pt x="114" y="59"/>
                    </a:cubicBezTo>
                    <a:cubicBezTo>
                      <a:pt x="114" y="73"/>
                      <a:pt x="114" y="73"/>
                      <a:pt x="114" y="73"/>
                    </a:cubicBezTo>
                    <a:cubicBezTo>
                      <a:pt x="29" y="73"/>
                      <a:pt x="29" y="73"/>
                      <a:pt x="29" y="73"/>
                    </a:cubicBezTo>
                    <a:cubicBezTo>
                      <a:pt x="30" y="86"/>
                      <a:pt x="34" y="94"/>
                      <a:pt x="41" y="99"/>
                    </a:cubicBezTo>
                    <a:cubicBezTo>
                      <a:pt x="47" y="104"/>
                      <a:pt x="56" y="107"/>
                      <a:pt x="67" y="107"/>
                    </a:cubicBezTo>
                    <a:cubicBezTo>
                      <a:pt x="74" y="107"/>
                      <a:pt x="80" y="106"/>
                      <a:pt x="87" y="104"/>
                    </a:cubicBezTo>
                    <a:cubicBezTo>
                      <a:pt x="93" y="101"/>
                      <a:pt x="99" y="99"/>
                      <a:pt x="104" y="95"/>
                    </a:cubicBezTo>
                    <a:close/>
                    <a:moveTo>
                      <a:pt x="85" y="52"/>
                    </a:moveTo>
                    <a:cubicBezTo>
                      <a:pt x="85" y="42"/>
                      <a:pt x="83" y="35"/>
                      <a:pt x="78" y="30"/>
                    </a:cubicBezTo>
                    <a:cubicBezTo>
                      <a:pt x="74" y="25"/>
                      <a:pt x="68" y="22"/>
                      <a:pt x="59" y="22"/>
                    </a:cubicBezTo>
                    <a:cubicBezTo>
                      <a:pt x="52" y="22"/>
                      <a:pt x="46" y="25"/>
                      <a:pt x="41" y="30"/>
                    </a:cubicBezTo>
                    <a:cubicBezTo>
                      <a:pt x="35" y="35"/>
                      <a:pt x="31" y="42"/>
                      <a:pt x="30" y="52"/>
                    </a:cubicBezTo>
                    <a:lnTo>
                      <a:pt x="85"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59" name="Freeform 27">
                <a:extLst>
                  <a:ext uri="{FF2B5EF4-FFF2-40B4-BE49-F238E27FC236}">
                    <a16:creationId xmlns:a16="http://schemas.microsoft.com/office/drawing/2014/main" id="{4E1E3D8F-A2A9-DD40-837C-2735C2789AB7}"/>
                  </a:ext>
                </a:extLst>
              </p:cNvPr>
              <p:cNvSpPr>
                <a:spLocks noEditPoints="1"/>
              </p:cNvSpPr>
              <p:nvPr/>
            </p:nvSpPr>
            <p:spPr bwMode="auto">
              <a:xfrm>
                <a:off x="960551" y="631600"/>
                <a:ext cx="983241" cy="191131"/>
              </a:xfrm>
              <a:custGeom>
                <a:avLst/>
                <a:gdLst>
                  <a:gd name="T0" fmla="*/ 157 w 977"/>
                  <a:gd name="T1" fmla="*/ 185 h 188"/>
                  <a:gd name="T2" fmla="*/ 103 w 977"/>
                  <a:gd name="T3" fmla="*/ 185 h 188"/>
                  <a:gd name="T4" fmla="*/ 28 w 977"/>
                  <a:gd name="T5" fmla="*/ 50 h 188"/>
                  <a:gd name="T6" fmla="*/ 0 w 977"/>
                  <a:gd name="T7" fmla="*/ 13 h 188"/>
                  <a:gd name="T8" fmla="*/ 94 w 977"/>
                  <a:gd name="T9" fmla="*/ 141 h 188"/>
                  <a:gd name="T10" fmla="*/ 212 w 977"/>
                  <a:gd name="T11" fmla="*/ 26 h 188"/>
                  <a:gd name="T12" fmla="*/ 243 w 977"/>
                  <a:gd name="T13" fmla="*/ 14 h 188"/>
                  <a:gd name="T14" fmla="*/ 230 w 977"/>
                  <a:gd name="T15" fmla="*/ 42 h 188"/>
                  <a:gd name="T16" fmla="*/ 245 w 977"/>
                  <a:gd name="T17" fmla="*/ 61 h 188"/>
                  <a:gd name="T18" fmla="*/ 215 w 977"/>
                  <a:gd name="T19" fmla="*/ 61 h 188"/>
                  <a:gd name="T20" fmla="*/ 347 w 977"/>
                  <a:gd name="T21" fmla="*/ 161 h 188"/>
                  <a:gd name="T22" fmla="*/ 346 w 977"/>
                  <a:gd name="T23" fmla="*/ 186 h 188"/>
                  <a:gd name="T24" fmla="*/ 265 w 977"/>
                  <a:gd name="T25" fmla="*/ 127 h 188"/>
                  <a:gd name="T26" fmla="*/ 349 w 977"/>
                  <a:gd name="T27" fmla="*/ 60 h 188"/>
                  <a:gd name="T28" fmla="*/ 348 w 977"/>
                  <a:gd name="T29" fmla="*/ 86 h 188"/>
                  <a:gd name="T30" fmla="*/ 295 w 977"/>
                  <a:gd name="T31" fmla="*/ 124 h 188"/>
                  <a:gd name="T32" fmla="*/ 445 w 977"/>
                  <a:gd name="T33" fmla="*/ 59 h 188"/>
                  <a:gd name="T34" fmla="*/ 456 w 977"/>
                  <a:gd name="T35" fmla="*/ 91 h 188"/>
                  <a:gd name="T36" fmla="*/ 420 w 977"/>
                  <a:gd name="T37" fmla="*/ 95 h 188"/>
                  <a:gd name="T38" fmla="*/ 384 w 977"/>
                  <a:gd name="T39" fmla="*/ 185 h 188"/>
                  <a:gd name="T40" fmla="*/ 413 w 977"/>
                  <a:gd name="T41" fmla="*/ 81 h 188"/>
                  <a:gd name="T42" fmla="*/ 445 w 977"/>
                  <a:gd name="T43" fmla="*/ 59 h 188"/>
                  <a:gd name="T44" fmla="*/ 523 w 977"/>
                  <a:gd name="T45" fmla="*/ 59 h 188"/>
                  <a:gd name="T46" fmla="*/ 567 w 977"/>
                  <a:gd name="T47" fmla="*/ 171 h 188"/>
                  <a:gd name="T48" fmla="*/ 457 w 977"/>
                  <a:gd name="T49" fmla="*/ 125 h 188"/>
                  <a:gd name="T50" fmla="*/ 522 w 977"/>
                  <a:gd name="T51" fmla="*/ 164 h 188"/>
                  <a:gd name="T52" fmla="*/ 546 w 977"/>
                  <a:gd name="T53" fmla="*/ 93 h 188"/>
                  <a:gd name="T54" fmla="*/ 488 w 977"/>
                  <a:gd name="T55" fmla="*/ 124 h 188"/>
                  <a:gd name="T56" fmla="*/ 650 w 977"/>
                  <a:gd name="T57" fmla="*/ 113 h 188"/>
                  <a:gd name="T58" fmla="*/ 668 w 977"/>
                  <a:gd name="T59" fmla="*/ 178 h 188"/>
                  <a:gd name="T60" fmla="*/ 599 w 977"/>
                  <a:gd name="T61" fmla="*/ 182 h 188"/>
                  <a:gd name="T62" fmla="*/ 632 w 977"/>
                  <a:gd name="T63" fmla="*/ 165 h 188"/>
                  <a:gd name="T64" fmla="*/ 647 w 977"/>
                  <a:gd name="T65" fmla="*/ 143 h 188"/>
                  <a:gd name="T66" fmla="*/ 599 w 977"/>
                  <a:gd name="T67" fmla="*/ 97 h 188"/>
                  <a:gd name="T68" fmla="*/ 661 w 977"/>
                  <a:gd name="T69" fmla="*/ 60 h 188"/>
                  <a:gd name="T70" fmla="*/ 661 w 977"/>
                  <a:gd name="T71" fmla="*/ 85 h 188"/>
                  <a:gd name="T72" fmla="*/ 628 w 977"/>
                  <a:gd name="T73" fmla="*/ 94 h 188"/>
                  <a:gd name="T74" fmla="*/ 759 w 977"/>
                  <a:gd name="T75" fmla="*/ 59 h 188"/>
                  <a:gd name="T76" fmla="*/ 804 w 977"/>
                  <a:gd name="T77" fmla="*/ 171 h 188"/>
                  <a:gd name="T78" fmla="*/ 694 w 977"/>
                  <a:gd name="T79" fmla="*/ 125 h 188"/>
                  <a:gd name="T80" fmla="*/ 758 w 977"/>
                  <a:gd name="T81" fmla="*/ 164 h 188"/>
                  <a:gd name="T82" fmla="*/ 782 w 977"/>
                  <a:gd name="T83" fmla="*/ 93 h 188"/>
                  <a:gd name="T84" fmla="*/ 724 w 977"/>
                  <a:gd name="T85" fmla="*/ 124 h 188"/>
                  <a:gd name="T86" fmla="*/ 874 w 977"/>
                  <a:gd name="T87" fmla="*/ 185 h 188"/>
                  <a:gd name="T88" fmla="*/ 824 w 977"/>
                  <a:gd name="T89" fmla="*/ 85 h 188"/>
                  <a:gd name="T90" fmla="*/ 845 w 977"/>
                  <a:gd name="T91" fmla="*/ 44 h 188"/>
                  <a:gd name="T92" fmla="*/ 900 w 977"/>
                  <a:gd name="T93" fmla="*/ 0 h 188"/>
                  <a:gd name="T94" fmla="*/ 902 w 977"/>
                  <a:gd name="T95" fmla="*/ 25 h 188"/>
                  <a:gd name="T96" fmla="*/ 874 w 977"/>
                  <a:gd name="T97" fmla="*/ 47 h 188"/>
                  <a:gd name="T98" fmla="*/ 918 w 977"/>
                  <a:gd name="T99" fmla="*/ 34 h 188"/>
                  <a:gd name="T100" fmla="*/ 977 w 977"/>
                  <a:gd name="T101" fmla="*/ 61 h 188"/>
                  <a:gd name="T102" fmla="*/ 947 w 977"/>
                  <a:gd name="T103" fmla="*/ 143 h 188"/>
                  <a:gd name="T104" fmla="*/ 970 w 977"/>
                  <a:gd name="T105" fmla="*/ 163 h 188"/>
                  <a:gd name="T106" fmla="*/ 967 w 977"/>
                  <a:gd name="T107" fmla="*/ 187 h 188"/>
                  <a:gd name="T108" fmla="*/ 918 w 977"/>
                  <a:gd name="T109" fmla="*/ 14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7" h="188">
                    <a:moveTo>
                      <a:pt x="187" y="13"/>
                    </a:moveTo>
                    <a:cubicBezTo>
                      <a:pt x="187" y="185"/>
                      <a:pt x="187" y="185"/>
                      <a:pt x="187" y="185"/>
                    </a:cubicBezTo>
                    <a:cubicBezTo>
                      <a:pt x="157" y="185"/>
                      <a:pt x="157" y="185"/>
                      <a:pt x="157" y="185"/>
                    </a:cubicBezTo>
                    <a:cubicBezTo>
                      <a:pt x="157" y="50"/>
                      <a:pt x="157" y="50"/>
                      <a:pt x="157" y="50"/>
                    </a:cubicBezTo>
                    <a:cubicBezTo>
                      <a:pt x="157" y="50"/>
                      <a:pt x="157" y="50"/>
                      <a:pt x="157" y="50"/>
                    </a:cubicBezTo>
                    <a:cubicBezTo>
                      <a:pt x="103" y="185"/>
                      <a:pt x="103" y="185"/>
                      <a:pt x="103" y="185"/>
                    </a:cubicBezTo>
                    <a:cubicBezTo>
                      <a:pt x="83" y="185"/>
                      <a:pt x="83" y="185"/>
                      <a:pt x="83" y="185"/>
                    </a:cubicBezTo>
                    <a:cubicBezTo>
                      <a:pt x="28" y="50"/>
                      <a:pt x="28" y="50"/>
                      <a:pt x="28" y="50"/>
                    </a:cubicBezTo>
                    <a:cubicBezTo>
                      <a:pt x="28" y="50"/>
                      <a:pt x="28" y="50"/>
                      <a:pt x="28" y="50"/>
                    </a:cubicBezTo>
                    <a:cubicBezTo>
                      <a:pt x="28" y="185"/>
                      <a:pt x="28" y="185"/>
                      <a:pt x="28" y="185"/>
                    </a:cubicBezTo>
                    <a:cubicBezTo>
                      <a:pt x="0" y="185"/>
                      <a:pt x="0" y="185"/>
                      <a:pt x="0" y="185"/>
                    </a:cubicBezTo>
                    <a:cubicBezTo>
                      <a:pt x="0" y="13"/>
                      <a:pt x="0" y="13"/>
                      <a:pt x="0" y="13"/>
                    </a:cubicBezTo>
                    <a:cubicBezTo>
                      <a:pt x="43" y="13"/>
                      <a:pt x="43" y="13"/>
                      <a:pt x="43" y="13"/>
                    </a:cubicBezTo>
                    <a:cubicBezTo>
                      <a:pt x="93" y="141"/>
                      <a:pt x="93" y="141"/>
                      <a:pt x="93" y="141"/>
                    </a:cubicBezTo>
                    <a:cubicBezTo>
                      <a:pt x="94" y="141"/>
                      <a:pt x="94" y="141"/>
                      <a:pt x="94" y="141"/>
                    </a:cubicBezTo>
                    <a:cubicBezTo>
                      <a:pt x="146" y="13"/>
                      <a:pt x="146" y="13"/>
                      <a:pt x="146" y="13"/>
                    </a:cubicBezTo>
                    <a:lnTo>
                      <a:pt x="187" y="13"/>
                    </a:lnTo>
                    <a:close/>
                    <a:moveTo>
                      <a:pt x="212" y="26"/>
                    </a:moveTo>
                    <a:cubicBezTo>
                      <a:pt x="212" y="21"/>
                      <a:pt x="214" y="17"/>
                      <a:pt x="218" y="14"/>
                    </a:cubicBezTo>
                    <a:cubicBezTo>
                      <a:pt x="221" y="10"/>
                      <a:pt x="225" y="9"/>
                      <a:pt x="230" y="9"/>
                    </a:cubicBezTo>
                    <a:cubicBezTo>
                      <a:pt x="235" y="9"/>
                      <a:pt x="240" y="10"/>
                      <a:pt x="243" y="14"/>
                    </a:cubicBezTo>
                    <a:cubicBezTo>
                      <a:pt x="246" y="17"/>
                      <a:pt x="248" y="21"/>
                      <a:pt x="248" y="26"/>
                    </a:cubicBezTo>
                    <a:cubicBezTo>
                      <a:pt x="248" y="30"/>
                      <a:pt x="246" y="34"/>
                      <a:pt x="243" y="38"/>
                    </a:cubicBezTo>
                    <a:cubicBezTo>
                      <a:pt x="239" y="41"/>
                      <a:pt x="235" y="42"/>
                      <a:pt x="230" y="42"/>
                    </a:cubicBezTo>
                    <a:cubicBezTo>
                      <a:pt x="225" y="42"/>
                      <a:pt x="221" y="41"/>
                      <a:pt x="218" y="38"/>
                    </a:cubicBezTo>
                    <a:cubicBezTo>
                      <a:pt x="214" y="34"/>
                      <a:pt x="212" y="30"/>
                      <a:pt x="212" y="26"/>
                    </a:cubicBezTo>
                    <a:close/>
                    <a:moveTo>
                      <a:pt x="245" y="61"/>
                    </a:moveTo>
                    <a:cubicBezTo>
                      <a:pt x="245" y="185"/>
                      <a:pt x="245" y="185"/>
                      <a:pt x="245" y="185"/>
                    </a:cubicBezTo>
                    <a:cubicBezTo>
                      <a:pt x="215" y="185"/>
                      <a:pt x="215" y="185"/>
                      <a:pt x="215" y="185"/>
                    </a:cubicBezTo>
                    <a:cubicBezTo>
                      <a:pt x="215" y="61"/>
                      <a:pt x="215" y="61"/>
                      <a:pt x="215" y="61"/>
                    </a:cubicBezTo>
                    <a:lnTo>
                      <a:pt x="245" y="61"/>
                    </a:lnTo>
                    <a:close/>
                    <a:moveTo>
                      <a:pt x="333" y="164"/>
                    </a:moveTo>
                    <a:cubicBezTo>
                      <a:pt x="337" y="164"/>
                      <a:pt x="342" y="163"/>
                      <a:pt x="347" y="161"/>
                    </a:cubicBezTo>
                    <a:cubicBezTo>
                      <a:pt x="353" y="159"/>
                      <a:pt x="357" y="156"/>
                      <a:pt x="362" y="153"/>
                    </a:cubicBezTo>
                    <a:cubicBezTo>
                      <a:pt x="362" y="180"/>
                      <a:pt x="362" y="180"/>
                      <a:pt x="362" y="180"/>
                    </a:cubicBezTo>
                    <a:cubicBezTo>
                      <a:pt x="357" y="183"/>
                      <a:pt x="352" y="185"/>
                      <a:pt x="346" y="186"/>
                    </a:cubicBezTo>
                    <a:cubicBezTo>
                      <a:pt x="340" y="188"/>
                      <a:pt x="334" y="188"/>
                      <a:pt x="327" y="188"/>
                    </a:cubicBezTo>
                    <a:cubicBezTo>
                      <a:pt x="308" y="188"/>
                      <a:pt x="294" y="183"/>
                      <a:pt x="282" y="171"/>
                    </a:cubicBezTo>
                    <a:cubicBezTo>
                      <a:pt x="271" y="160"/>
                      <a:pt x="265" y="145"/>
                      <a:pt x="265" y="127"/>
                    </a:cubicBezTo>
                    <a:cubicBezTo>
                      <a:pt x="265" y="107"/>
                      <a:pt x="271" y="91"/>
                      <a:pt x="282" y="78"/>
                    </a:cubicBezTo>
                    <a:cubicBezTo>
                      <a:pt x="294" y="65"/>
                      <a:pt x="311" y="58"/>
                      <a:pt x="332" y="58"/>
                    </a:cubicBezTo>
                    <a:cubicBezTo>
                      <a:pt x="337" y="58"/>
                      <a:pt x="343" y="59"/>
                      <a:pt x="349" y="60"/>
                    </a:cubicBezTo>
                    <a:cubicBezTo>
                      <a:pt x="354" y="62"/>
                      <a:pt x="359" y="64"/>
                      <a:pt x="362" y="65"/>
                    </a:cubicBezTo>
                    <a:cubicBezTo>
                      <a:pt x="362" y="93"/>
                      <a:pt x="362" y="93"/>
                      <a:pt x="362" y="93"/>
                    </a:cubicBezTo>
                    <a:cubicBezTo>
                      <a:pt x="357" y="90"/>
                      <a:pt x="353" y="87"/>
                      <a:pt x="348" y="86"/>
                    </a:cubicBezTo>
                    <a:cubicBezTo>
                      <a:pt x="343" y="84"/>
                      <a:pt x="339" y="83"/>
                      <a:pt x="334" y="83"/>
                    </a:cubicBezTo>
                    <a:cubicBezTo>
                      <a:pt x="322" y="83"/>
                      <a:pt x="313" y="87"/>
                      <a:pt x="306" y="94"/>
                    </a:cubicBezTo>
                    <a:cubicBezTo>
                      <a:pt x="299" y="102"/>
                      <a:pt x="295" y="112"/>
                      <a:pt x="295" y="124"/>
                    </a:cubicBezTo>
                    <a:cubicBezTo>
                      <a:pt x="295" y="137"/>
                      <a:pt x="299" y="147"/>
                      <a:pt x="305" y="154"/>
                    </a:cubicBezTo>
                    <a:cubicBezTo>
                      <a:pt x="312" y="161"/>
                      <a:pt x="321" y="164"/>
                      <a:pt x="333" y="164"/>
                    </a:cubicBezTo>
                    <a:close/>
                    <a:moveTo>
                      <a:pt x="445" y="59"/>
                    </a:moveTo>
                    <a:cubicBezTo>
                      <a:pt x="447" y="59"/>
                      <a:pt x="449" y="60"/>
                      <a:pt x="451" y="60"/>
                    </a:cubicBezTo>
                    <a:cubicBezTo>
                      <a:pt x="453" y="60"/>
                      <a:pt x="455" y="61"/>
                      <a:pt x="456" y="61"/>
                    </a:cubicBezTo>
                    <a:cubicBezTo>
                      <a:pt x="456" y="91"/>
                      <a:pt x="456" y="91"/>
                      <a:pt x="456" y="91"/>
                    </a:cubicBezTo>
                    <a:cubicBezTo>
                      <a:pt x="454" y="90"/>
                      <a:pt x="452" y="88"/>
                      <a:pt x="449" y="87"/>
                    </a:cubicBezTo>
                    <a:cubicBezTo>
                      <a:pt x="446" y="86"/>
                      <a:pt x="443" y="86"/>
                      <a:pt x="439" y="86"/>
                    </a:cubicBezTo>
                    <a:cubicBezTo>
                      <a:pt x="431" y="86"/>
                      <a:pt x="425" y="89"/>
                      <a:pt x="420" y="95"/>
                    </a:cubicBezTo>
                    <a:cubicBezTo>
                      <a:pt x="415" y="101"/>
                      <a:pt x="413" y="110"/>
                      <a:pt x="413" y="123"/>
                    </a:cubicBezTo>
                    <a:cubicBezTo>
                      <a:pt x="413" y="185"/>
                      <a:pt x="413" y="185"/>
                      <a:pt x="413" y="185"/>
                    </a:cubicBezTo>
                    <a:cubicBezTo>
                      <a:pt x="384" y="185"/>
                      <a:pt x="384" y="185"/>
                      <a:pt x="384" y="185"/>
                    </a:cubicBezTo>
                    <a:cubicBezTo>
                      <a:pt x="384" y="61"/>
                      <a:pt x="384" y="61"/>
                      <a:pt x="384" y="61"/>
                    </a:cubicBezTo>
                    <a:cubicBezTo>
                      <a:pt x="413" y="61"/>
                      <a:pt x="413" y="61"/>
                      <a:pt x="413" y="61"/>
                    </a:cubicBezTo>
                    <a:cubicBezTo>
                      <a:pt x="413" y="81"/>
                      <a:pt x="413" y="81"/>
                      <a:pt x="413" y="81"/>
                    </a:cubicBezTo>
                    <a:cubicBezTo>
                      <a:pt x="413" y="81"/>
                      <a:pt x="413" y="81"/>
                      <a:pt x="413" y="81"/>
                    </a:cubicBezTo>
                    <a:cubicBezTo>
                      <a:pt x="416" y="74"/>
                      <a:pt x="420" y="69"/>
                      <a:pt x="426" y="65"/>
                    </a:cubicBezTo>
                    <a:cubicBezTo>
                      <a:pt x="431" y="61"/>
                      <a:pt x="437" y="59"/>
                      <a:pt x="445" y="59"/>
                    </a:cubicBezTo>
                    <a:close/>
                    <a:moveTo>
                      <a:pt x="457" y="125"/>
                    </a:moveTo>
                    <a:cubicBezTo>
                      <a:pt x="457" y="105"/>
                      <a:pt x="463" y="89"/>
                      <a:pt x="475" y="77"/>
                    </a:cubicBezTo>
                    <a:cubicBezTo>
                      <a:pt x="486" y="65"/>
                      <a:pt x="502" y="59"/>
                      <a:pt x="523" y="59"/>
                    </a:cubicBezTo>
                    <a:cubicBezTo>
                      <a:pt x="542" y="59"/>
                      <a:pt x="558" y="64"/>
                      <a:pt x="568" y="76"/>
                    </a:cubicBezTo>
                    <a:cubicBezTo>
                      <a:pt x="579" y="87"/>
                      <a:pt x="585" y="103"/>
                      <a:pt x="585" y="123"/>
                    </a:cubicBezTo>
                    <a:cubicBezTo>
                      <a:pt x="585" y="143"/>
                      <a:pt x="579" y="159"/>
                      <a:pt x="567" y="171"/>
                    </a:cubicBezTo>
                    <a:cubicBezTo>
                      <a:pt x="556" y="182"/>
                      <a:pt x="540" y="188"/>
                      <a:pt x="520" y="188"/>
                    </a:cubicBezTo>
                    <a:cubicBezTo>
                      <a:pt x="501" y="188"/>
                      <a:pt x="486" y="183"/>
                      <a:pt x="474" y="171"/>
                    </a:cubicBezTo>
                    <a:cubicBezTo>
                      <a:pt x="463" y="160"/>
                      <a:pt x="457" y="145"/>
                      <a:pt x="457" y="125"/>
                    </a:cubicBezTo>
                    <a:close/>
                    <a:moveTo>
                      <a:pt x="488" y="124"/>
                    </a:moveTo>
                    <a:cubicBezTo>
                      <a:pt x="488" y="137"/>
                      <a:pt x="491" y="147"/>
                      <a:pt x="497" y="154"/>
                    </a:cubicBezTo>
                    <a:cubicBezTo>
                      <a:pt x="503" y="161"/>
                      <a:pt x="511" y="164"/>
                      <a:pt x="522" y="164"/>
                    </a:cubicBezTo>
                    <a:cubicBezTo>
                      <a:pt x="532" y="164"/>
                      <a:pt x="541" y="161"/>
                      <a:pt x="546" y="154"/>
                    </a:cubicBezTo>
                    <a:cubicBezTo>
                      <a:pt x="552" y="147"/>
                      <a:pt x="554" y="137"/>
                      <a:pt x="554" y="124"/>
                    </a:cubicBezTo>
                    <a:cubicBezTo>
                      <a:pt x="554" y="110"/>
                      <a:pt x="551" y="100"/>
                      <a:pt x="546" y="93"/>
                    </a:cubicBezTo>
                    <a:cubicBezTo>
                      <a:pt x="540" y="87"/>
                      <a:pt x="532" y="83"/>
                      <a:pt x="522" y="83"/>
                    </a:cubicBezTo>
                    <a:cubicBezTo>
                      <a:pt x="511" y="83"/>
                      <a:pt x="503" y="87"/>
                      <a:pt x="497" y="94"/>
                    </a:cubicBezTo>
                    <a:cubicBezTo>
                      <a:pt x="491" y="101"/>
                      <a:pt x="488" y="111"/>
                      <a:pt x="488" y="124"/>
                    </a:cubicBezTo>
                    <a:close/>
                    <a:moveTo>
                      <a:pt x="628" y="94"/>
                    </a:moveTo>
                    <a:cubicBezTo>
                      <a:pt x="628" y="98"/>
                      <a:pt x="629" y="101"/>
                      <a:pt x="632" y="104"/>
                    </a:cubicBezTo>
                    <a:cubicBezTo>
                      <a:pt x="635" y="106"/>
                      <a:pt x="641" y="109"/>
                      <a:pt x="650" y="113"/>
                    </a:cubicBezTo>
                    <a:cubicBezTo>
                      <a:pt x="661" y="117"/>
                      <a:pt x="669" y="123"/>
                      <a:pt x="674" y="129"/>
                    </a:cubicBezTo>
                    <a:cubicBezTo>
                      <a:pt x="679" y="134"/>
                      <a:pt x="681" y="141"/>
                      <a:pt x="681" y="150"/>
                    </a:cubicBezTo>
                    <a:cubicBezTo>
                      <a:pt x="681" y="161"/>
                      <a:pt x="677" y="171"/>
                      <a:pt x="668" y="178"/>
                    </a:cubicBezTo>
                    <a:cubicBezTo>
                      <a:pt x="659" y="185"/>
                      <a:pt x="647" y="188"/>
                      <a:pt x="631" y="188"/>
                    </a:cubicBezTo>
                    <a:cubicBezTo>
                      <a:pt x="626" y="188"/>
                      <a:pt x="621" y="188"/>
                      <a:pt x="614" y="187"/>
                    </a:cubicBezTo>
                    <a:cubicBezTo>
                      <a:pt x="608" y="185"/>
                      <a:pt x="603" y="184"/>
                      <a:pt x="599" y="182"/>
                    </a:cubicBezTo>
                    <a:cubicBezTo>
                      <a:pt x="599" y="153"/>
                      <a:pt x="599" y="153"/>
                      <a:pt x="599" y="153"/>
                    </a:cubicBezTo>
                    <a:cubicBezTo>
                      <a:pt x="604" y="157"/>
                      <a:pt x="610" y="160"/>
                      <a:pt x="616" y="162"/>
                    </a:cubicBezTo>
                    <a:cubicBezTo>
                      <a:pt x="622" y="164"/>
                      <a:pt x="627" y="165"/>
                      <a:pt x="632" y="165"/>
                    </a:cubicBezTo>
                    <a:cubicBezTo>
                      <a:pt x="639" y="165"/>
                      <a:pt x="644" y="164"/>
                      <a:pt x="647" y="162"/>
                    </a:cubicBezTo>
                    <a:cubicBezTo>
                      <a:pt x="650" y="161"/>
                      <a:pt x="652" y="157"/>
                      <a:pt x="652" y="153"/>
                    </a:cubicBezTo>
                    <a:cubicBezTo>
                      <a:pt x="652" y="149"/>
                      <a:pt x="650" y="146"/>
                      <a:pt x="647" y="143"/>
                    </a:cubicBezTo>
                    <a:cubicBezTo>
                      <a:pt x="643" y="140"/>
                      <a:pt x="637" y="137"/>
                      <a:pt x="628" y="133"/>
                    </a:cubicBezTo>
                    <a:cubicBezTo>
                      <a:pt x="617" y="129"/>
                      <a:pt x="610" y="124"/>
                      <a:pt x="605" y="118"/>
                    </a:cubicBezTo>
                    <a:cubicBezTo>
                      <a:pt x="601" y="113"/>
                      <a:pt x="599" y="105"/>
                      <a:pt x="599" y="97"/>
                    </a:cubicBezTo>
                    <a:cubicBezTo>
                      <a:pt x="599" y="86"/>
                      <a:pt x="603" y="76"/>
                      <a:pt x="612" y="69"/>
                    </a:cubicBezTo>
                    <a:cubicBezTo>
                      <a:pt x="621" y="62"/>
                      <a:pt x="632" y="58"/>
                      <a:pt x="646" y="58"/>
                    </a:cubicBezTo>
                    <a:cubicBezTo>
                      <a:pt x="651" y="58"/>
                      <a:pt x="656" y="59"/>
                      <a:pt x="661" y="60"/>
                    </a:cubicBezTo>
                    <a:cubicBezTo>
                      <a:pt x="666" y="61"/>
                      <a:pt x="671" y="62"/>
                      <a:pt x="674" y="64"/>
                    </a:cubicBezTo>
                    <a:cubicBezTo>
                      <a:pt x="674" y="91"/>
                      <a:pt x="674" y="91"/>
                      <a:pt x="674" y="91"/>
                    </a:cubicBezTo>
                    <a:cubicBezTo>
                      <a:pt x="671" y="89"/>
                      <a:pt x="666" y="86"/>
                      <a:pt x="661" y="85"/>
                    </a:cubicBezTo>
                    <a:cubicBezTo>
                      <a:pt x="656" y="83"/>
                      <a:pt x="651" y="82"/>
                      <a:pt x="646" y="82"/>
                    </a:cubicBezTo>
                    <a:cubicBezTo>
                      <a:pt x="640" y="82"/>
                      <a:pt x="636" y="83"/>
                      <a:pt x="633" y="85"/>
                    </a:cubicBezTo>
                    <a:cubicBezTo>
                      <a:pt x="630" y="87"/>
                      <a:pt x="628" y="90"/>
                      <a:pt x="628" y="94"/>
                    </a:cubicBezTo>
                    <a:close/>
                    <a:moveTo>
                      <a:pt x="694" y="125"/>
                    </a:moveTo>
                    <a:cubicBezTo>
                      <a:pt x="694" y="105"/>
                      <a:pt x="700" y="89"/>
                      <a:pt x="711" y="77"/>
                    </a:cubicBezTo>
                    <a:cubicBezTo>
                      <a:pt x="723" y="65"/>
                      <a:pt x="739" y="59"/>
                      <a:pt x="759" y="59"/>
                    </a:cubicBezTo>
                    <a:cubicBezTo>
                      <a:pt x="779" y="59"/>
                      <a:pt x="794" y="64"/>
                      <a:pt x="805" y="76"/>
                    </a:cubicBezTo>
                    <a:cubicBezTo>
                      <a:pt x="816" y="87"/>
                      <a:pt x="821" y="103"/>
                      <a:pt x="821" y="123"/>
                    </a:cubicBezTo>
                    <a:cubicBezTo>
                      <a:pt x="821" y="143"/>
                      <a:pt x="815" y="159"/>
                      <a:pt x="804" y="171"/>
                    </a:cubicBezTo>
                    <a:cubicBezTo>
                      <a:pt x="792" y="182"/>
                      <a:pt x="776" y="188"/>
                      <a:pt x="756" y="188"/>
                    </a:cubicBezTo>
                    <a:cubicBezTo>
                      <a:pt x="737" y="188"/>
                      <a:pt x="722" y="183"/>
                      <a:pt x="711" y="171"/>
                    </a:cubicBezTo>
                    <a:cubicBezTo>
                      <a:pt x="699" y="160"/>
                      <a:pt x="694" y="145"/>
                      <a:pt x="694" y="125"/>
                    </a:cubicBezTo>
                    <a:close/>
                    <a:moveTo>
                      <a:pt x="724" y="124"/>
                    </a:moveTo>
                    <a:cubicBezTo>
                      <a:pt x="724" y="137"/>
                      <a:pt x="727" y="147"/>
                      <a:pt x="733" y="154"/>
                    </a:cubicBezTo>
                    <a:cubicBezTo>
                      <a:pt x="739" y="161"/>
                      <a:pt x="747" y="164"/>
                      <a:pt x="758" y="164"/>
                    </a:cubicBezTo>
                    <a:cubicBezTo>
                      <a:pt x="769" y="164"/>
                      <a:pt x="777" y="161"/>
                      <a:pt x="782" y="154"/>
                    </a:cubicBezTo>
                    <a:cubicBezTo>
                      <a:pt x="788" y="147"/>
                      <a:pt x="791" y="137"/>
                      <a:pt x="791" y="124"/>
                    </a:cubicBezTo>
                    <a:cubicBezTo>
                      <a:pt x="791" y="110"/>
                      <a:pt x="788" y="100"/>
                      <a:pt x="782" y="93"/>
                    </a:cubicBezTo>
                    <a:cubicBezTo>
                      <a:pt x="776" y="87"/>
                      <a:pt x="768" y="83"/>
                      <a:pt x="758" y="83"/>
                    </a:cubicBezTo>
                    <a:cubicBezTo>
                      <a:pt x="747" y="83"/>
                      <a:pt x="739" y="87"/>
                      <a:pt x="733" y="94"/>
                    </a:cubicBezTo>
                    <a:cubicBezTo>
                      <a:pt x="727" y="101"/>
                      <a:pt x="724" y="111"/>
                      <a:pt x="724" y="124"/>
                    </a:cubicBezTo>
                    <a:close/>
                    <a:moveTo>
                      <a:pt x="918" y="85"/>
                    </a:moveTo>
                    <a:cubicBezTo>
                      <a:pt x="874" y="85"/>
                      <a:pt x="874" y="85"/>
                      <a:pt x="874" y="85"/>
                    </a:cubicBezTo>
                    <a:cubicBezTo>
                      <a:pt x="874" y="185"/>
                      <a:pt x="874" y="185"/>
                      <a:pt x="874" y="185"/>
                    </a:cubicBezTo>
                    <a:cubicBezTo>
                      <a:pt x="845" y="185"/>
                      <a:pt x="845" y="185"/>
                      <a:pt x="845" y="185"/>
                    </a:cubicBezTo>
                    <a:cubicBezTo>
                      <a:pt x="845" y="85"/>
                      <a:pt x="845" y="85"/>
                      <a:pt x="845" y="85"/>
                    </a:cubicBezTo>
                    <a:cubicBezTo>
                      <a:pt x="824" y="85"/>
                      <a:pt x="824" y="85"/>
                      <a:pt x="824" y="85"/>
                    </a:cubicBezTo>
                    <a:cubicBezTo>
                      <a:pt x="824" y="61"/>
                      <a:pt x="824" y="61"/>
                      <a:pt x="824" y="61"/>
                    </a:cubicBezTo>
                    <a:cubicBezTo>
                      <a:pt x="845" y="61"/>
                      <a:pt x="845" y="61"/>
                      <a:pt x="845" y="61"/>
                    </a:cubicBezTo>
                    <a:cubicBezTo>
                      <a:pt x="845" y="44"/>
                      <a:pt x="845" y="44"/>
                      <a:pt x="845" y="44"/>
                    </a:cubicBezTo>
                    <a:cubicBezTo>
                      <a:pt x="845" y="31"/>
                      <a:pt x="849" y="21"/>
                      <a:pt x="858" y="12"/>
                    </a:cubicBezTo>
                    <a:cubicBezTo>
                      <a:pt x="866" y="4"/>
                      <a:pt x="877" y="0"/>
                      <a:pt x="890" y="0"/>
                    </a:cubicBezTo>
                    <a:cubicBezTo>
                      <a:pt x="894" y="0"/>
                      <a:pt x="897" y="0"/>
                      <a:pt x="900" y="0"/>
                    </a:cubicBezTo>
                    <a:cubicBezTo>
                      <a:pt x="902" y="1"/>
                      <a:pt x="905" y="1"/>
                      <a:pt x="907" y="2"/>
                    </a:cubicBezTo>
                    <a:cubicBezTo>
                      <a:pt x="907" y="27"/>
                      <a:pt x="907" y="27"/>
                      <a:pt x="907" y="27"/>
                    </a:cubicBezTo>
                    <a:cubicBezTo>
                      <a:pt x="906" y="27"/>
                      <a:pt x="904" y="26"/>
                      <a:pt x="902" y="25"/>
                    </a:cubicBezTo>
                    <a:cubicBezTo>
                      <a:pt x="899" y="24"/>
                      <a:pt x="897" y="24"/>
                      <a:pt x="893" y="24"/>
                    </a:cubicBezTo>
                    <a:cubicBezTo>
                      <a:pt x="887" y="24"/>
                      <a:pt x="883" y="26"/>
                      <a:pt x="879" y="30"/>
                    </a:cubicBezTo>
                    <a:cubicBezTo>
                      <a:pt x="876" y="33"/>
                      <a:pt x="874" y="39"/>
                      <a:pt x="874" y="47"/>
                    </a:cubicBezTo>
                    <a:cubicBezTo>
                      <a:pt x="874" y="61"/>
                      <a:pt x="874" y="61"/>
                      <a:pt x="874" y="61"/>
                    </a:cubicBezTo>
                    <a:cubicBezTo>
                      <a:pt x="918" y="61"/>
                      <a:pt x="918" y="61"/>
                      <a:pt x="918" y="61"/>
                    </a:cubicBezTo>
                    <a:cubicBezTo>
                      <a:pt x="918" y="34"/>
                      <a:pt x="918" y="34"/>
                      <a:pt x="918" y="34"/>
                    </a:cubicBezTo>
                    <a:cubicBezTo>
                      <a:pt x="947" y="25"/>
                      <a:pt x="947" y="25"/>
                      <a:pt x="947" y="25"/>
                    </a:cubicBezTo>
                    <a:cubicBezTo>
                      <a:pt x="947" y="61"/>
                      <a:pt x="947" y="61"/>
                      <a:pt x="947" y="61"/>
                    </a:cubicBezTo>
                    <a:cubicBezTo>
                      <a:pt x="977" y="61"/>
                      <a:pt x="977" y="61"/>
                      <a:pt x="977" y="61"/>
                    </a:cubicBezTo>
                    <a:cubicBezTo>
                      <a:pt x="977" y="85"/>
                      <a:pt x="977" y="85"/>
                      <a:pt x="977" y="85"/>
                    </a:cubicBezTo>
                    <a:cubicBezTo>
                      <a:pt x="947" y="85"/>
                      <a:pt x="947" y="85"/>
                      <a:pt x="947" y="85"/>
                    </a:cubicBezTo>
                    <a:cubicBezTo>
                      <a:pt x="947" y="143"/>
                      <a:pt x="947" y="143"/>
                      <a:pt x="947" y="143"/>
                    </a:cubicBezTo>
                    <a:cubicBezTo>
                      <a:pt x="947" y="151"/>
                      <a:pt x="948" y="156"/>
                      <a:pt x="951" y="159"/>
                    </a:cubicBezTo>
                    <a:cubicBezTo>
                      <a:pt x="954" y="163"/>
                      <a:pt x="958" y="164"/>
                      <a:pt x="964" y="164"/>
                    </a:cubicBezTo>
                    <a:cubicBezTo>
                      <a:pt x="966" y="164"/>
                      <a:pt x="968" y="164"/>
                      <a:pt x="970" y="163"/>
                    </a:cubicBezTo>
                    <a:cubicBezTo>
                      <a:pt x="973" y="162"/>
                      <a:pt x="975" y="161"/>
                      <a:pt x="977" y="160"/>
                    </a:cubicBezTo>
                    <a:cubicBezTo>
                      <a:pt x="977" y="184"/>
                      <a:pt x="977" y="184"/>
                      <a:pt x="977" y="184"/>
                    </a:cubicBezTo>
                    <a:cubicBezTo>
                      <a:pt x="975" y="185"/>
                      <a:pt x="972" y="186"/>
                      <a:pt x="967" y="187"/>
                    </a:cubicBezTo>
                    <a:cubicBezTo>
                      <a:pt x="963" y="188"/>
                      <a:pt x="959" y="188"/>
                      <a:pt x="955" y="188"/>
                    </a:cubicBezTo>
                    <a:cubicBezTo>
                      <a:pt x="942" y="188"/>
                      <a:pt x="933" y="185"/>
                      <a:pt x="927" y="179"/>
                    </a:cubicBezTo>
                    <a:cubicBezTo>
                      <a:pt x="921" y="172"/>
                      <a:pt x="918" y="162"/>
                      <a:pt x="918" y="149"/>
                    </a:cubicBezTo>
                    <a:lnTo>
                      <a:pt x="918" y="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60" name="Rectangle 32">
                <a:extLst>
                  <a:ext uri="{FF2B5EF4-FFF2-40B4-BE49-F238E27FC236}">
                    <a16:creationId xmlns:a16="http://schemas.microsoft.com/office/drawing/2014/main" id="{F9A67B49-1641-694B-A766-7D036948A14D}"/>
                  </a:ext>
                </a:extLst>
              </p:cNvPr>
              <p:cNvSpPr>
                <a:spLocks noChangeArrowheads="1"/>
              </p:cNvSpPr>
              <p:nvPr/>
            </p:nvSpPr>
            <p:spPr bwMode="auto">
              <a:xfrm>
                <a:off x="584200" y="585788"/>
                <a:ext cx="137930" cy="139408"/>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Rectangle 33">
                <a:extLst>
                  <a:ext uri="{FF2B5EF4-FFF2-40B4-BE49-F238E27FC236}">
                    <a16:creationId xmlns:a16="http://schemas.microsoft.com/office/drawing/2014/main" id="{8022A3C1-A9BA-684F-97A6-25BE6D67ADE2}"/>
                  </a:ext>
                </a:extLst>
              </p:cNvPr>
              <p:cNvSpPr>
                <a:spLocks noChangeArrowheads="1"/>
              </p:cNvSpPr>
              <p:nvPr/>
            </p:nvSpPr>
            <p:spPr bwMode="auto">
              <a:xfrm>
                <a:off x="735923" y="585788"/>
                <a:ext cx="137930" cy="139408"/>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Rectangle 34">
                <a:extLst>
                  <a:ext uri="{FF2B5EF4-FFF2-40B4-BE49-F238E27FC236}">
                    <a16:creationId xmlns:a16="http://schemas.microsoft.com/office/drawing/2014/main" id="{F9842A9C-C1E9-C34F-AEF8-AA8875C738C6}"/>
                  </a:ext>
                </a:extLst>
              </p:cNvPr>
              <p:cNvSpPr>
                <a:spLocks noChangeArrowheads="1"/>
              </p:cNvSpPr>
              <p:nvPr/>
            </p:nvSpPr>
            <p:spPr bwMode="auto">
              <a:xfrm>
                <a:off x="584200" y="738988"/>
                <a:ext cx="137930" cy="139408"/>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Rectangle 35">
                <a:extLst>
                  <a:ext uri="{FF2B5EF4-FFF2-40B4-BE49-F238E27FC236}">
                    <a16:creationId xmlns:a16="http://schemas.microsoft.com/office/drawing/2014/main" id="{90E3F8AC-F0E5-3443-8B09-40E983B5BF10}"/>
                  </a:ext>
                </a:extLst>
              </p:cNvPr>
              <p:cNvSpPr>
                <a:spLocks noChangeArrowheads="1"/>
              </p:cNvSpPr>
              <p:nvPr/>
            </p:nvSpPr>
            <p:spPr bwMode="auto">
              <a:xfrm>
                <a:off x="735923" y="738988"/>
                <a:ext cx="137930" cy="13940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Tree>
    <p:extLst>
      <p:ext uri="{BB962C8B-B14F-4D97-AF65-F5344CB8AC3E}">
        <p14:creationId xmlns:p14="http://schemas.microsoft.com/office/powerpoint/2010/main" val="3590924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98777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336C66"/>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85866C5-956D-CF55-2637-AEF5CC066D61}"/>
              </a:ext>
            </a:extLst>
          </p:cNvPr>
          <p:cNvSpPr/>
          <p:nvPr userDrawn="1"/>
        </p:nvSpPr>
        <p:spPr bwMode="auto">
          <a:xfrm>
            <a:off x="430" y="0"/>
            <a:ext cx="12191570" cy="6858000"/>
          </a:xfrm>
          <a:prstGeom prst="rect">
            <a:avLst/>
          </a:prstGeom>
          <a:gradFill>
            <a:gsLst>
              <a:gs pos="0">
                <a:schemeClr val="accent1">
                  <a:lumMod val="0"/>
                  <a:alpha val="0"/>
                </a:schemeClr>
              </a:gs>
              <a:gs pos="41000">
                <a:schemeClr val="accent1">
                  <a:lumMod val="0"/>
                  <a:alpha val="7563"/>
                </a:schemeClr>
              </a:gs>
              <a:gs pos="100000">
                <a:schemeClr val="accent1">
                  <a:lumMod val="0"/>
                  <a:alpha val="7602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Imagen 7">
            <a:extLst>
              <a:ext uri="{FF2B5EF4-FFF2-40B4-BE49-F238E27FC236}">
                <a16:creationId xmlns:a16="http://schemas.microsoft.com/office/drawing/2014/main" id="{8A1A7E4B-9B71-09A5-7180-C55C99ADB02F}"/>
              </a:ext>
            </a:extLst>
          </p:cNvPr>
          <p:cNvPicPr>
            <a:picLocks noChangeAspect="1"/>
          </p:cNvPicPr>
          <p:nvPr userDrawn="1"/>
        </p:nvPicPr>
        <p:blipFill rotWithShape="1">
          <a:blip r:embed="rId2">
            <a:alphaModFix amt="20000"/>
          </a:blip>
          <a:srcRect t="48473" r="49993"/>
          <a:stretch/>
        </p:blipFill>
        <p:spPr>
          <a:xfrm>
            <a:off x="8864170" y="0"/>
            <a:ext cx="3327830" cy="3429000"/>
          </a:xfrm>
          <a:prstGeom prst="rect">
            <a:avLst/>
          </a:prstGeom>
        </p:spPr>
      </p:pic>
      <p:pic>
        <p:nvPicPr>
          <p:cNvPr id="2" name="Imagen 1">
            <a:extLst>
              <a:ext uri="{FF2B5EF4-FFF2-40B4-BE49-F238E27FC236}">
                <a16:creationId xmlns:a16="http://schemas.microsoft.com/office/drawing/2014/main" id="{DAFDF54F-6FFA-2398-0308-55F2C4BBA6D7}"/>
              </a:ext>
            </a:extLst>
          </p:cNvPr>
          <p:cNvPicPr>
            <a:picLocks noChangeAspect="1"/>
          </p:cNvPicPr>
          <p:nvPr userDrawn="1"/>
        </p:nvPicPr>
        <p:blipFill rotWithShape="1">
          <a:blip r:embed="rId2">
            <a:alphaModFix amt="20000"/>
          </a:blip>
          <a:srcRect l="1" t="60028" r="60027" b="-1"/>
          <a:stretch/>
        </p:blipFill>
        <p:spPr>
          <a:xfrm rot="10800000">
            <a:off x="0" y="4197927"/>
            <a:ext cx="2660072" cy="2660073"/>
          </a:xfrm>
          <a:prstGeom prst="rect">
            <a:avLst/>
          </a:prstGeom>
        </p:spPr>
      </p:pic>
    </p:spTree>
    <p:extLst>
      <p:ext uri="{BB962C8B-B14F-4D97-AF65-F5344CB8AC3E}">
        <p14:creationId xmlns:p14="http://schemas.microsoft.com/office/powerpoint/2010/main" val="3217867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1E784-F9AA-4F94-9CFD-D663B8CA36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688" y="292100"/>
            <a:ext cx="2199424" cy="866849"/>
          </a:xfrm>
          <a:prstGeom prst="rect">
            <a:avLst/>
          </a:prstGeom>
        </p:spPr>
      </p:pic>
      <p:pic>
        <p:nvPicPr>
          <p:cNvPr id="10" name="Picture 9">
            <a:extLst>
              <a:ext uri="{FF2B5EF4-FFF2-40B4-BE49-F238E27FC236}">
                <a16:creationId xmlns:a16="http://schemas.microsoft.com/office/drawing/2014/main" id="{AE5B6A0A-6F0F-453A-A42A-7E0366FBF0F0}"/>
              </a:ext>
            </a:extLst>
          </p:cNvPr>
          <p:cNvPicPr>
            <a:picLocks noChangeAspect="1"/>
          </p:cNvPicPr>
          <p:nvPr userDrawn="1"/>
        </p:nvPicPr>
        <p:blipFill>
          <a:blip r:embed="rId3"/>
          <a:stretch>
            <a:fillRect/>
          </a:stretch>
        </p:blipFill>
        <p:spPr>
          <a:xfrm>
            <a:off x="9734550" y="6191664"/>
            <a:ext cx="306479" cy="252102"/>
          </a:xfrm>
          <a:prstGeom prst="rect">
            <a:avLst/>
          </a:prstGeom>
        </p:spPr>
      </p:pic>
      <p:pic>
        <p:nvPicPr>
          <p:cNvPr id="11" name="Picture 10">
            <a:extLst>
              <a:ext uri="{FF2B5EF4-FFF2-40B4-BE49-F238E27FC236}">
                <a16:creationId xmlns:a16="http://schemas.microsoft.com/office/drawing/2014/main" id="{0F9A7913-E690-4B58-948B-2AA75ADC2E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4550" y="5765264"/>
            <a:ext cx="274320" cy="274320"/>
          </a:xfrm>
          <a:prstGeom prst="rect">
            <a:avLst/>
          </a:prstGeom>
        </p:spPr>
      </p:pic>
      <p:sp>
        <p:nvSpPr>
          <p:cNvPr id="12" name="Text Placeholder 18">
            <a:extLst>
              <a:ext uri="{FF2B5EF4-FFF2-40B4-BE49-F238E27FC236}">
                <a16:creationId xmlns:a16="http://schemas.microsoft.com/office/drawing/2014/main" id="{14FF84D4-A404-4699-834E-6D57BA9834B5}"/>
              </a:ext>
            </a:extLst>
          </p:cNvPr>
          <p:cNvSpPr>
            <a:spLocks noGrp="1"/>
          </p:cNvSpPr>
          <p:nvPr>
            <p:ph type="body" sz="quarter" idx="13" hasCustomPrompt="1"/>
          </p:nvPr>
        </p:nvSpPr>
        <p:spPr>
          <a:xfrm>
            <a:off x="10083800" y="5779314"/>
            <a:ext cx="1814513" cy="246221"/>
          </a:xfrm>
        </p:spPr>
        <p:txBody>
          <a:bodyPr anchor="ctr">
            <a:noAutofit/>
          </a:bodyPr>
          <a:lstStyle>
            <a:lvl1pPr marL="0" indent="0">
              <a:buNone/>
              <a:defRPr sz="1600"/>
            </a:lvl1pPr>
            <a:lvl5pPr>
              <a:defRPr/>
            </a:lvl5pPr>
          </a:lstStyle>
          <a:p>
            <a:pPr lvl="0"/>
            <a:r>
              <a:rPr lang="en-US"/>
              <a:t>/in/username</a:t>
            </a:r>
          </a:p>
        </p:txBody>
      </p:sp>
      <p:sp>
        <p:nvSpPr>
          <p:cNvPr id="13" name="Text Placeholder 18">
            <a:extLst>
              <a:ext uri="{FF2B5EF4-FFF2-40B4-BE49-F238E27FC236}">
                <a16:creationId xmlns:a16="http://schemas.microsoft.com/office/drawing/2014/main" id="{390218F0-E298-4B03-8F62-25C4B9502A7C}"/>
              </a:ext>
            </a:extLst>
          </p:cNvPr>
          <p:cNvSpPr>
            <a:spLocks noGrp="1"/>
          </p:cNvSpPr>
          <p:nvPr>
            <p:ph type="body" sz="quarter" idx="14" hasCustomPrompt="1"/>
          </p:nvPr>
        </p:nvSpPr>
        <p:spPr>
          <a:xfrm>
            <a:off x="10083800" y="6194605"/>
            <a:ext cx="1814513" cy="246221"/>
          </a:xfrm>
        </p:spPr>
        <p:txBody>
          <a:bodyPr anchor="ctr">
            <a:noAutofit/>
          </a:bodyPr>
          <a:lstStyle>
            <a:lvl1pPr marL="0" indent="0">
              <a:buNone/>
              <a:defRPr sz="1600"/>
            </a:lvl1pPr>
            <a:lvl5pPr>
              <a:defRPr/>
            </a:lvl5pPr>
          </a:lstStyle>
          <a:p>
            <a:pPr lvl="0"/>
            <a:r>
              <a:rPr lang="en-US"/>
              <a:t>@username</a:t>
            </a:r>
          </a:p>
        </p:txBody>
      </p:sp>
      <p:sp>
        <p:nvSpPr>
          <p:cNvPr id="14" name="Picture Placeholder 21">
            <a:extLst>
              <a:ext uri="{FF2B5EF4-FFF2-40B4-BE49-F238E27FC236}">
                <a16:creationId xmlns:a16="http://schemas.microsoft.com/office/drawing/2014/main" id="{152014CA-1055-4E5F-AD11-E4D2B8FBEB4C}"/>
              </a:ext>
            </a:extLst>
          </p:cNvPr>
          <p:cNvSpPr>
            <a:spLocks noGrp="1"/>
          </p:cNvSpPr>
          <p:nvPr>
            <p:ph type="pic" sz="quarter" idx="15" hasCustomPrompt="1"/>
          </p:nvPr>
        </p:nvSpPr>
        <p:spPr>
          <a:xfrm>
            <a:off x="9734550" y="585788"/>
            <a:ext cx="1874838" cy="757237"/>
          </a:xfrm>
        </p:spPr>
        <p:txBody>
          <a:bodyPr anchor="ctr">
            <a:noAutofit/>
          </a:bodyPr>
          <a:lstStyle>
            <a:lvl1pPr marL="0" indent="0" algn="ctr">
              <a:buNone/>
              <a:defRPr sz="1600"/>
            </a:lvl1pPr>
          </a:lstStyle>
          <a:p>
            <a:r>
              <a:rPr lang="en-US"/>
              <a:t>Company logo</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1455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5268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991637-BA49-2349-8CF8-98CF81311F5E}"/>
              </a:ext>
              <a:ext uri="{C183D7F6-B498-43B3-948B-1728B52AA6E4}">
                <adec:decorative xmlns:adec="http://schemas.microsoft.com/office/drawing/2017/decorative" val="1"/>
              </a:ext>
            </a:extLst>
          </p:cNvPr>
          <p:cNvPicPr>
            <a:picLocks noChangeAspect="1"/>
          </p:cNvPicPr>
          <p:nvPr userDrawn="1"/>
        </p:nvPicPr>
        <p:blipFill>
          <a:blip r:embed="rId2">
            <a:alphaModFix amt="50000"/>
          </a:blip>
          <a:srcRect/>
          <a:stretch/>
        </p:blipFill>
        <p:spPr>
          <a:xfrm>
            <a:off x="-1354665" y="0"/>
            <a:ext cx="13546666" cy="6857999"/>
          </a:xfrm>
          <a:prstGeom prst="rect">
            <a:avLst/>
          </a:prstGeom>
          <a:noFill/>
        </p:spPr>
      </p:pic>
      <p:sp>
        <p:nvSpPr>
          <p:cNvPr id="13" name="Rectangle 12">
            <a:extLst>
              <a:ext uri="{FF2B5EF4-FFF2-40B4-BE49-F238E27FC236}">
                <a16:creationId xmlns:a16="http://schemas.microsoft.com/office/drawing/2014/main" id="{477CF646-C88E-A34E-9800-8237C42BC948}"/>
              </a:ext>
              <a:ext uri="{C183D7F6-B498-43B3-948B-1728B52AA6E4}">
                <adec:decorative xmlns:adec="http://schemas.microsoft.com/office/drawing/2017/decorative" val="1"/>
              </a:ext>
            </a:extLst>
          </p:cNvPr>
          <p:cNvSpPr/>
          <p:nvPr userDrawn="1"/>
        </p:nvSpPr>
        <p:spPr>
          <a:xfrm>
            <a:off x="0" y="0"/>
            <a:ext cx="4625788" cy="6858000"/>
          </a:xfrm>
          <a:prstGeom prst="rect">
            <a:avLst/>
          </a:prstGeom>
          <a:gradFill>
            <a:gsLst>
              <a:gs pos="0">
                <a:srgbClr val="081F2C">
                  <a:alpha val="60000"/>
                </a:srgbClr>
              </a:gs>
              <a:gs pos="100000">
                <a:srgbClr val="081F2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2B417C-ACA5-4135-8D24-3885F146DA0E}"/>
              </a:ext>
            </a:extLst>
          </p:cNvPr>
          <p:cNvSpPr>
            <a:spLocks noGrp="1"/>
          </p:cNvSpPr>
          <p:nvPr>
            <p:ph type="title" hasCustomPrompt="1"/>
          </p:nvPr>
        </p:nvSpPr>
        <p:spPr>
          <a:xfrm>
            <a:off x="457200" y="-620731"/>
            <a:ext cx="11277600" cy="567566"/>
          </a:xfrm>
        </p:spPr>
        <p:txBody>
          <a:bodyPr/>
          <a:lstStyle>
            <a:lvl1pPr>
              <a:defRPr/>
            </a:lvl1pPr>
          </a:lstStyle>
          <a:p>
            <a:r>
              <a:rPr lang="en-US"/>
              <a:t>Click to edit Master title style for screen readers</a:t>
            </a:r>
          </a:p>
        </p:txBody>
      </p:sp>
      <p:sp>
        <p:nvSpPr>
          <p:cNvPr id="3" name="Subtitle 2">
            <a:extLst>
              <a:ext uri="{FF2B5EF4-FFF2-40B4-BE49-F238E27FC236}">
                <a16:creationId xmlns:a16="http://schemas.microsoft.com/office/drawing/2014/main" id="{94521420-D67E-AC4B-B45A-99D75E107D01}"/>
              </a:ext>
            </a:extLst>
          </p:cNvPr>
          <p:cNvSpPr>
            <a:spLocks noGrp="1"/>
          </p:cNvSpPr>
          <p:nvPr>
            <p:ph type="subTitle" idx="1"/>
          </p:nvPr>
        </p:nvSpPr>
        <p:spPr>
          <a:xfrm>
            <a:off x="457201" y="4467506"/>
            <a:ext cx="3922090" cy="415819"/>
          </a:xfrm>
        </p:spPr>
        <p:txBody>
          <a:bodyPr>
            <a:noAutofit/>
          </a:bodyPr>
          <a:lstStyle>
            <a:lvl1pPr marL="0" indent="0" algn="l">
              <a:buNone/>
              <a:defRPr sz="1600">
                <a:solidFill>
                  <a:schemeClr val="bg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9DDFBD01-E83E-DE4B-91D3-D0EA25ED9BE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319528"/>
            <a:ext cx="988036" cy="384722"/>
          </a:xfrm>
          <a:prstGeom prst="rect">
            <a:avLst/>
          </a:prstGeom>
        </p:spPr>
      </p:pic>
      <p:sp>
        <p:nvSpPr>
          <p:cNvPr id="10" name="TextBox 9">
            <a:extLst>
              <a:ext uri="{FF2B5EF4-FFF2-40B4-BE49-F238E27FC236}">
                <a16:creationId xmlns:a16="http://schemas.microsoft.com/office/drawing/2014/main" id="{11952244-6982-4245-BCAA-15C861791E04}"/>
              </a:ext>
            </a:extLst>
          </p:cNvPr>
          <p:cNvSpPr txBox="1"/>
          <p:nvPr userDrawn="1"/>
        </p:nvSpPr>
        <p:spPr>
          <a:xfrm>
            <a:off x="340388" y="2457343"/>
            <a:ext cx="4153669" cy="1974900"/>
          </a:xfrm>
          <a:prstGeom prst="rect">
            <a:avLst/>
          </a:prstGeom>
          <a:noFill/>
        </p:spPr>
        <p:txBody>
          <a:bodyPr wrap="square" rtlCol="0">
            <a:spAutoFit/>
          </a:bodyPr>
          <a:lstStyle/>
          <a:p>
            <a:r>
              <a:rPr lang="en-US" sz="3800" spc="600" baseline="0">
                <a:solidFill>
                  <a:schemeClr val="bg1"/>
                </a:solidFill>
                <a:latin typeface="Segoe UI Semibold" panose="020B0702040204020203" pitchFamily="34" charset="0"/>
                <a:cs typeface="Segoe UI Semibold" panose="020B0702040204020203" pitchFamily="34" charset="0"/>
              </a:rPr>
              <a:t>RD</a:t>
            </a:r>
          </a:p>
          <a:p>
            <a:pPr>
              <a:spcBef>
                <a:spcPts val="2200"/>
              </a:spcBef>
              <a:spcAft>
                <a:spcPts val="0"/>
              </a:spcAft>
            </a:pPr>
            <a:r>
              <a:rPr lang="en-US" sz="6600" b="1" spc="600" baseline="0">
                <a:solidFill>
                  <a:schemeClr val="bg1"/>
                </a:solidFill>
                <a:latin typeface="+mn-lt"/>
                <a:ea typeface="Segoe UI Black" panose="020B0A02040204020203" pitchFamily="34" charset="0"/>
                <a:cs typeface="Segoe UI Semibold" panose="020B0702040204020203" pitchFamily="34" charset="0"/>
              </a:rPr>
              <a:t>Summit</a:t>
            </a:r>
          </a:p>
        </p:txBody>
      </p:sp>
      <p:sp>
        <p:nvSpPr>
          <p:cNvPr id="11" name="Rectangle 10">
            <a:extLst>
              <a:ext uri="{FF2B5EF4-FFF2-40B4-BE49-F238E27FC236}">
                <a16:creationId xmlns:a16="http://schemas.microsoft.com/office/drawing/2014/main" id="{A10FE0EF-7FCD-4CAF-AD00-59E44CA55496}"/>
              </a:ext>
              <a:ext uri="{C183D7F6-B498-43B3-948B-1728B52AA6E4}">
                <adec:decorative xmlns:adec="http://schemas.microsoft.com/office/drawing/2017/decorative" val="1"/>
              </a:ext>
            </a:extLst>
          </p:cNvPr>
          <p:cNvSpPr/>
          <p:nvPr userDrawn="1"/>
        </p:nvSpPr>
        <p:spPr>
          <a:xfrm>
            <a:off x="474163" y="3204435"/>
            <a:ext cx="274320" cy="54864"/>
          </a:xfrm>
          <a:prstGeom prst="rect">
            <a:avLst/>
          </a:prstGeom>
          <a:solidFill>
            <a:srgbClr val="90C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944442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Divid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6DCECC-E725-8842-84C1-337D3479512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8A0A61-B21E-2241-BD4F-982ED2AC0D30}"/>
              </a:ext>
            </a:extLst>
          </p:cNvPr>
          <p:cNvSpPr>
            <a:spLocks noGrp="1"/>
          </p:cNvSpPr>
          <p:nvPr>
            <p:ph type="title" hasCustomPrompt="1"/>
          </p:nvPr>
        </p:nvSpPr>
        <p:spPr>
          <a:xfrm>
            <a:off x="480392" y="2733261"/>
            <a:ext cx="10515600" cy="1014205"/>
          </a:xfrm>
        </p:spPr>
        <p:txBody>
          <a:bodyPr anchor="b">
            <a:normAutofit/>
          </a:bodyPr>
          <a:lstStyle>
            <a:lvl1pPr>
              <a:defRPr sz="2800"/>
            </a:lvl1pPr>
          </a:lstStyle>
          <a:p>
            <a:r>
              <a:rPr lang="en-US"/>
              <a:t>Slide Title</a:t>
            </a:r>
          </a:p>
        </p:txBody>
      </p:sp>
      <p:sp>
        <p:nvSpPr>
          <p:cNvPr id="3" name="Text Placeholder 2">
            <a:extLst>
              <a:ext uri="{FF2B5EF4-FFF2-40B4-BE49-F238E27FC236}">
                <a16:creationId xmlns:a16="http://schemas.microsoft.com/office/drawing/2014/main" id="{3D6ECDD9-D71D-244C-8907-BF7EB130F971}"/>
              </a:ext>
            </a:extLst>
          </p:cNvPr>
          <p:cNvSpPr>
            <a:spLocks noGrp="1"/>
          </p:cNvSpPr>
          <p:nvPr>
            <p:ph type="body" idx="1"/>
          </p:nvPr>
        </p:nvSpPr>
        <p:spPr>
          <a:xfrm>
            <a:off x="480392" y="3764929"/>
            <a:ext cx="10515600" cy="1500187"/>
          </a:xfrm>
        </p:spPr>
        <p:txBody>
          <a:bodyPr>
            <a:normAutofit/>
          </a:bodyPr>
          <a:lstStyle>
            <a:lvl1pPr marL="0" indent="0">
              <a:buNone/>
              <a:defRPr sz="1600">
                <a:solidFill>
                  <a:schemeClr val="bg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3B45D795-E69A-4C44-8837-87D9209E63C5}"/>
              </a:ext>
              <a:ext uri="{C183D7F6-B498-43B3-948B-1728B52AA6E4}">
                <adec:decorative xmlns:adec="http://schemas.microsoft.com/office/drawing/2017/decorative" val="1"/>
              </a:ext>
            </a:extLst>
          </p:cNvPr>
          <p:cNvSpPr>
            <a:spLocks noGrp="1"/>
          </p:cNvSpPr>
          <p:nvPr>
            <p:ph type="dt" sz="half" idx="2"/>
          </p:nvPr>
        </p:nvSpPr>
        <p:spPr>
          <a:xfrm>
            <a:off x="457200" y="6366289"/>
            <a:ext cx="2743200" cy="365125"/>
          </a:xfrm>
          <a:prstGeom prst="rect">
            <a:avLst/>
          </a:prstGeom>
        </p:spPr>
        <p:txBody>
          <a:bodyPr vert="horz" lIns="91440" tIns="45720" rIns="91440" bIns="45720" rtlCol="0" anchor="ctr"/>
          <a:lstStyle>
            <a:lvl1pPr algn="l">
              <a:defRPr sz="1100">
                <a:solidFill>
                  <a:schemeClr val="bg1">
                    <a:alpha val="50000"/>
                  </a:schemeClr>
                </a:solidFill>
                <a:latin typeface="Segoe UI" panose="020B0502040204020203" pitchFamily="34" charset="0"/>
                <a:cs typeface="Segoe UI" panose="020B0502040204020203" pitchFamily="34" charset="0"/>
              </a:defRPr>
            </a:lvl1pPr>
          </a:lstStyle>
          <a:p>
            <a:fld id="{1E5358D1-79CF-DE4F-A686-B9E8FC8A73FF}" type="datetimeFigureOut">
              <a:rPr lang="en-US" smtClean="0"/>
              <a:pPr/>
              <a:t>7/27/2023</a:t>
            </a:fld>
            <a:endParaRPr lang="en-US"/>
          </a:p>
        </p:txBody>
      </p:sp>
      <p:sp>
        <p:nvSpPr>
          <p:cNvPr id="5" name="TextBox 4">
            <a:extLst>
              <a:ext uri="{FF2B5EF4-FFF2-40B4-BE49-F238E27FC236}">
                <a16:creationId xmlns:a16="http://schemas.microsoft.com/office/drawing/2014/main" id="{3D6ABED1-6814-4240-BC53-42B888430D54}"/>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3745512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016DA-B27F-1B4A-A3CC-BAEAF52B4F9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D8CB2AFB-07EC-BF43-B73F-977249E6D26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7/27/2023</a:t>
            </a:fld>
            <a:endParaRPr lang="en-US"/>
          </a:p>
        </p:txBody>
      </p:sp>
    </p:spTree>
    <p:extLst>
      <p:ext uri="{BB962C8B-B14F-4D97-AF65-F5344CB8AC3E}">
        <p14:creationId xmlns:p14="http://schemas.microsoft.com/office/powerpoint/2010/main" val="2883361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6155D1-FCF7-0249-B9F3-E1456764AAB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7/27/2023</a:t>
            </a:fld>
            <a:endParaRPr lang="en-US"/>
          </a:p>
        </p:txBody>
      </p:sp>
      <p:sp>
        <p:nvSpPr>
          <p:cNvPr id="5" name="TextBox 4">
            <a:extLst>
              <a:ext uri="{FF2B5EF4-FFF2-40B4-BE49-F238E27FC236}">
                <a16:creationId xmlns:a16="http://schemas.microsoft.com/office/drawing/2014/main" id="{7692DE5A-D96C-48D7-BD48-D8808A3D2B5D}"/>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3591308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116D838-7201-4AD5-A1D8-A0D680B93605}"/>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0FC583B4-91BD-2941-BC35-4942AA81A5B8}"/>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7/27/2023</a:t>
            </a:fld>
            <a:endParaRPr lang="en-US"/>
          </a:p>
        </p:txBody>
      </p:sp>
      <p:pic>
        <p:nvPicPr>
          <p:cNvPr id="4" name="Picture 3">
            <a:extLst>
              <a:ext uri="{FF2B5EF4-FFF2-40B4-BE49-F238E27FC236}">
                <a16:creationId xmlns:a16="http://schemas.microsoft.com/office/drawing/2014/main" id="{79A1ED2B-8F44-4047-8E03-0F103459E50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9" name="TextBox 8">
            <a:extLst>
              <a:ext uri="{FF2B5EF4-FFF2-40B4-BE49-F238E27FC236}">
                <a16:creationId xmlns:a16="http://schemas.microsoft.com/office/drawing/2014/main" id="{84CA4296-9152-423D-8222-568D6CB93F61}"/>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1445706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Triple Colum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C64B6B-7495-BA43-9093-E90084E58F5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60405" y="3937699"/>
            <a:ext cx="4862540" cy="2735178"/>
          </a:xfrm>
          <a:prstGeom prst="rect">
            <a:avLst/>
          </a:prstGeom>
        </p:spPr>
      </p:pic>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7/27/2023</a:t>
            </a:fld>
            <a:endParaRPr lang="en-US"/>
          </a:p>
        </p:txBody>
      </p:sp>
      <p:sp>
        <p:nvSpPr>
          <p:cNvPr id="5" name="TextBox 4">
            <a:extLst>
              <a:ext uri="{FF2B5EF4-FFF2-40B4-BE49-F238E27FC236}">
                <a16:creationId xmlns:a16="http://schemas.microsoft.com/office/drawing/2014/main" id="{FAEB6000-31A5-49A7-8AB8-1FA7B176418B}"/>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121637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Triple Column -- BulletLis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47C26-9398-D540-B07A-CAC46A72E80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60405" y="3937699"/>
            <a:ext cx="4862540" cy="2735178"/>
          </a:xfrm>
          <a:prstGeom prst="rect">
            <a:avLst/>
          </a:prstGeom>
        </p:spPr>
      </p:pic>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342900" indent="-342900">
              <a:buClr>
                <a:srgbClr val="8661C5"/>
              </a:buClr>
              <a:buSzPct val="80000"/>
              <a:buFont typeface="Arial" panose="020B0604020202020204" pitchFamily="34" charset="0"/>
              <a:buChar char="•"/>
              <a:defRPr/>
            </a:lvl1pPr>
            <a:lvl2pPr marL="742950" indent="-285750">
              <a:buClr>
                <a:srgbClr val="8661C5"/>
              </a:buClr>
              <a:buSzPct val="80000"/>
              <a:buFont typeface="Arial" panose="020B0604020202020204" pitchFamily="34" charset="0"/>
              <a:buChar char="•"/>
              <a:defRPr/>
            </a:lvl2pPr>
            <a:lvl3pPr marL="1200150" indent="-285750">
              <a:buClr>
                <a:srgbClr val="8661C5"/>
              </a:buClr>
              <a:buSzPct val="80000"/>
              <a:buFont typeface="Arial" panose="020B0604020202020204" pitchFamily="34" charset="0"/>
              <a:buChar char="•"/>
              <a:defRPr/>
            </a:lvl3pPr>
            <a:lvl4pPr marL="1657350" indent="-285750">
              <a:buClr>
                <a:srgbClr val="8661C5"/>
              </a:buClr>
              <a:buSzPct val="80000"/>
              <a:buFont typeface="Arial" panose="020B0604020202020204" pitchFamily="34" charset="0"/>
              <a:buChar char="•"/>
              <a:defRPr/>
            </a:lvl4pPr>
            <a:lvl5pPr marL="2114550" indent="-285750">
              <a:buClr>
                <a:srgbClr val="8661C5"/>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342900" indent="-342900">
              <a:buClr>
                <a:srgbClr val="8661C5"/>
              </a:buClr>
              <a:buSzPct val="80000"/>
              <a:buFont typeface="Arial" panose="020B0604020202020204" pitchFamily="34" charset="0"/>
              <a:buChar char="•"/>
              <a:defRPr/>
            </a:lvl1pPr>
            <a:lvl2pPr marL="742950" indent="-285750">
              <a:buClr>
                <a:srgbClr val="8661C5"/>
              </a:buClr>
              <a:buSzPct val="80000"/>
              <a:buFont typeface="Arial" panose="020B0604020202020204" pitchFamily="34" charset="0"/>
              <a:buChar char="•"/>
              <a:defRPr/>
            </a:lvl2pPr>
            <a:lvl3pPr marL="1200150" indent="-285750">
              <a:buClr>
                <a:srgbClr val="8661C5"/>
              </a:buClr>
              <a:buSzPct val="80000"/>
              <a:buFont typeface="Arial" panose="020B0604020202020204" pitchFamily="34" charset="0"/>
              <a:buChar char="•"/>
              <a:defRPr/>
            </a:lvl3pPr>
            <a:lvl4pPr marL="1657350" indent="-285750">
              <a:buClr>
                <a:srgbClr val="8661C5"/>
              </a:buClr>
              <a:buSzPct val="80000"/>
              <a:buFont typeface="Arial" panose="020B0604020202020204" pitchFamily="34" charset="0"/>
              <a:buChar char="•"/>
              <a:defRPr/>
            </a:lvl4pPr>
            <a:lvl5pPr marL="2114550" indent="-285750">
              <a:buClr>
                <a:srgbClr val="8661C5"/>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342900" indent="-342900">
              <a:buClr>
                <a:srgbClr val="8661C5"/>
              </a:buClr>
              <a:buSzPct val="80000"/>
              <a:buFont typeface="Arial" panose="020B0604020202020204" pitchFamily="34" charset="0"/>
              <a:buChar char="•"/>
              <a:defRPr/>
            </a:lvl1pPr>
            <a:lvl2pPr marL="742950" indent="-285750">
              <a:buClr>
                <a:srgbClr val="8661C5"/>
              </a:buClr>
              <a:buSzPct val="80000"/>
              <a:buFont typeface="Arial" panose="020B0604020202020204" pitchFamily="34" charset="0"/>
              <a:buChar char="•"/>
              <a:defRPr/>
            </a:lvl2pPr>
            <a:lvl3pPr marL="1200150" indent="-285750">
              <a:buClr>
                <a:srgbClr val="8661C5"/>
              </a:buClr>
              <a:buSzPct val="80000"/>
              <a:buFont typeface="Arial" panose="020B0604020202020204" pitchFamily="34" charset="0"/>
              <a:buChar char="•"/>
              <a:defRPr/>
            </a:lvl3pPr>
            <a:lvl4pPr marL="1657350" indent="-285750">
              <a:buClr>
                <a:srgbClr val="8661C5"/>
              </a:buClr>
              <a:buSzPct val="80000"/>
              <a:buFont typeface="Arial" panose="020B0604020202020204" pitchFamily="34" charset="0"/>
              <a:buChar char="•"/>
              <a:defRPr/>
            </a:lvl4pPr>
            <a:lvl5pPr marL="2114550" indent="-285750">
              <a:buClr>
                <a:srgbClr val="8661C5"/>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BA170-8734-A848-AA48-B8C9FFFC8E22}"/>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7/27/2023</a:t>
            </a:fld>
            <a:endParaRPr lang="en-US"/>
          </a:p>
        </p:txBody>
      </p:sp>
      <p:sp>
        <p:nvSpPr>
          <p:cNvPr id="4" name="TextBox 3">
            <a:extLst>
              <a:ext uri="{FF2B5EF4-FFF2-40B4-BE49-F238E27FC236}">
                <a16:creationId xmlns:a16="http://schemas.microsoft.com/office/drawing/2014/main" id="{E7A0D673-8B9B-4078-B2F7-B43E886816A0}"/>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4213321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 For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49949-18AD-1F40-AFB4-275E5C17861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160405" y="3937699"/>
            <a:ext cx="4862540" cy="2735178"/>
          </a:xfrm>
          <a:prstGeom prst="rect">
            <a:avLst/>
          </a:prstGeom>
        </p:spPr>
      </p:pic>
      <p:sp>
        <p:nvSpPr>
          <p:cNvPr id="4" name="Title 3">
            <a:extLst>
              <a:ext uri="{FF2B5EF4-FFF2-40B4-BE49-F238E27FC236}">
                <a16:creationId xmlns:a16="http://schemas.microsoft.com/office/drawing/2014/main" id="{6804AE6E-231F-4E62-809A-08EDC15784D3}"/>
              </a:ext>
            </a:extLst>
          </p:cNvPr>
          <p:cNvSpPr>
            <a:spLocks noGrp="1"/>
          </p:cNvSpPr>
          <p:nvPr>
            <p:ph type="title" hasCustomPrompt="1"/>
          </p:nvPr>
        </p:nvSpPr>
        <p:spPr>
          <a:xfrm>
            <a:off x="457200" y="-650018"/>
            <a:ext cx="11277600" cy="567566"/>
          </a:xfrm>
        </p:spPr>
        <p:txBody>
          <a:bodyPr/>
          <a:lstStyle>
            <a:lvl1pPr>
              <a:defRPr/>
            </a:lvl1pPr>
          </a:lstStyle>
          <a:p>
            <a:r>
              <a:rPr lang="en-US"/>
              <a:t>Click to edit Master title style for screen readers</a:t>
            </a:r>
          </a:p>
        </p:txBody>
      </p:sp>
      <p:sp>
        <p:nvSpPr>
          <p:cNvPr id="3" name="Picture Placeholder 2">
            <a:extLst>
              <a:ext uri="{FF2B5EF4-FFF2-40B4-BE49-F238E27FC236}">
                <a16:creationId xmlns:a16="http://schemas.microsoft.com/office/drawing/2014/main" id="{9442E5A6-2D6B-004E-8C21-34BF0BB32659}"/>
              </a:ext>
            </a:extLst>
          </p:cNvPr>
          <p:cNvSpPr>
            <a:spLocks noGrp="1"/>
          </p:cNvSpPr>
          <p:nvPr>
            <p:ph type="pic" sz="quarter" idx="10"/>
          </p:nvPr>
        </p:nvSpPr>
        <p:spPr>
          <a:xfrm>
            <a:off x="457201" y="822324"/>
            <a:ext cx="11277600" cy="5295199"/>
          </a:xfrm>
        </p:spPr>
        <p:txBody>
          <a:bodyPr/>
          <a:lstStyle>
            <a:lvl1pPr>
              <a:defRPr>
                <a:noFill/>
              </a:defRPr>
            </a:lvl1pPr>
          </a:lstStyle>
          <a:p>
            <a:endParaRPr lang="en-US"/>
          </a:p>
        </p:txBody>
      </p:sp>
      <p:sp>
        <p:nvSpPr>
          <p:cNvPr id="6" name="Date Placeholder 3">
            <a:extLst>
              <a:ext uri="{FF2B5EF4-FFF2-40B4-BE49-F238E27FC236}">
                <a16:creationId xmlns:a16="http://schemas.microsoft.com/office/drawing/2014/main" id="{EEE8C6BE-27CE-7048-A984-17C781BE86DA}"/>
              </a:ext>
              <a:ext uri="{C183D7F6-B498-43B3-948B-1728B52AA6E4}">
                <adec:decorative xmlns:adec="http://schemas.microsoft.com/office/drawing/2017/decorative" val="1"/>
              </a:ext>
            </a:extLst>
          </p:cNvPr>
          <p:cNvSpPr>
            <a:spLocks noGrp="1"/>
          </p:cNvSpPr>
          <p:nvPr>
            <p:ph type="dt" sz="half" idx="2"/>
          </p:nvPr>
        </p:nvSpPr>
        <p:spPr>
          <a:xfrm>
            <a:off x="457200" y="6366289"/>
            <a:ext cx="2743200" cy="365125"/>
          </a:xfrm>
          <a:prstGeom prst="rect">
            <a:avLst/>
          </a:prstGeom>
        </p:spPr>
        <p:txBody>
          <a:bodyPr vert="horz" lIns="91440" tIns="45720" rIns="91440" bIns="45720" rtlCol="0" anchor="ctr"/>
          <a:lstStyle>
            <a:lvl1pPr algn="l">
              <a:defRPr sz="1100">
                <a:solidFill>
                  <a:schemeClr val="bg1">
                    <a:alpha val="50000"/>
                  </a:schemeClr>
                </a:solidFill>
                <a:latin typeface="Segoe UI" panose="020B0502040204020203" pitchFamily="34" charset="0"/>
                <a:cs typeface="Segoe UI" panose="020B0502040204020203" pitchFamily="34" charset="0"/>
              </a:defRPr>
            </a:lvl1pPr>
          </a:lstStyle>
          <a:p>
            <a:fld id="{1E5358D1-79CF-DE4F-A686-B9E8FC8A73FF}" type="datetimeFigureOut">
              <a:rPr lang="en-US" smtClean="0"/>
              <a:pPr/>
              <a:t>7/27/2023</a:t>
            </a:fld>
            <a:endParaRPr lang="en-US"/>
          </a:p>
        </p:txBody>
      </p:sp>
      <p:sp>
        <p:nvSpPr>
          <p:cNvPr id="5" name="TextBox 4">
            <a:extLst>
              <a:ext uri="{FF2B5EF4-FFF2-40B4-BE49-F238E27FC236}">
                <a16:creationId xmlns:a16="http://schemas.microsoft.com/office/drawing/2014/main" id="{54900A30-8C4C-46DE-86C1-4EA51740D031}"/>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344192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Diapositiva de título">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85866C5-956D-CF55-2637-AEF5CC066D61}"/>
              </a:ext>
            </a:extLst>
          </p:cNvPr>
          <p:cNvSpPr/>
          <p:nvPr userDrawn="1"/>
        </p:nvSpPr>
        <p:spPr bwMode="auto">
          <a:xfrm>
            <a:off x="430" y="0"/>
            <a:ext cx="12191570" cy="6858000"/>
          </a:xfrm>
          <a:prstGeom prst="rect">
            <a:avLst/>
          </a:prstGeom>
          <a:gradFill>
            <a:gsLst>
              <a:gs pos="0">
                <a:schemeClr val="accent1">
                  <a:lumMod val="0"/>
                  <a:alpha val="0"/>
                </a:schemeClr>
              </a:gs>
              <a:gs pos="41000">
                <a:schemeClr val="accent1">
                  <a:lumMod val="0"/>
                  <a:alpha val="7563"/>
                </a:schemeClr>
              </a:gs>
              <a:gs pos="100000">
                <a:schemeClr val="accent1">
                  <a:lumMod val="0"/>
                  <a:alpha val="7602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Imagen 7">
            <a:extLst>
              <a:ext uri="{FF2B5EF4-FFF2-40B4-BE49-F238E27FC236}">
                <a16:creationId xmlns:a16="http://schemas.microsoft.com/office/drawing/2014/main" id="{8A1A7E4B-9B71-09A5-7180-C55C99ADB02F}"/>
              </a:ext>
            </a:extLst>
          </p:cNvPr>
          <p:cNvPicPr>
            <a:picLocks noChangeAspect="1"/>
          </p:cNvPicPr>
          <p:nvPr userDrawn="1"/>
        </p:nvPicPr>
        <p:blipFill rotWithShape="1">
          <a:blip r:embed="rId2">
            <a:alphaModFix amt="20000"/>
          </a:blip>
          <a:srcRect t="48473" r="49993"/>
          <a:stretch/>
        </p:blipFill>
        <p:spPr>
          <a:xfrm>
            <a:off x="8864170" y="0"/>
            <a:ext cx="3327830" cy="3429000"/>
          </a:xfrm>
          <a:prstGeom prst="rect">
            <a:avLst/>
          </a:prstGeom>
        </p:spPr>
      </p:pic>
      <p:pic>
        <p:nvPicPr>
          <p:cNvPr id="2" name="Imagen 1">
            <a:extLst>
              <a:ext uri="{FF2B5EF4-FFF2-40B4-BE49-F238E27FC236}">
                <a16:creationId xmlns:a16="http://schemas.microsoft.com/office/drawing/2014/main" id="{DAFDF54F-6FFA-2398-0308-55F2C4BBA6D7}"/>
              </a:ext>
            </a:extLst>
          </p:cNvPr>
          <p:cNvPicPr>
            <a:picLocks noChangeAspect="1"/>
          </p:cNvPicPr>
          <p:nvPr userDrawn="1"/>
        </p:nvPicPr>
        <p:blipFill rotWithShape="1">
          <a:blip r:embed="rId2">
            <a:alphaModFix amt="20000"/>
          </a:blip>
          <a:srcRect l="1" t="60028" r="60027" b="-1"/>
          <a:stretch/>
        </p:blipFill>
        <p:spPr>
          <a:xfrm rot="10800000">
            <a:off x="0" y="4197927"/>
            <a:ext cx="2660072" cy="2660073"/>
          </a:xfrm>
          <a:prstGeom prst="rect">
            <a:avLst/>
          </a:prstGeom>
        </p:spPr>
      </p:pic>
      <p:pic>
        <p:nvPicPr>
          <p:cNvPr id="5" name="Imagen 4">
            <a:extLst>
              <a:ext uri="{FF2B5EF4-FFF2-40B4-BE49-F238E27FC236}">
                <a16:creationId xmlns:a16="http://schemas.microsoft.com/office/drawing/2014/main" id="{578B9BE7-27A3-153B-FB8D-9B6703818CA1}"/>
              </a:ext>
            </a:extLst>
          </p:cNvPr>
          <p:cNvPicPr>
            <a:picLocks noChangeAspect="1"/>
          </p:cNvPicPr>
          <p:nvPr userDrawn="1"/>
        </p:nvPicPr>
        <p:blipFill>
          <a:blip r:embed="rId3"/>
          <a:stretch>
            <a:fillRect/>
          </a:stretch>
        </p:blipFill>
        <p:spPr>
          <a:xfrm>
            <a:off x="273367" y="6252519"/>
            <a:ext cx="1057024" cy="327362"/>
          </a:xfrm>
          <a:prstGeom prst="rect">
            <a:avLst/>
          </a:prstGeom>
        </p:spPr>
      </p:pic>
      <p:grpSp>
        <p:nvGrpSpPr>
          <p:cNvPr id="6" name="Grupo 5">
            <a:extLst>
              <a:ext uri="{FF2B5EF4-FFF2-40B4-BE49-F238E27FC236}">
                <a16:creationId xmlns:a16="http://schemas.microsoft.com/office/drawing/2014/main" id="{CD74DFC5-B2F0-33D6-8C9A-ECDD8DAB99B5}"/>
              </a:ext>
            </a:extLst>
          </p:cNvPr>
          <p:cNvGrpSpPr/>
          <p:nvPr userDrawn="1"/>
        </p:nvGrpSpPr>
        <p:grpSpPr>
          <a:xfrm>
            <a:off x="11226954" y="6423351"/>
            <a:ext cx="526677" cy="123912"/>
            <a:chOff x="4789415" y="592142"/>
            <a:chExt cx="823037" cy="193637"/>
          </a:xfrm>
          <a:solidFill>
            <a:srgbClr val="00FDFF"/>
          </a:solidFill>
        </p:grpSpPr>
        <p:sp>
          <p:nvSpPr>
            <p:cNvPr id="9" name="Elipse 8">
              <a:extLst>
                <a:ext uri="{FF2B5EF4-FFF2-40B4-BE49-F238E27FC236}">
                  <a16:creationId xmlns:a16="http://schemas.microsoft.com/office/drawing/2014/main" id="{F1E3F4B2-2A75-7771-2FAB-1961156E5090}"/>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666298F1-6872-3857-19ED-B53CF60B2570}"/>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32D64081-43C4-BB66-1265-4E9223860DD2}"/>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3191835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0FC583B4-91BD-2941-BC35-4942AA81A5B8}"/>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7/27/2023</a:t>
            </a:fld>
            <a:endParaRPr lang="en-US"/>
          </a:p>
        </p:txBody>
      </p:sp>
      <p:sp>
        <p:nvSpPr>
          <p:cNvPr id="3" name="TextBox 2">
            <a:extLst>
              <a:ext uri="{FF2B5EF4-FFF2-40B4-BE49-F238E27FC236}">
                <a16:creationId xmlns:a16="http://schemas.microsoft.com/office/drawing/2014/main" id="{D544FCEA-96B0-4EA5-85BD-E49EB8D8AF80}"/>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2311730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Only_graphic">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020ADB-030B-A04D-B4C4-6029A8BF584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endParaRPr lang="en-US"/>
          </a:p>
        </p:txBody>
      </p:sp>
      <p:sp>
        <p:nvSpPr>
          <p:cNvPr id="2" name="Date Placeholder 1">
            <a:extLst>
              <a:ext uri="{FF2B5EF4-FFF2-40B4-BE49-F238E27FC236}">
                <a16:creationId xmlns:a16="http://schemas.microsoft.com/office/drawing/2014/main" id="{D4FBDD82-AE63-5F44-AC7D-185B78B6B3D8}"/>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7/27/2023</a:t>
            </a:fld>
            <a:endParaRPr lang="en-US"/>
          </a:p>
        </p:txBody>
      </p:sp>
      <p:sp>
        <p:nvSpPr>
          <p:cNvPr id="3" name="TextBox 2">
            <a:extLst>
              <a:ext uri="{FF2B5EF4-FFF2-40B4-BE49-F238E27FC236}">
                <a16:creationId xmlns:a16="http://schemas.microsoft.com/office/drawing/2014/main" id="{0CB32D1D-FFD5-4616-AD89-9E5AF284CFFE}"/>
              </a:ext>
            </a:extLst>
          </p:cNvPr>
          <p:cNvSpPr txBox="1"/>
          <p:nvPr userDrawn="1"/>
        </p:nvSpPr>
        <p:spPr>
          <a:xfrm>
            <a:off x="10400271" y="351096"/>
            <a:ext cx="1415772" cy="307777"/>
          </a:xfrm>
          <a:prstGeom prst="rect">
            <a:avLst/>
          </a:prstGeom>
          <a:noFill/>
        </p:spPr>
        <p:txBody>
          <a:bodyPr wrap="none" rtlCol="0">
            <a:spAutoFit/>
          </a:bodyPr>
          <a:lstStyle/>
          <a:p>
            <a:r>
              <a:rPr lang="en-US" sz="1400" spc="300" baseline="0">
                <a:solidFill>
                  <a:srgbClr val="D0D1D2"/>
                </a:solidFill>
              </a:rPr>
              <a:t>RD</a:t>
            </a:r>
            <a:r>
              <a:rPr lang="en-US" sz="1400" spc="0" baseline="0">
                <a:solidFill>
                  <a:srgbClr val="D0D1D2"/>
                </a:solidFill>
              </a:rPr>
              <a:t> | </a:t>
            </a:r>
            <a:r>
              <a:rPr lang="en-US" sz="1400" b="1" spc="150" baseline="0">
                <a:solidFill>
                  <a:srgbClr val="D0D1D2"/>
                </a:solidFill>
              </a:rPr>
              <a:t>Summit</a:t>
            </a:r>
          </a:p>
        </p:txBody>
      </p:sp>
    </p:spTree>
    <p:extLst>
      <p:ext uri="{BB962C8B-B14F-4D97-AF65-F5344CB8AC3E}">
        <p14:creationId xmlns:p14="http://schemas.microsoft.com/office/powerpoint/2010/main" val="2168274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6570-0250-4C9A-B2C9-378115CBB0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83148-DDD7-4D03-9810-FB2F618490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F191F-8962-44C1-8AD0-8AA67D040D44}"/>
              </a:ext>
            </a:extLst>
          </p:cNvPr>
          <p:cNvSpPr>
            <a:spLocks noGrp="1"/>
          </p:cNvSpPr>
          <p:nvPr>
            <p:ph type="dt" sz="half" idx="10"/>
          </p:nvPr>
        </p:nvSpPr>
        <p:spPr/>
        <p:txBody>
          <a:bodyPr/>
          <a:lstStyle/>
          <a:p>
            <a:fld id="{23ADFAB5-AF9D-4DAF-BF6E-02AF1AD4A140}" type="datetimeFigureOut">
              <a:rPr lang="en-US" smtClean="0"/>
              <a:t>7/27/2023</a:t>
            </a:fld>
            <a:endParaRPr lang="en-US"/>
          </a:p>
        </p:txBody>
      </p:sp>
      <p:sp>
        <p:nvSpPr>
          <p:cNvPr id="5" name="Footer Placeholder 4">
            <a:extLst>
              <a:ext uri="{FF2B5EF4-FFF2-40B4-BE49-F238E27FC236}">
                <a16:creationId xmlns:a16="http://schemas.microsoft.com/office/drawing/2014/main" id="{D1656AEF-03B9-44E3-A77F-1139A8EA8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E492B-AAF9-49B4-B298-057CFC18C47F}"/>
              </a:ext>
            </a:extLst>
          </p:cNvPr>
          <p:cNvSpPr>
            <a:spLocks noGrp="1"/>
          </p:cNvSpPr>
          <p:nvPr>
            <p:ph type="sldNum" sz="quarter" idx="12"/>
          </p:nvPr>
        </p:nvSpPr>
        <p:spPr/>
        <p:txBody>
          <a:bodyPr/>
          <a:lstStyle/>
          <a:p>
            <a:fld id="{564DB301-68BA-4DAA-9EB8-BF5991A309B0}" type="slidenum">
              <a:rPr lang="en-US" smtClean="0"/>
              <a:t>‹#›</a:t>
            </a:fld>
            <a:endParaRPr lang="en-US"/>
          </a:p>
        </p:txBody>
      </p:sp>
    </p:spTree>
    <p:extLst>
      <p:ext uri="{BB962C8B-B14F-4D97-AF65-F5344CB8AC3E}">
        <p14:creationId xmlns:p14="http://schemas.microsoft.com/office/powerpoint/2010/main" val="1508748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AA63839-841E-4124-9059-391E53775BEC}"/>
              </a:ext>
            </a:extLst>
          </p:cNvPr>
          <p:cNvSpPr>
            <a:spLocks noGrp="1"/>
          </p:cNvSpPr>
          <p:nvPr>
            <p:ph type="body" sz="quarter" idx="10"/>
          </p:nvPr>
        </p:nvSpPr>
        <p:spPr>
          <a:xfrm>
            <a:off x="588963" y="1011238"/>
            <a:ext cx="11014075" cy="369332"/>
          </a:xfrm>
        </p:spPr>
        <p:txBody>
          <a:bodyPr/>
          <a:lstStyle>
            <a:lvl1pPr marL="0" indent="0">
              <a:buNone/>
              <a:defRPr sz="240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0540408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29119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881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27567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1932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05522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8843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85866C5-956D-CF55-2637-AEF5CC066D61}"/>
              </a:ext>
            </a:extLst>
          </p:cNvPr>
          <p:cNvSpPr/>
          <p:nvPr userDrawn="1"/>
        </p:nvSpPr>
        <p:spPr bwMode="auto">
          <a:xfrm>
            <a:off x="430" y="0"/>
            <a:ext cx="12191570" cy="6858000"/>
          </a:xfrm>
          <a:prstGeom prst="rect">
            <a:avLst/>
          </a:prstGeom>
          <a:gradFill>
            <a:gsLst>
              <a:gs pos="0">
                <a:schemeClr val="accent1">
                  <a:lumMod val="0"/>
                  <a:alpha val="0"/>
                </a:schemeClr>
              </a:gs>
              <a:gs pos="41000">
                <a:schemeClr val="accent1">
                  <a:lumMod val="0"/>
                  <a:alpha val="7563"/>
                </a:schemeClr>
              </a:gs>
              <a:gs pos="100000">
                <a:schemeClr val="accent1">
                  <a:lumMod val="0"/>
                  <a:alpha val="7602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Imagen 7">
            <a:extLst>
              <a:ext uri="{FF2B5EF4-FFF2-40B4-BE49-F238E27FC236}">
                <a16:creationId xmlns:a16="http://schemas.microsoft.com/office/drawing/2014/main" id="{8A1A7E4B-9B71-09A5-7180-C55C99ADB02F}"/>
              </a:ext>
            </a:extLst>
          </p:cNvPr>
          <p:cNvPicPr>
            <a:picLocks noChangeAspect="1"/>
          </p:cNvPicPr>
          <p:nvPr userDrawn="1"/>
        </p:nvPicPr>
        <p:blipFill rotWithShape="1">
          <a:blip r:embed="rId2">
            <a:alphaModFix amt="20000"/>
          </a:blip>
          <a:srcRect t="48473" r="49993"/>
          <a:stretch/>
        </p:blipFill>
        <p:spPr>
          <a:xfrm>
            <a:off x="8864170" y="0"/>
            <a:ext cx="3327830" cy="3429000"/>
          </a:xfrm>
          <a:prstGeom prst="rect">
            <a:avLst/>
          </a:prstGeom>
        </p:spPr>
      </p:pic>
      <p:pic>
        <p:nvPicPr>
          <p:cNvPr id="2" name="Imagen 1">
            <a:extLst>
              <a:ext uri="{FF2B5EF4-FFF2-40B4-BE49-F238E27FC236}">
                <a16:creationId xmlns:a16="http://schemas.microsoft.com/office/drawing/2014/main" id="{DAFDF54F-6FFA-2398-0308-55F2C4BBA6D7}"/>
              </a:ext>
            </a:extLst>
          </p:cNvPr>
          <p:cNvPicPr>
            <a:picLocks noChangeAspect="1"/>
          </p:cNvPicPr>
          <p:nvPr userDrawn="1"/>
        </p:nvPicPr>
        <p:blipFill rotWithShape="1">
          <a:blip r:embed="rId2">
            <a:alphaModFix amt="20000"/>
          </a:blip>
          <a:srcRect l="1" t="60028" r="60027" b="-1"/>
          <a:stretch/>
        </p:blipFill>
        <p:spPr>
          <a:xfrm rot="10800000">
            <a:off x="0" y="4197927"/>
            <a:ext cx="2660072" cy="2660073"/>
          </a:xfrm>
          <a:prstGeom prst="rect">
            <a:avLst/>
          </a:prstGeom>
        </p:spPr>
      </p:pic>
    </p:spTree>
    <p:extLst>
      <p:ext uri="{BB962C8B-B14F-4D97-AF65-F5344CB8AC3E}">
        <p14:creationId xmlns:p14="http://schemas.microsoft.com/office/powerpoint/2010/main" val="236623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7569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5056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27877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6683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69589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1714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585082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67764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67937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19306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85866C5-956D-CF55-2637-AEF5CC066D61}"/>
              </a:ext>
            </a:extLst>
          </p:cNvPr>
          <p:cNvSpPr/>
          <p:nvPr userDrawn="1"/>
        </p:nvSpPr>
        <p:spPr bwMode="auto">
          <a:xfrm>
            <a:off x="430" y="0"/>
            <a:ext cx="12191570" cy="6858000"/>
          </a:xfrm>
          <a:prstGeom prst="rect">
            <a:avLst/>
          </a:prstGeom>
          <a:gradFill>
            <a:gsLst>
              <a:gs pos="0">
                <a:schemeClr val="accent1">
                  <a:lumMod val="0"/>
                  <a:alpha val="0"/>
                </a:schemeClr>
              </a:gs>
              <a:gs pos="41000">
                <a:schemeClr val="accent1">
                  <a:lumMod val="0"/>
                  <a:alpha val="7563"/>
                </a:schemeClr>
              </a:gs>
              <a:gs pos="100000">
                <a:schemeClr val="accent1">
                  <a:lumMod val="0"/>
                  <a:alpha val="7602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Imagen 7">
            <a:extLst>
              <a:ext uri="{FF2B5EF4-FFF2-40B4-BE49-F238E27FC236}">
                <a16:creationId xmlns:a16="http://schemas.microsoft.com/office/drawing/2014/main" id="{8A1A7E4B-9B71-09A5-7180-C55C99ADB02F}"/>
              </a:ext>
            </a:extLst>
          </p:cNvPr>
          <p:cNvPicPr>
            <a:picLocks noChangeAspect="1"/>
          </p:cNvPicPr>
          <p:nvPr userDrawn="1"/>
        </p:nvPicPr>
        <p:blipFill rotWithShape="1">
          <a:blip r:embed="rId2">
            <a:alphaModFix amt="20000"/>
          </a:blip>
          <a:srcRect t="48473" r="49993"/>
          <a:stretch/>
        </p:blipFill>
        <p:spPr>
          <a:xfrm>
            <a:off x="8864170" y="0"/>
            <a:ext cx="3327830" cy="3429000"/>
          </a:xfrm>
          <a:prstGeom prst="rect">
            <a:avLst/>
          </a:prstGeom>
        </p:spPr>
      </p:pic>
      <p:pic>
        <p:nvPicPr>
          <p:cNvPr id="2" name="Imagen 1">
            <a:extLst>
              <a:ext uri="{FF2B5EF4-FFF2-40B4-BE49-F238E27FC236}">
                <a16:creationId xmlns:a16="http://schemas.microsoft.com/office/drawing/2014/main" id="{DAFDF54F-6FFA-2398-0308-55F2C4BBA6D7}"/>
              </a:ext>
            </a:extLst>
          </p:cNvPr>
          <p:cNvPicPr>
            <a:picLocks noChangeAspect="1"/>
          </p:cNvPicPr>
          <p:nvPr userDrawn="1"/>
        </p:nvPicPr>
        <p:blipFill rotWithShape="1">
          <a:blip r:embed="rId2">
            <a:alphaModFix amt="20000"/>
          </a:blip>
          <a:srcRect l="1" t="60028" r="60027" b="-1"/>
          <a:stretch/>
        </p:blipFill>
        <p:spPr>
          <a:xfrm rot="10800000">
            <a:off x="0" y="4197927"/>
            <a:ext cx="2660072" cy="2660073"/>
          </a:xfrm>
          <a:prstGeom prst="rect">
            <a:avLst/>
          </a:prstGeom>
        </p:spPr>
      </p:pic>
      <p:sp>
        <p:nvSpPr>
          <p:cNvPr id="3" name="Rectángulo 2">
            <a:extLst>
              <a:ext uri="{FF2B5EF4-FFF2-40B4-BE49-F238E27FC236}">
                <a16:creationId xmlns:a16="http://schemas.microsoft.com/office/drawing/2014/main" id="{192DAC8D-0D77-6955-6271-8638E6A3B919}"/>
              </a:ext>
            </a:extLst>
          </p:cNvPr>
          <p:cNvSpPr/>
          <p:nvPr userDrawn="1"/>
        </p:nvSpPr>
        <p:spPr>
          <a:xfrm>
            <a:off x="0" y="385277"/>
            <a:ext cx="185351" cy="800971"/>
          </a:xfrm>
          <a:prstGeom prst="rect">
            <a:avLst/>
          </a:prstGeom>
          <a:solidFill>
            <a:srgbClr val="00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a:extLst>
              <a:ext uri="{FF2B5EF4-FFF2-40B4-BE49-F238E27FC236}">
                <a16:creationId xmlns:a16="http://schemas.microsoft.com/office/drawing/2014/main" id="{578B9BE7-27A3-153B-FB8D-9B6703818CA1}"/>
              </a:ext>
            </a:extLst>
          </p:cNvPr>
          <p:cNvPicPr>
            <a:picLocks noChangeAspect="1"/>
          </p:cNvPicPr>
          <p:nvPr userDrawn="1"/>
        </p:nvPicPr>
        <p:blipFill>
          <a:blip r:embed="rId3"/>
          <a:stretch>
            <a:fillRect/>
          </a:stretch>
        </p:blipFill>
        <p:spPr>
          <a:xfrm>
            <a:off x="273367" y="6252519"/>
            <a:ext cx="1057024" cy="327362"/>
          </a:xfrm>
          <a:prstGeom prst="rect">
            <a:avLst/>
          </a:prstGeom>
        </p:spPr>
      </p:pic>
      <p:grpSp>
        <p:nvGrpSpPr>
          <p:cNvPr id="6" name="Grupo 5">
            <a:extLst>
              <a:ext uri="{FF2B5EF4-FFF2-40B4-BE49-F238E27FC236}">
                <a16:creationId xmlns:a16="http://schemas.microsoft.com/office/drawing/2014/main" id="{CD74DFC5-B2F0-33D6-8C9A-ECDD8DAB99B5}"/>
              </a:ext>
            </a:extLst>
          </p:cNvPr>
          <p:cNvGrpSpPr/>
          <p:nvPr userDrawn="1"/>
        </p:nvGrpSpPr>
        <p:grpSpPr>
          <a:xfrm>
            <a:off x="11226954" y="6423351"/>
            <a:ext cx="526677" cy="123912"/>
            <a:chOff x="4789415" y="592142"/>
            <a:chExt cx="823037" cy="193637"/>
          </a:xfrm>
          <a:solidFill>
            <a:srgbClr val="00FDFF"/>
          </a:solidFill>
        </p:grpSpPr>
        <p:sp>
          <p:nvSpPr>
            <p:cNvPr id="9" name="Elipse 8">
              <a:extLst>
                <a:ext uri="{FF2B5EF4-FFF2-40B4-BE49-F238E27FC236}">
                  <a16:creationId xmlns:a16="http://schemas.microsoft.com/office/drawing/2014/main" id="{F1E3F4B2-2A75-7771-2FAB-1961156E5090}"/>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666298F1-6872-3857-19ED-B53CF60B2570}"/>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32D64081-43C4-BB66-1265-4E9223860DD2}"/>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797522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74655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264561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015713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425514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095892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375405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92611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79124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817279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9659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objetos">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F6D2D81-AD75-DCB4-2408-17965834785E}"/>
              </a:ext>
            </a:extLst>
          </p:cNvPr>
          <p:cNvSpPr/>
          <p:nvPr userDrawn="1"/>
        </p:nvSpPr>
        <p:spPr bwMode="auto">
          <a:xfrm>
            <a:off x="430" y="0"/>
            <a:ext cx="12191570" cy="6858000"/>
          </a:xfrm>
          <a:prstGeom prst="rect">
            <a:avLst/>
          </a:prstGeom>
          <a:gradFill>
            <a:gsLst>
              <a:gs pos="0">
                <a:schemeClr val="bg1"/>
              </a:gs>
              <a:gs pos="39000">
                <a:srgbClr val="336C66">
                  <a:alpha val="19389"/>
                </a:srgbClr>
              </a:gs>
              <a:gs pos="99000">
                <a:srgbClr val="336C66">
                  <a:alpha val="94995"/>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Imagen 7">
            <a:extLst>
              <a:ext uri="{FF2B5EF4-FFF2-40B4-BE49-F238E27FC236}">
                <a16:creationId xmlns:a16="http://schemas.microsoft.com/office/drawing/2014/main" id="{F3CFD740-ED88-0A3F-0038-240819F1C829}"/>
              </a:ext>
            </a:extLst>
          </p:cNvPr>
          <p:cNvPicPr>
            <a:picLocks noChangeAspect="1"/>
          </p:cNvPicPr>
          <p:nvPr userDrawn="1"/>
        </p:nvPicPr>
        <p:blipFill rotWithShape="1">
          <a:blip r:embed="rId2">
            <a:alphaModFix amt="20000"/>
          </a:blip>
          <a:srcRect t="48473" r="49993"/>
          <a:stretch/>
        </p:blipFill>
        <p:spPr>
          <a:xfrm>
            <a:off x="8864170" y="0"/>
            <a:ext cx="3327830" cy="3429000"/>
          </a:xfrm>
          <a:prstGeom prst="rect">
            <a:avLst/>
          </a:prstGeom>
        </p:spPr>
      </p:pic>
      <p:pic>
        <p:nvPicPr>
          <p:cNvPr id="9" name="Imagen 8">
            <a:extLst>
              <a:ext uri="{FF2B5EF4-FFF2-40B4-BE49-F238E27FC236}">
                <a16:creationId xmlns:a16="http://schemas.microsoft.com/office/drawing/2014/main" id="{12F6EDCF-475B-2D9F-152C-B0ED31F5C750}"/>
              </a:ext>
            </a:extLst>
          </p:cNvPr>
          <p:cNvPicPr>
            <a:picLocks noChangeAspect="1"/>
          </p:cNvPicPr>
          <p:nvPr userDrawn="1"/>
        </p:nvPicPr>
        <p:blipFill rotWithShape="1">
          <a:blip r:embed="rId2">
            <a:alphaModFix amt="20000"/>
          </a:blip>
          <a:srcRect l="1" t="60028" r="60027" b="-1"/>
          <a:stretch/>
        </p:blipFill>
        <p:spPr>
          <a:xfrm rot="10800000">
            <a:off x="0" y="4197927"/>
            <a:ext cx="2660072" cy="2660073"/>
          </a:xfrm>
          <a:prstGeom prst="rect">
            <a:avLst/>
          </a:prstGeom>
        </p:spPr>
      </p:pic>
      <p:sp>
        <p:nvSpPr>
          <p:cNvPr id="10" name="Rectángulo 9">
            <a:extLst>
              <a:ext uri="{FF2B5EF4-FFF2-40B4-BE49-F238E27FC236}">
                <a16:creationId xmlns:a16="http://schemas.microsoft.com/office/drawing/2014/main" id="{B9D528E7-7955-0BB4-CF7A-8DE34D709D0C}"/>
              </a:ext>
            </a:extLst>
          </p:cNvPr>
          <p:cNvSpPr/>
          <p:nvPr userDrawn="1"/>
        </p:nvSpPr>
        <p:spPr>
          <a:xfrm>
            <a:off x="0" y="6721476"/>
            <a:ext cx="12192000" cy="136524"/>
          </a:xfrm>
          <a:prstGeom prst="rect">
            <a:avLst/>
          </a:prstGeom>
          <a:solidFill>
            <a:srgbClr val="336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1B00B964-25DA-E670-1734-F2703DF09545}"/>
              </a:ext>
            </a:extLst>
          </p:cNvPr>
          <p:cNvSpPr/>
          <p:nvPr userDrawn="1"/>
        </p:nvSpPr>
        <p:spPr>
          <a:xfrm>
            <a:off x="0" y="385277"/>
            <a:ext cx="185351" cy="800971"/>
          </a:xfrm>
          <a:prstGeom prst="rect">
            <a:avLst/>
          </a:prstGeom>
          <a:solidFill>
            <a:srgbClr val="336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 name="Imagen 11">
            <a:extLst>
              <a:ext uri="{FF2B5EF4-FFF2-40B4-BE49-F238E27FC236}">
                <a16:creationId xmlns:a16="http://schemas.microsoft.com/office/drawing/2014/main" id="{41BBB77C-B008-F7D0-9D49-E49194B5D639}"/>
              </a:ext>
            </a:extLst>
          </p:cNvPr>
          <p:cNvPicPr>
            <a:picLocks noChangeAspect="1"/>
          </p:cNvPicPr>
          <p:nvPr userDrawn="1"/>
        </p:nvPicPr>
        <p:blipFill>
          <a:blip r:embed="rId3"/>
          <a:stretch>
            <a:fillRect/>
          </a:stretch>
        </p:blipFill>
        <p:spPr>
          <a:xfrm>
            <a:off x="273367" y="6252519"/>
            <a:ext cx="1057024" cy="327362"/>
          </a:xfrm>
          <a:prstGeom prst="rect">
            <a:avLst/>
          </a:prstGeom>
        </p:spPr>
      </p:pic>
      <p:grpSp>
        <p:nvGrpSpPr>
          <p:cNvPr id="13" name="Grupo 12">
            <a:extLst>
              <a:ext uri="{FF2B5EF4-FFF2-40B4-BE49-F238E27FC236}">
                <a16:creationId xmlns:a16="http://schemas.microsoft.com/office/drawing/2014/main" id="{4D3DB2B5-344B-9323-CF2D-20C377F3AC99}"/>
              </a:ext>
            </a:extLst>
          </p:cNvPr>
          <p:cNvGrpSpPr/>
          <p:nvPr userDrawn="1"/>
        </p:nvGrpSpPr>
        <p:grpSpPr>
          <a:xfrm>
            <a:off x="11226954" y="6423351"/>
            <a:ext cx="526677" cy="123912"/>
            <a:chOff x="4789415" y="592142"/>
            <a:chExt cx="823037" cy="193637"/>
          </a:xfrm>
          <a:solidFill>
            <a:srgbClr val="00FDFF"/>
          </a:solidFill>
        </p:grpSpPr>
        <p:sp>
          <p:nvSpPr>
            <p:cNvPr id="14" name="Elipse 13">
              <a:extLst>
                <a:ext uri="{FF2B5EF4-FFF2-40B4-BE49-F238E27FC236}">
                  <a16:creationId xmlns:a16="http://schemas.microsoft.com/office/drawing/2014/main" id="{211172BD-4D43-26ED-7BDB-0273E0117F3D}"/>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9AF2BFA3-8929-EB36-22BA-E15BD5982948}"/>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3E5B2E86-CBDA-332E-D94D-650524B0807C}"/>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41041735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69210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81396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96058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82119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88798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24691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7185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43634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77408781"/>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9290016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518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649077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449954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536136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984507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5599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2847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01689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3228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9682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0749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30054-6957-F7E4-EEDC-8288C689F932}"/>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D6432E6D-6329-112E-A3D4-5ABA27A19C72}"/>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AD7E3716-FBBA-1D6F-0E07-060B1CA2C12F}"/>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9767789E-DF95-DAE1-ED02-04CA6F7B8732}"/>
              </a:ext>
            </a:extLst>
          </p:cNvPr>
          <p:cNvSpPr>
            <a:spLocks noGrp="1"/>
          </p:cNvSpPr>
          <p:nvPr>
            <p:ph type="dt" sz="half" idx="10"/>
          </p:nvPr>
        </p:nvSpPr>
        <p:spPr/>
        <p:txBody>
          <a:bodyPr/>
          <a:lstStyle/>
          <a:p>
            <a:fld id="{6CC55F8C-FC86-8946-BD5C-4BB6FBED2F5F}" type="datetimeFigureOut">
              <a:rPr lang="es-CL" smtClean="0"/>
              <a:t>27-07-2023</a:t>
            </a:fld>
            <a:endParaRPr lang="es-CL"/>
          </a:p>
        </p:txBody>
      </p:sp>
      <p:sp>
        <p:nvSpPr>
          <p:cNvPr id="6" name="Marcador de pie de página 5">
            <a:extLst>
              <a:ext uri="{FF2B5EF4-FFF2-40B4-BE49-F238E27FC236}">
                <a16:creationId xmlns:a16="http://schemas.microsoft.com/office/drawing/2014/main" id="{4AFF8625-8374-A708-F292-5F94D7609B9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3A31270-FDD7-1BAA-2396-5DB21238F901}"/>
              </a:ext>
            </a:extLst>
          </p:cNvPr>
          <p:cNvSpPr>
            <a:spLocks noGrp="1"/>
          </p:cNvSpPr>
          <p:nvPr>
            <p:ph type="sldNum" sz="quarter" idx="12"/>
          </p:nvPr>
        </p:nvSpPr>
        <p:spPr/>
        <p:txBody>
          <a:bodyPr/>
          <a:lstStyle/>
          <a:p>
            <a:fld id="{49BAE05B-7D2C-414E-BABC-C9BE398E9F34}" type="slidenum">
              <a:rPr lang="es-CL" smtClean="0"/>
              <a:t>‹#›</a:t>
            </a:fld>
            <a:endParaRPr lang="es-CL"/>
          </a:p>
        </p:txBody>
      </p:sp>
    </p:spTree>
    <p:extLst>
      <p:ext uri="{BB962C8B-B14F-4D97-AF65-F5344CB8AC3E}">
        <p14:creationId xmlns:p14="http://schemas.microsoft.com/office/powerpoint/2010/main" val="17744147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0228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46144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075102F9-2CFB-46BF-BC3C-A96703DD75C1}"/>
              </a:ext>
            </a:extLst>
          </p:cNvPr>
          <p:cNvSpPr>
            <a:spLocks noGrp="1"/>
          </p:cNvSpPr>
          <p:nvPr>
            <p:ph type="body" sz="quarter" idx="10"/>
          </p:nvPr>
        </p:nvSpPr>
        <p:spPr>
          <a:xfrm>
            <a:off x="585216" y="2481810"/>
            <a:ext cx="4200525" cy="369332"/>
          </a:xfrm>
        </p:spPr>
        <p:txBody>
          <a:bodyPr/>
          <a:lstStyle>
            <a:lvl1pPr>
              <a:defRPr b="1"/>
            </a:lvl1pPr>
          </a:lstStyle>
          <a:p>
            <a:pPr lvl="0"/>
            <a:r>
              <a:rPr lang="en-US"/>
              <a:t>Click to edit</a:t>
            </a:r>
          </a:p>
        </p:txBody>
      </p:sp>
    </p:spTree>
    <p:extLst>
      <p:ext uri="{BB962C8B-B14F-4D97-AF65-F5344CB8AC3E}">
        <p14:creationId xmlns:p14="http://schemas.microsoft.com/office/powerpoint/2010/main" val="278701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2380707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95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422C2B03-43CA-4BF4-BC32-6E07148FA02C}"/>
              </a:ext>
            </a:extLst>
          </p:cNvPr>
          <p:cNvSpPr>
            <a:spLocks noGrp="1"/>
          </p:cNvSpPr>
          <p:nvPr>
            <p:ph type="body" sz="quarter" idx="12"/>
          </p:nvPr>
        </p:nvSpPr>
        <p:spPr>
          <a:xfrm>
            <a:off x="584200"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E709800F-452D-44A9-8F7F-451378BB6A6E}"/>
              </a:ext>
            </a:extLst>
          </p:cNvPr>
          <p:cNvSpPr>
            <a:spLocks noGrp="1"/>
          </p:cNvSpPr>
          <p:nvPr>
            <p:ph type="body" sz="quarter" idx="13"/>
          </p:nvPr>
        </p:nvSpPr>
        <p:spPr>
          <a:xfrm>
            <a:off x="4451381"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042B71B-5A92-420B-875F-26A43F5DC128}"/>
              </a:ext>
            </a:extLst>
          </p:cNvPr>
          <p:cNvSpPr>
            <a:spLocks noGrp="1"/>
          </p:cNvSpPr>
          <p:nvPr>
            <p:ph type="body" sz="quarter" idx="14"/>
          </p:nvPr>
        </p:nvSpPr>
        <p:spPr>
          <a:xfrm>
            <a:off x="8318562"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836BB9-5CD8-4C82-B170-72C69426F0D3}"/>
              </a:ext>
            </a:extLst>
          </p:cNvPr>
          <p:cNvSpPr>
            <a:spLocks noGrp="1"/>
          </p:cNvSpPr>
          <p:nvPr>
            <p:ph type="title"/>
          </p:nvPr>
        </p:nvSpPr>
        <p:spPr>
          <a:xfrm>
            <a:off x="588263" y="457200"/>
            <a:ext cx="11018520" cy="430887"/>
          </a:xfrm>
        </p:spPr>
        <p:txBody>
          <a:bodyPr/>
          <a:lstStyle>
            <a:lvl1pPr algn="ctr">
              <a:defRPr sz="2800">
                <a:gradFill>
                  <a:gsLst>
                    <a:gs pos="1250">
                      <a:schemeClr val="tx1"/>
                    </a:gs>
                    <a:gs pos="100000">
                      <a:schemeClr val="tx1"/>
                    </a:gs>
                  </a:gsLst>
                  <a:lin ang="5400000" scaled="0"/>
                </a:gradFill>
              </a:defRPr>
            </a:lvl1pPr>
          </a:lstStyle>
          <a:p>
            <a:r>
              <a:rPr lang="en-US"/>
              <a:t>Click to edit Master title style</a:t>
            </a:r>
          </a:p>
        </p:txBody>
      </p:sp>
      <p:sp>
        <p:nvSpPr>
          <p:cNvPr id="9" name="Text Placeholder 6">
            <a:extLst>
              <a:ext uri="{FF2B5EF4-FFF2-40B4-BE49-F238E27FC236}">
                <a16:creationId xmlns:a16="http://schemas.microsoft.com/office/drawing/2014/main" id="{A3CE8927-E3C1-420C-AB86-B08B02BA791B}"/>
              </a:ext>
            </a:extLst>
          </p:cNvPr>
          <p:cNvSpPr>
            <a:spLocks noGrp="1"/>
          </p:cNvSpPr>
          <p:nvPr>
            <p:ph type="body" sz="quarter" idx="11"/>
          </p:nvPr>
        </p:nvSpPr>
        <p:spPr>
          <a:xfrm>
            <a:off x="581595" y="1399095"/>
            <a:ext cx="11025188" cy="369332"/>
          </a:xfrm>
        </p:spPr>
        <p:txBody>
          <a:bodyPr/>
          <a:lstStyle>
            <a:lvl1pPr marL="0" indent="0" algn="ctr">
              <a:buNone/>
              <a:defRPr sz="2400">
                <a:solidFill>
                  <a:schemeClr val="accent2"/>
                </a:solidFill>
                <a:latin typeface="+mn-lt"/>
              </a:defRPr>
            </a:lvl1pPr>
          </a:lstStyle>
          <a:p>
            <a:pPr lvl="0"/>
            <a:r>
              <a:rPr lang="en-US"/>
              <a:t>Edit Master text styles</a:t>
            </a:r>
          </a:p>
        </p:txBody>
      </p:sp>
    </p:spTree>
    <p:extLst>
      <p:ext uri="{BB962C8B-B14F-4D97-AF65-F5344CB8AC3E}">
        <p14:creationId xmlns:p14="http://schemas.microsoft.com/office/powerpoint/2010/main" val="41219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228828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583406" y="2496065"/>
            <a:ext cx="5512594" cy="1538883"/>
          </a:xfrm>
        </p:spPr>
        <p:txBody>
          <a:bodyPr/>
          <a:lstStyle>
            <a:lvl1pPr>
              <a:defRPr sz="2000">
                <a:solidFill>
                  <a:schemeClr val="accent2"/>
                </a:solidFill>
              </a:defRPr>
            </a:lvl1pPr>
            <a:lvl2pPr>
              <a:spcBef>
                <a:spcPts val="600"/>
              </a:spcBef>
              <a:defRPr sz="1400"/>
            </a:lvl2pPr>
            <a:lvl3pPr>
              <a:spcBef>
                <a:spcPts val="600"/>
              </a:spcBef>
              <a:defRPr sz="1200"/>
            </a:lvl3pPr>
            <a:lvl4pPr>
              <a:defRPr sz="1100"/>
            </a:lvl4pPr>
            <a:lvl5pPr marL="285750" indent="-166688">
              <a:buClr>
                <a:schemeClr val="accent2"/>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C43E074-CEFD-4548-8A6D-7AC3ECA84EC6}"/>
              </a:ext>
            </a:extLst>
          </p:cNvPr>
          <p:cNvSpPr>
            <a:spLocks noGrp="1"/>
          </p:cNvSpPr>
          <p:nvPr>
            <p:ph type="title"/>
          </p:nvPr>
        </p:nvSpPr>
        <p:spPr/>
        <p:txBody>
          <a:bodyPr/>
          <a:lstStyle>
            <a:lvl1pPr algn="ctr">
              <a:defRPr/>
            </a:lvl1pPr>
          </a:lstStyle>
          <a:p>
            <a:r>
              <a:rPr lang="en-US"/>
              <a:t>Click to edit Master title style</a:t>
            </a:r>
          </a:p>
        </p:txBody>
      </p:sp>
      <p:sp>
        <p:nvSpPr>
          <p:cNvPr id="9" name="Text Placeholder 6">
            <a:extLst>
              <a:ext uri="{FF2B5EF4-FFF2-40B4-BE49-F238E27FC236}">
                <a16:creationId xmlns:a16="http://schemas.microsoft.com/office/drawing/2014/main" id="{FCEBB4CD-DCE2-479D-8069-308FA7F51E74}"/>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867177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1111423"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CFB6410D-867A-4626-A44F-DD2F3BD59D60}"/>
              </a:ext>
            </a:extLst>
          </p:cNvPr>
          <p:cNvSpPr>
            <a:spLocks noGrp="1"/>
          </p:cNvSpPr>
          <p:nvPr>
            <p:ph type="body" sz="quarter" idx="13"/>
          </p:nvPr>
        </p:nvSpPr>
        <p:spPr>
          <a:xfrm>
            <a:off x="4819012"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8813D5C7-268F-4DD1-99C1-E4F4C9BBB888}"/>
              </a:ext>
            </a:extLst>
          </p:cNvPr>
          <p:cNvSpPr>
            <a:spLocks noGrp="1"/>
          </p:cNvSpPr>
          <p:nvPr>
            <p:ph type="body" sz="quarter" idx="14"/>
          </p:nvPr>
        </p:nvSpPr>
        <p:spPr>
          <a:xfrm>
            <a:off x="8526600"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66E13DF-83A9-4462-A8E2-E76CF322D5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6510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hree column phot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3263477914"/>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4.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3.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theme" Target="../theme/theme4.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4.emf"/><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theme" Target="../theme/theme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slideLayout" Target="../slideLayouts/slideLayout164.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9" Type="http://schemas.openxmlformats.org/officeDocument/2006/relationships/slideLayout" Target="../slideLayouts/slideLayout143.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3" Type="http://schemas.openxmlformats.org/officeDocument/2006/relationships/image" Target="../media/image4.emf"/><Relationship Id="rId5" Type="http://schemas.openxmlformats.org/officeDocument/2006/relationships/slideLayout" Target="../slideLayouts/slideLayout11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52" Type="http://schemas.openxmlformats.org/officeDocument/2006/relationships/theme" Target="../theme/theme6.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8" Type="http://schemas.openxmlformats.org/officeDocument/2006/relationships/slideLayout" Target="../slideLayouts/slideLayout122.xml"/><Relationship Id="rId51" Type="http://schemas.openxmlformats.org/officeDocument/2006/relationships/slideLayout" Target="../slideLayouts/slideLayout165.xml"/><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0" Type="http://schemas.openxmlformats.org/officeDocument/2006/relationships/slideLayout" Target="../slideLayouts/slideLayout134.xml"/><Relationship Id="rId41" Type="http://schemas.openxmlformats.org/officeDocument/2006/relationships/slideLayout" Target="../slideLayouts/slideLayout155.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theme" Target="../theme/theme7.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slideLayout" Target="../slideLayouts/slideLayout231.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42" Type="http://schemas.openxmlformats.org/officeDocument/2006/relationships/theme" Target="../theme/theme8.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41" Type="http://schemas.openxmlformats.org/officeDocument/2006/relationships/slideLayout" Target="../slideLayouts/slideLayout233.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slideLayout" Target="../slideLayouts/slideLayout232.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image" Target="../media/image4.emf"/><Relationship Id="rId8" Type="http://schemas.openxmlformats.org/officeDocument/2006/relationships/slideLayout" Target="../slideLayouts/slideLayout200.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30BEC6C-6153-A08E-2516-7B5A9B17DC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CA993BEA-CCE5-701D-37FD-55BE931AF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018A67-05E1-4788-83CC-30EF870C7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55F8C-FC86-8946-BD5C-4BB6FBED2F5F}" type="datetimeFigureOut">
              <a:rPr lang="es-CL" smtClean="0"/>
              <a:t>27-07-2023</a:t>
            </a:fld>
            <a:endParaRPr lang="es-CL"/>
          </a:p>
        </p:txBody>
      </p:sp>
      <p:sp>
        <p:nvSpPr>
          <p:cNvPr id="5" name="Marcador de pie de página 4">
            <a:extLst>
              <a:ext uri="{FF2B5EF4-FFF2-40B4-BE49-F238E27FC236}">
                <a16:creationId xmlns:a16="http://schemas.microsoft.com/office/drawing/2014/main" id="{FBB540C7-CA02-C095-C047-44E29B38D2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822209C4-C634-D385-50FA-8685401112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AE05B-7D2C-414E-BABC-C9BE398E9F34}" type="slidenum">
              <a:rPr lang="es-CL" smtClean="0"/>
              <a:t>‹#›</a:t>
            </a:fld>
            <a:endParaRPr lang="es-CL"/>
          </a:p>
        </p:txBody>
      </p:sp>
    </p:spTree>
    <p:extLst>
      <p:ext uri="{BB962C8B-B14F-4D97-AF65-F5344CB8AC3E}">
        <p14:creationId xmlns:p14="http://schemas.microsoft.com/office/powerpoint/2010/main" val="3841223910"/>
      </p:ext>
    </p:extLst>
  </p:cSld>
  <p:clrMap bg1="lt1" tx1="dk1" bg2="lt2" tx2="dk2" accent1="accent1" accent2="accent2" accent3="accent3" accent4="accent4" accent5="accent5" accent6="accent6" hlink="hlink" folHlink="folHlink"/>
  <p:sldLayoutIdLst>
    <p:sldLayoutId id="2147483670" r:id="rId1"/>
    <p:sldLayoutId id="2147483922" r:id="rId2"/>
    <p:sldLayoutId id="2147483681" r:id="rId3"/>
    <p:sldLayoutId id="2147483921" r:id="rId4"/>
    <p:sldLayoutId id="2147483919" r:id="rId5"/>
    <p:sldLayoutId id="214748392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507312824"/>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81F2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378D2-FD85-DF4C-9517-EBCA2D89F566}"/>
              </a:ext>
            </a:extLst>
          </p:cNvPr>
          <p:cNvSpPr>
            <a:spLocks noGrp="1"/>
          </p:cNvSpPr>
          <p:nvPr>
            <p:ph type="title"/>
          </p:nvPr>
        </p:nvSpPr>
        <p:spPr>
          <a:xfrm>
            <a:off x="457200" y="1123122"/>
            <a:ext cx="11277600" cy="567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9B488F-8512-D041-B80F-67B198054A08}"/>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D55B-4BE0-4145-B0D9-9581FF83080A}"/>
              </a:ext>
            </a:extLst>
          </p:cNvPr>
          <p:cNvSpPr>
            <a:spLocks noGrp="1"/>
          </p:cNvSpPr>
          <p:nvPr>
            <p:ph type="dt" sz="half" idx="2"/>
          </p:nvPr>
        </p:nvSpPr>
        <p:spPr>
          <a:xfrm>
            <a:off x="457200" y="6366289"/>
            <a:ext cx="2743200" cy="365125"/>
          </a:xfrm>
          <a:prstGeom prst="rect">
            <a:avLst/>
          </a:prstGeom>
        </p:spPr>
        <p:txBody>
          <a:bodyPr vert="horz" lIns="91440" tIns="45720" rIns="91440" bIns="45720" rtlCol="0" anchor="ctr"/>
          <a:lstStyle>
            <a:lvl1pPr algn="l">
              <a:defRPr sz="1100">
                <a:solidFill>
                  <a:schemeClr val="bg1">
                    <a:alpha val="50000"/>
                  </a:schemeClr>
                </a:solidFill>
                <a:latin typeface="Segoe UI" panose="020B0502040204020203" pitchFamily="34" charset="0"/>
                <a:cs typeface="Segoe UI" panose="020B0502040204020203" pitchFamily="34" charset="0"/>
              </a:defRPr>
            </a:lvl1pPr>
          </a:lstStyle>
          <a:p>
            <a:fld id="{1E5358D1-79CF-DE4F-A686-B9E8FC8A73FF}" type="datetimeFigureOut">
              <a:rPr lang="en-US" smtClean="0"/>
              <a:pPr/>
              <a:t>7/27/2023</a:t>
            </a:fld>
            <a:endParaRPr lang="en-US"/>
          </a:p>
        </p:txBody>
      </p:sp>
      <p:pic>
        <p:nvPicPr>
          <p:cNvPr id="10" name="Picture 9">
            <a:extLst>
              <a:ext uri="{FF2B5EF4-FFF2-40B4-BE49-F238E27FC236}">
                <a16:creationId xmlns:a16="http://schemas.microsoft.com/office/drawing/2014/main" id="{6DC0B355-FE70-9745-9668-87B412179700}"/>
              </a:ext>
              <a:ext uri="{C183D7F6-B498-43B3-948B-1728B52AA6E4}">
                <adec:decorative xmlns:adec="http://schemas.microsoft.com/office/drawing/2017/decorative" val="1"/>
              </a:ext>
            </a:extLst>
          </p:cNvPr>
          <p:cNvPicPr>
            <a:picLocks noChangeAspect="1"/>
          </p:cNvPicPr>
          <p:nvPr userDrawn="1"/>
        </p:nvPicPr>
        <p:blipFill>
          <a:blip r:embed="rId14"/>
          <a:stretch>
            <a:fillRect/>
          </a:stretch>
        </p:blipFill>
        <p:spPr>
          <a:xfrm>
            <a:off x="12360967" y="1986103"/>
            <a:ext cx="914400" cy="914400"/>
          </a:xfrm>
          <a:prstGeom prst="rect">
            <a:avLst/>
          </a:prstGeom>
        </p:spPr>
      </p:pic>
      <p:pic>
        <p:nvPicPr>
          <p:cNvPr id="6" name="Picture 5">
            <a:extLst>
              <a:ext uri="{FF2B5EF4-FFF2-40B4-BE49-F238E27FC236}">
                <a16:creationId xmlns:a16="http://schemas.microsoft.com/office/drawing/2014/main" id="{E11E0EAC-74CE-0C4C-8E33-8BCE50EA6A4C}"/>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457200" y="319528"/>
            <a:ext cx="988036" cy="384722"/>
          </a:xfrm>
          <a:prstGeom prst="rect">
            <a:avLst/>
          </a:prstGeom>
        </p:spPr>
      </p:pic>
      <p:pic>
        <p:nvPicPr>
          <p:cNvPr id="8" name="Picture 7">
            <a:extLst>
              <a:ext uri="{FF2B5EF4-FFF2-40B4-BE49-F238E27FC236}">
                <a16:creationId xmlns:a16="http://schemas.microsoft.com/office/drawing/2014/main" id="{E7DBD451-9CEC-4CD2-B7B9-2066F70B1E2B}"/>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rot="16200000">
            <a:off x="12157596" y="203371"/>
            <a:ext cx="1914078" cy="1507336"/>
          </a:xfrm>
          <a:prstGeom prst="rect">
            <a:avLst/>
          </a:prstGeom>
        </p:spPr>
      </p:pic>
    </p:spTree>
    <p:extLst>
      <p:ext uri="{BB962C8B-B14F-4D97-AF65-F5344CB8AC3E}">
        <p14:creationId xmlns:p14="http://schemas.microsoft.com/office/powerpoint/2010/main" val="365233209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2400" b="1" i="0" kern="1200">
          <a:solidFill>
            <a:schemeClr val="bg1"/>
          </a:solidFill>
          <a:latin typeface="Segoe UI Semibold" panose="020B0502040204020203" pitchFamily="34" charset="0"/>
          <a:ea typeface="+mj-ea"/>
          <a:cs typeface="Segoe UI Semibold" panose="020B0502040204020203"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C0E4B4DE-D558-F09E-877A-390676219915}"/>
              </a:ext>
            </a:extLst>
          </p:cNvPr>
          <p:cNvSpPr txBox="1"/>
          <p:nvPr>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245063843"/>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26"/>
          <a:srcRect l="762"/>
          <a:stretch/>
        </p:blipFill>
        <p:spPr>
          <a:xfrm rot="5400000">
            <a:off x="9464500" y="2843773"/>
            <a:ext cx="6858000" cy="1170455"/>
          </a:xfrm>
          <a:prstGeom prst="rect">
            <a:avLst/>
          </a:prstGeom>
        </p:spPr>
      </p:pic>
      <p:sp>
        <p:nvSpPr>
          <p:cNvPr id="5" name="Footer Placeholder 2">
            <a:extLst>
              <a:ext uri="{FF2B5EF4-FFF2-40B4-BE49-F238E27FC236}">
                <a16:creationId xmlns:a16="http://schemas.microsoft.com/office/drawing/2014/main" id="{0453F453-1A3F-4CC4-84B7-ECD03B42904D}"/>
              </a:ext>
            </a:extLst>
          </p:cNvPr>
          <p:cNvSpPr txBox="1">
            <a:spLocks/>
          </p:cNvSpPr>
          <p:nvPr userDrawn="1"/>
        </p:nvSpPr>
        <p:spPr>
          <a:xfrm>
            <a:off x="3392565" y="7081358"/>
            <a:ext cx="5279136" cy="138499"/>
          </a:xfrm>
          <a:prstGeom prst="rect">
            <a:avLst/>
          </a:prstGeom>
          <a:noFill/>
        </p:spPr>
        <p:txBody>
          <a:bodyPr wrap="square" lIns="0" tIns="0" rIns="0" bIns="0" rtlCol="0" anchor="ctr">
            <a:spAutoFit/>
          </a:bodyPr>
          <a:lstStyle>
            <a:defPPr>
              <a:defRPr lang="en-US"/>
            </a:defPPr>
            <a:lvl1pPr algn="ctr">
              <a:defRPr sz="1200">
                <a:gradFill>
                  <a:gsLst>
                    <a:gs pos="2917">
                      <a:schemeClr val="tx1">
                        <a:alpha val="25000"/>
                      </a:schemeClr>
                    </a:gs>
                    <a:gs pos="30000">
                      <a:schemeClr val="tx1">
                        <a:alpha val="25000"/>
                      </a:schemeClr>
                    </a:gs>
                  </a:gsLst>
                  <a:lin ang="5400000" scaled="0"/>
                </a:gra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a:t>MICROSOFT CONFIDENTIAL – NON-DISCLOSURE AGREEMENT REQUIRED</a:t>
            </a:r>
          </a:p>
        </p:txBody>
      </p:sp>
    </p:spTree>
    <p:extLst>
      <p:ext uri="{BB962C8B-B14F-4D97-AF65-F5344CB8AC3E}">
        <p14:creationId xmlns:p14="http://schemas.microsoft.com/office/powerpoint/2010/main" val="768820652"/>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52799045"/>
      </p:ext>
    </p:extLst>
  </p:cSld>
  <p:clrMap bg1="dk1" tx1="lt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45" r:id="rId48"/>
    <p:sldLayoutId id="2147483846" r:id="rId49"/>
    <p:sldLayoutId id="2147483847" r:id="rId50"/>
    <p:sldLayoutId id="2147483848"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2">
            <a:extLst>
              <a:ext uri="{FF2B5EF4-FFF2-40B4-BE49-F238E27FC236}">
                <a16:creationId xmlns:a16="http://schemas.microsoft.com/office/drawing/2014/main" id="{0453F453-1A3F-4CC4-84B7-ECD03B42904D}"/>
              </a:ext>
            </a:extLst>
          </p:cNvPr>
          <p:cNvSpPr txBox="1">
            <a:spLocks/>
          </p:cNvSpPr>
          <p:nvPr userDrawn="1"/>
        </p:nvSpPr>
        <p:spPr>
          <a:xfrm>
            <a:off x="3392565" y="7081358"/>
            <a:ext cx="5279136" cy="138499"/>
          </a:xfrm>
          <a:prstGeom prst="rect">
            <a:avLst/>
          </a:prstGeom>
          <a:noFill/>
        </p:spPr>
        <p:txBody>
          <a:bodyPr wrap="square" lIns="0" tIns="0" rIns="0" bIns="0" rtlCol="0" anchor="ctr">
            <a:spAutoFit/>
          </a:bodyPr>
          <a:lstStyle>
            <a:defPPr>
              <a:defRPr lang="en-US"/>
            </a:defPPr>
            <a:lvl1pPr algn="ctr">
              <a:defRPr sz="1200">
                <a:gradFill>
                  <a:gsLst>
                    <a:gs pos="2917">
                      <a:schemeClr val="tx1">
                        <a:alpha val="25000"/>
                      </a:schemeClr>
                    </a:gs>
                    <a:gs pos="30000">
                      <a:schemeClr val="tx1">
                        <a:alpha val="25000"/>
                      </a:schemeClr>
                    </a:gs>
                  </a:gsLst>
                  <a:lin ang="5400000" scaled="0"/>
                </a:gra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a:t>MICROSOFT CONFIDENTIAL – NON-DISCLOSURE AGREEMENT REQUIRED</a:t>
            </a:r>
          </a:p>
        </p:txBody>
      </p:sp>
      <p:sp>
        <p:nvSpPr>
          <p:cNvPr id="8" name="TextBox 7">
            <a:extLst>
              <a:ext uri="{FF2B5EF4-FFF2-40B4-BE49-F238E27FC236}">
                <a16:creationId xmlns:a16="http://schemas.microsoft.com/office/drawing/2014/main" id="{69BA6DC5-6D35-624F-6B06-F720B2B615C9}"/>
              </a:ext>
            </a:extLst>
          </p:cNvPr>
          <p:cNvSpPr txBox="1"/>
          <p:nvPr>
            <p:extLst>
              <p:ext uri="{1162E1C5-73C7-4A58-AE30-91384D911F3F}">
                <p184:classification xmlns:p184="http://schemas.microsoft.com/office/powerpoint/2018/4/main" val="ftr"/>
              </p:ext>
            </p:extLst>
          </p:nvPr>
        </p:nvSpPr>
        <p:spPr>
          <a:xfrm>
            <a:off x="0" y="67056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012596661"/>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600162363"/>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 id="2147483912" r:id="rId35"/>
    <p:sldLayoutId id="2147483913" r:id="rId36"/>
    <p:sldLayoutId id="2147483914" r:id="rId37"/>
    <p:sldLayoutId id="2147483915" r:id="rId38"/>
    <p:sldLayoutId id="2147483916" r:id="rId39"/>
    <p:sldLayoutId id="2147483917" r:id="rId40"/>
    <p:sldLayoutId id="2147483918" r:id="rId4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4.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notesSlide" Target="../notesSlides/notesSlide10.xml"/><Relationship Id="rId16" Type="http://schemas.openxmlformats.org/officeDocument/2006/relationships/image" Target="../media/image97.svg"/><Relationship Id="rId20" Type="http://schemas.openxmlformats.org/officeDocument/2006/relationships/image" Target="../media/image101.svg"/><Relationship Id="rId29" Type="http://schemas.openxmlformats.org/officeDocument/2006/relationships/image" Target="../media/image110.png"/><Relationship Id="rId1" Type="http://schemas.openxmlformats.org/officeDocument/2006/relationships/slideLayout" Target="../slideLayouts/slideLayout202.xml"/><Relationship Id="rId6" Type="http://schemas.openxmlformats.org/officeDocument/2006/relationships/image" Target="../media/image87.sv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svg"/><Relationship Id="rId28" Type="http://schemas.openxmlformats.org/officeDocument/2006/relationships/image" Target="../media/image109.pn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103.png"/><Relationship Id="rId27" Type="http://schemas.openxmlformats.org/officeDocument/2006/relationships/image" Target="../media/image108.png"/></Relationships>
</file>

<file path=ppt/slides/_rels/slide1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42.xml"/><Relationship Id="rId1" Type="http://schemas.openxmlformats.org/officeDocument/2006/relationships/video" Target="https://www.youtube.com/embed/y9y22D7zNAI?feature=oembed" TargetMode="External"/><Relationship Id="rId5" Type="http://schemas.openxmlformats.org/officeDocument/2006/relationships/image" Target="../media/image118.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20.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55.emf"/><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5.emf"/><Relationship Id="rId4" Type="http://schemas.openxmlformats.org/officeDocument/2006/relationships/image" Target="../media/image5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20.svg"/><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20.svg"/><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55.emf"/><Relationship Id="rId4" Type="http://schemas.openxmlformats.org/officeDocument/2006/relationships/image" Target="../media/image58.svg"/></Relationships>
</file>

<file path=ppt/slides/_rels/slide2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jpeg"/><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31.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94.pn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image" Target="../media/image55.emf"/><Relationship Id="rId1" Type="http://schemas.openxmlformats.org/officeDocument/2006/relationships/slideLayout" Target="../slideLayouts/slideLayout6.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95.svg"/><Relationship Id="rId9" Type="http://schemas.openxmlformats.org/officeDocument/2006/relationships/image" Target="../media/image137.png"/></Relationships>
</file>

<file path=ppt/slides/_rels/slide3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1.png"/><Relationship Id="rId4" Type="http://schemas.openxmlformats.org/officeDocument/2006/relationships/image" Target="../media/image144.png"/><Relationship Id="rId9" Type="http://schemas.openxmlformats.org/officeDocument/2006/relationships/image" Target="../media/image148.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3.xml"/><Relationship Id="rId6" Type="http://schemas.openxmlformats.org/officeDocument/2006/relationships/image" Target="../media/image56.emf"/><Relationship Id="rId5" Type="http://schemas.openxmlformats.org/officeDocument/2006/relationships/image" Target="../media/image160.emf"/><Relationship Id="rId4" Type="http://schemas.openxmlformats.org/officeDocument/2006/relationships/image" Target="../media/image159.emf"/></Relationships>
</file>

<file path=ppt/slides/_rels/slide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63.jpeg"/><Relationship Id="rId5" Type="http://schemas.microsoft.com/office/2007/relationships/hdphoto" Target="../media/hdphoto3.wdp"/><Relationship Id="rId4" Type="http://schemas.openxmlformats.org/officeDocument/2006/relationships/image" Target="../media/image62.png"/><Relationship Id="rId9"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88.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93.xml"/><Relationship Id="rId5" Type="http://schemas.openxmlformats.org/officeDocument/2006/relationships/image" Target="../media/image5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openxmlformats.org/officeDocument/2006/relationships/image" Target="../media/image83.png"/><Relationship Id="rId5" Type="http://schemas.openxmlformats.org/officeDocument/2006/relationships/image" Target="../media/image5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C66"/>
        </a:solidFill>
        <a:effectLst/>
      </p:bgPr>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F6D0E291-190D-8228-9D86-7CB01BBB1A4E}"/>
              </a:ext>
            </a:extLst>
          </p:cNvPr>
          <p:cNvPicPr>
            <a:picLocks noChangeAspect="1"/>
          </p:cNvPicPr>
          <p:nvPr/>
        </p:nvPicPr>
        <p:blipFill>
          <a:blip r:embed="rId2"/>
          <a:stretch>
            <a:fillRect/>
          </a:stretch>
        </p:blipFill>
        <p:spPr>
          <a:xfrm>
            <a:off x="753548" y="1013138"/>
            <a:ext cx="6753262" cy="1856755"/>
          </a:xfrm>
          <a:prstGeom prst="rect">
            <a:avLst/>
          </a:prstGeom>
        </p:spPr>
      </p:pic>
      <p:pic>
        <p:nvPicPr>
          <p:cNvPr id="24" name="Imagen 23">
            <a:extLst>
              <a:ext uri="{FF2B5EF4-FFF2-40B4-BE49-F238E27FC236}">
                <a16:creationId xmlns:a16="http://schemas.microsoft.com/office/drawing/2014/main" id="{AE9A0C2B-B8C6-1899-5B89-DAB016638A45}"/>
              </a:ext>
            </a:extLst>
          </p:cNvPr>
          <p:cNvPicPr>
            <a:picLocks noChangeAspect="1"/>
          </p:cNvPicPr>
          <p:nvPr/>
        </p:nvPicPr>
        <p:blipFill>
          <a:blip r:embed="rId3"/>
          <a:stretch>
            <a:fillRect/>
          </a:stretch>
        </p:blipFill>
        <p:spPr>
          <a:xfrm>
            <a:off x="1537976" y="3491047"/>
            <a:ext cx="5909641" cy="808687"/>
          </a:xfrm>
          <a:prstGeom prst="rect">
            <a:avLst/>
          </a:prstGeom>
        </p:spPr>
      </p:pic>
      <p:pic>
        <p:nvPicPr>
          <p:cNvPr id="26" name="Imagen 25">
            <a:extLst>
              <a:ext uri="{FF2B5EF4-FFF2-40B4-BE49-F238E27FC236}">
                <a16:creationId xmlns:a16="http://schemas.microsoft.com/office/drawing/2014/main" id="{9DA11983-DDC5-E998-9739-A21F143B3C81}"/>
              </a:ext>
            </a:extLst>
          </p:cNvPr>
          <p:cNvPicPr>
            <a:picLocks noChangeAspect="1"/>
          </p:cNvPicPr>
          <p:nvPr/>
        </p:nvPicPr>
        <p:blipFill>
          <a:blip r:embed="rId4"/>
          <a:stretch>
            <a:fillRect/>
          </a:stretch>
        </p:blipFill>
        <p:spPr>
          <a:xfrm>
            <a:off x="753548" y="3565793"/>
            <a:ext cx="582738" cy="582738"/>
          </a:xfrm>
          <a:prstGeom prst="rect">
            <a:avLst/>
          </a:prstGeom>
        </p:spPr>
      </p:pic>
      <p:grpSp>
        <p:nvGrpSpPr>
          <p:cNvPr id="8" name="Grupo 7">
            <a:extLst>
              <a:ext uri="{FF2B5EF4-FFF2-40B4-BE49-F238E27FC236}">
                <a16:creationId xmlns:a16="http://schemas.microsoft.com/office/drawing/2014/main" id="{B7E3274C-6451-6F41-BF31-47B7A8368BC2}"/>
              </a:ext>
            </a:extLst>
          </p:cNvPr>
          <p:cNvGrpSpPr/>
          <p:nvPr/>
        </p:nvGrpSpPr>
        <p:grpSpPr>
          <a:xfrm>
            <a:off x="506276" y="5844862"/>
            <a:ext cx="6457688" cy="504845"/>
            <a:chOff x="384356" y="5861230"/>
            <a:chExt cx="6457688" cy="504845"/>
          </a:xfrm>
        </p:grpSpPr>
        <p:pic>
          <p:nvPicPr>
            <p:cNvPr id="25" name="Imagen 24">
              <a:extLst>
                <a:ext uri="{FF2B5EF4-FFF2-40B4-BE49-F238E27FC236}">
                  <a16:creationId xmlns:a16="http://schemas.microsoft.com/office/drawing/2014/main" id="{FE839FDE-CE3B-9143-F1DB-1106BF2D1BAA}"/>
                </a:ext>
              </a:extLst>
            </p:cNvPr>
            <p:cNvPicPr>
              <a:picLocks noChangeAspect="1"/>
            </p:cNvPicPr>
            <p:nvPr/>
          </p:nvPicPr>
          <p:blipFill rotWithShape="1">
            <a:blip r:embed="rId5"/>
            <a:srcRect r="33868" b="-4609"/>
            <a:stretch/>
          </p:blipFill>
          <p:spPr>
            <a:xfrm>
              <a:off x="2785424" y="5861230"/>
              <a:ext cx="4056620" cy="504845"/>
            </a:xfrm>
            <a:prstGeom prst="rect">
              <a:avLst/>
            </a:prstGeom>
          </p:spPr>
        </p:pic>
        <p:pic>
          <p:nvPicPr>
            <p:cNvPr id="2" name="Imagen 1">
              <a:extLst>
                <a:ext uri="{FF2B5EF4-FFF2-40B4-BE49-F238E27FC236}">
                  <a16:creationId xmlns:a16="http://schemas.microsoft.com/office/drawing/2014/main" id="{1599D759-B149-9AC5-2F4A-1633F47B7D37}"/>
                </a:ext>
              </a:extLst>
            </p:cNvPr>
            <p:cNvPicPr>
              <a:picLocks noChangeAspect="1"/>
            </p:cNvPicPr>
            <p:nvPr/>
          </p:nvPicPr>
          <p:blipFill rotWithShape="1">
            <a:blip r:embed="rId5"/>
            <a:srcRect l="68963"/>
            <a:stretch/>
          </p:blipFill>
          <p:spPr>
            <a:xfrm>
              <a:off x="384356" y="5861230"/>
              <a:ext cx="1903860" cy="482601"/>
            </a:xfrm>
            <a:prstGeom prst="rect">
              <a:avLst/>
            </a:prstGeom>
          </p:spPr>
        </p:pic>
        <p:cxnSp>
          <p:nvCxnSpPr>
            <p:cNvPr id="4" name="Conector recto 3">
              <a:extLst>
                <a:ext uri="{FF2B5EF4-FFF2-40B4-BE49-F238E27FC236}">
                  <a16:creationId xmlns:a16="http://schemas.microsoft.com/office/drawing/2014/main" id="{3BA53463-3EE5-26E9-017B-DDEDF88B4976}"/>
                </a:ext>
              </a:extLst>
            </p:cNvPr>
            <p:cNvCxnSpPr>
              <a:cxnSpLocks/>
            </p:cNvCxnSpPr>
            <p:nvPr/>
          </p:nvCxnSpPr>
          <p:spPr>
            <a:xfrm>
              <a:off x="2498974" y="5861230"/>
              <a:ext cx="0" cy="4826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788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C996C3-561C-C80E-3E94-2F364C0C0FF7}"/>
              </a:ext>
            </a:extLst>
          </p:cNvPr>
          <p:cNvSpPr txBox="1"/>
          <p:nvPr/>
        </p:nvSpPr>
        <p:spPr>
          <a:xfrm>
            <a:off x="1187451" y="361026"/>
            <a:ext cx="123825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800" b="0" i="0" u="none" strike="noStrike" kern="1200" cap="none" spc="0" normalizeH="0" baseline="0" noProof="0">
                <a:ln>
                  <a:noFill/>
                </a:ln>
                <a:solidFill>
                  <a:srgbClr val="FFFFFF"/>
                </a:solidFill>
                <a:effectLst/>
                <a:uLnTx/>
                <a:uFillTx/>
                <a:latin typeface="Segoe UI Semibold"/>
                <a:ea typeface="+mn-ea"/>
                <a:cs typeface="+mn-cs"/>
              </a:rPr>
              <a:t>G</a:t>
            </a:r>
            <a:endParaRPr kumimoji="0" lang="en-US" sz="138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6D155C9-AC23-AD69-B1B0-7719004D588D}"/>
              </a:ext>
            </a:extLst>
          </p:cNvPr>
          <p:cNvSpPr txBox="1"/>
          <p:nvPr/>
        </p:nvSpPr>
        <p:spPr>
          <a:xfrm>
            <a:off x="1250951" y="2346743"/>
            <a:ext cx="1238249"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800" b="0" i="0" u="none" strike="noStrike" kern="1200" cap="none" spc="0" normalizeH="0" baseline="0" noProof="0">
                <a:ln>
                  <a:noFill/>
                </a:ln>
                <a:solidFill>
                  <a:srgbClr val="FFFFFF"/>
                </a:solidFill>
                <a:effectLst/>
                <a:uLnTx/>
                <a:uFillTx/>
                <a:latin typeface="Segoe UI Semibold"/>
                <a:ea typeface="+mn-ea"/>
                <a:cs typeface="+mn-cs"/>
              </a:rPr>
              <a:t>P</a:t>
            </a:r>
            <a:endParaRPr kumimoji="0" lang="en-US" sz="138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67FE08DC-2B25-210F-5FC5-F8543AF10AC9}"/>
              </a:ext>
            </a:extLst>
          </p:cNvPr>
          <p:cNvSpPr txBox="1"/>
          <p:nvPr/>
        </p:nvSpPr>
        <p:spPr>
          <a:xfrm>
            <a:off x="1250951" y="4470401"/>
            <a:ext cx="1238249"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800" b="0" i="0" u="none" strike="noStrike" kern="1200" cap="none" spc="0" normalizeH="0" baseline="0" noProof="0">
                <a:ln>
                  <a:noFill/>
                </a:ln>
                <a:solidFill>
                  <a:srgbClr val="FFFFFF"/>
                </a:solidFill>
                <a:effectLst/>
                <a:uLnTx/>
                <a:uFillTx/>
                <a:latin typeface="Segoe UI Semibold"/>
                <a:ea typeface="+mn-ea"/>
                <a:cs typeface="+mn-cs"/>
              </a:rPr>
              <a:t>T</a:t>
            </a:r>
            <a:endParaRPr kumimoji="0" lang="en-US" sz="138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B924A6AE-9255-A55F-2B3A-5310079AFD1B}"/>
              </a:ext>
            </a:extLst>
          </p:cNvPr>
          <p:cNvSpPr txBox="1"/>
          <p:nvPr/>
        </p:nvSpPr>
        <p:spPr>
          <a:xfrm>
            <a:off x="2387601" y="366452"/>
            <a:ext cx="819150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800" b="0" i="0" u="none" strike="noStrike" kern="1200" cap="none" spc="0" normalizeH="0" baseline="0" noProof="0" err="1">
                <a:ln>
                  <a:noFill/>
                </a:ln>
                <a:solidFill>
                  <a:srgbClr val="FFFFFF"/>
                </a:solidFill>
                <a:effectLst/>
                <a:uLnTx/>
                <a:uFillTx/>
                <a:latin typeface="Segoe UI Semibold"/>
                <a:ea typeface="+mn-ea"/>
                <a:cs typeface="+mn-cs"/>
              </a:rPr>
              <a:t>enerative</a:t>
            </a:r>
            <a:endParaRPr kumimoji="0" lang="en-US" sz="138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7947AF96-D5B2-B52D-B434-030F101B97F9}"/>
              </a:ext>
            </a:extLst>
          </p:cNvPr>
          <p:cNvSpPr txBox="1"/>
          <p:nvPr/>
        </p:nvSpPr>
        <p:spPr>
          <a:xfrm>
            <a:off x="2286001" y="2406167"/>
            <a:ext cx="819150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800" b="0" i="0" u="none" strike="noStrike" kern="1200" cap="none" spc="0" normalizeH="0" baseline="0" noProof="0" err="1">
                <a:ln>
                  <a:noFill/>
                </a:ln>
                <a:solidFill>
                  <a:srgbClr val="FFFFFF"/>
                </a:solidFill>
                <a:effectLst/>
                <a:uLnTx/>
                <a:uFillTx/>
                <a:latin typeface="Segoe UI Semibold"/>
                <a:ea typeface="+mn-ea"/>
                <a:cs typeface="+mn-cs"/>
              </a:rPr>
              <a:t>re-trained</a:t>
            </a:r>
            <a:endParaRPr kumimoji="0" lang="en-US" sz="138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4" name="TextBox 3">
            <a:extLst>
              <a:ext uri="{FF2B5EF4-FFF2-40B4-BE49-F238E27FC236}">
                <a16:creationId xmlns:a16="http://schemas.microsoft.com/office/drawing/2014/main" id="{D6D662E3-A44B-EBB7-608E-21D67E5E61B0}"/>
              </a:ext>
            </a:extLst>
          </p:cNvPr>
          <p:cNvSpPr txBox="1"/>
          <p:nvPr/>
        </p:nvSpPr>
        <p:spPr>
          <a:xfrm>
            <a:off x="2184401" y="4483102"/>
            <a:ext cx="8915400" cy="21236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800" b="0" i="0" u="none" strike="noStrike" kern="1200" cap="none" spc="0" normalizeH="0" baseline="0" noProof="0" err="1">
                <a:ln>
                  <a:noFill/>
                </a:ln>
                <a:solidFill>
                  <a:srgbClr val="FFFFFF"/>
                </a:solidFill>
                <a:effectLst/>
                <a:uLnTx/>
                <a:uFillTx/>
                <a:latin typeface="Segoe UI Semibold"/>
                <a:ea typeface="+mn-ea"/>
                <a:cs typeface="+mn-cs"/>
              </a:rPr>
              <a:t>ransformer</a:t>
            </a:r>
            <a:endParaRPr kumimoji="0" lang="en-US" sz="13800" b="0" i="0" u="none" strike="noStrike" kern="1200" cap="none" spc="0" normalizeH="0" baseline="0" noProof="0" err="1">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3546558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601"/>
                            </p:stCondLst>
                            <p:childTnLst>
                              <p:par>
                                <p:cTn id="8" presetID="1" presetClass="entr" presetSubtype="0" fill="hold" grpId="0" nodeType="afterEffect">
                                  <p:stCondLst>
                                    <p:cond delay="0"/>
                                  </p:stCondLst>
                                  <p:iterate type="lt">
                                    <p:tmAbs val="200"/>
                                  </p:iterate>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3402"/>
                            </p:stCondLst>
                            <p:childTnLst>
                              <p:par>
                                <p:cTn id="11" presetID="1" presetClass="entr" presetSubtype="0" fill="hold" nodeType="afterEffect">
                                  <p:stCondLst>
                                    <p:cond delay="0"/>
                                  </p:stCondLst>
                                  <p:iterate type="lt">
                                    <p:tmAbs val="200"/>
                                  </p:iterate>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B8386D-28C3-2DD0-9BC2-3C6266119E19}"/>
              </a:ext>
            </a:extLst>
          </p:cNvPr>
          <p:cNvSpPr txBox="1"/>
          <p:nvPr/>
        </p:nvSpPr>
        <p:spPr>
          <a:xfrm>
            <a:off x="881207" y="2135787"/>
            <a:ext cx="10181936" cy="233910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a:ln>
                  <a:noFill/>
                </a:ln>
                <a:solidFill>
                  <a:srgbClr val="FFFFFF"/>
                </a:solidFill>
                <a:effectLst/>
                <a:uLnTx/>
                <a:uFillTx/>
                <a:latin typeface="-apple-system"/>
                <a:ea typeface="+mn-ea"/>
                <a:cs typeface="+mn-cs"/>
              </a:rPr>
              <a:t>Con grandes poderes, vienen grandes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1" u="none" strike="noStrike" kern="1200" cap="none" spc="0" normalizeH="0" baseline="0" noProof="0">
                <a:ln>
                  <a:noFill/>
                </a:ln>
                <a:solidFill>
                  <a:srgbClr val="50E6FF"/>
                </a:solidFill>
                <a:effectLst/>
                <a:uLnTx/>
                <a:uFillTx/>
                <a:latin typeface="-apple-system"/>
                <a:ea typeface="+mn-ea"/>
                <a:cs typeface="+mn-cs"/>
              </a:rPr>
              <a:t>Responsabilidades</a:t>
            </a:r>
          </a:p>
        </p:txBody>
      </p:sp>
    </p:spTree>
    <p:extLst>
      <p:ext uri="{BB962C8B-B14F-4D97-AF65-F5344CB8AC3E}">
        <p14:creationId xmlns:p14="http://schemas.microsoft.com/office/powerpoint/2010/main" val="837863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B8386D-28C3-2DD0-9BC2-3C6266119E19}"/>
              </a:ext>
            </a:extLst>
          </p:cNvPr>
          <p:cNvSpPr txBox="1"/>
          <p:nvPr/>
        </p:nvSpPr>
        <p:spPr>
          <a:xfrm>
            <a:off x="804041" y="2411684"/>
            <a:ext cx="10964917" cy="166199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pple-system"/>
                <a:ea typeface="+mn-ea"/>
                <a:cs typeface="+mn-cs"/>
              </a:rPr>
              <a:t>La </a:t>
            </a:r>
            <a:r>
              <a:rPr kumimoji="0" lang="en-US" sz="4400" b="0" i="0" u="none" strike="noStrike" kern="1200" cap="none" spc="0" normalizeH="0" baseline="0" noProof="0" err="1">
                <a:ln>
                  <a:noFill/>
                </a:ln>
                <a:solidFill>
                  <a:srgbClr val="FFFFFF"/>
                </a:solidFill>
                <a:effectLst/>
                <a:uLnTx/>
                <a:uFillTx/>
                <a:latin typeface="-apple-system"/>
                <a:ea typeface="+mn-ea"/>
                <a:cs typeface="+mn-cs"/>
              </a:rPr>
              <a:t>pregunta</a:t>
            </a:r>
            <a:r>
              <a:rPr kumimoji="0" lang="en-US" sz="4400" b="0" i="0" u="none" strike="noStrike" kern="1200" cap="none" spc="0" normalizeH="0" baseline="0" noProof="0">
                <a:ln>
                  <a:noFill/>
                </a:ln>
                <a:solidFill>
                  <a:srgbClr val="FFFFFF"/>
                </a:solidFill>
                <a:effectLst/>
                <a:uLnTx/>
                <a:uFillTx/>
                <a:latin typeface="-apple-system"/>
                <a:ea typeface="+mn-ea"/>
                <a:cs typeface="+mn-cs"/>
              </a:rPr>
              <a:t>, </a:t>
            </a:r>
            <a:r>
              <a:rPr kumimoji="0" lang="en-US" sz="4400" b="0" i="0" u="none" strike="noStrike" kern="1200" cap="none" spc="0" normalizeH="0" baseline="0" noProof="0" err="1">
                <a:ln>
                  <a:noFill/>
                </a:ln>
                <a:solidFill>
                  <a:srgbClr val="FFFFFF"/>
                </a:solidFill>
                <a:effectLst/>
                <a:uLnTx/>
                <a:uFillTx/>
                <a:latin typeface="-apple-system"/>
                <a:ea typeface="+mn-ea"/>
                <a:cs typeface="+mn-cs"/>
              </a:rPr>
              <a:t>el</a:t>
            </a:r>
            <a:r>
              <a:rPr kumimoji="0" lang="en-US" sz="4400" b="0" i="0" u="none" strike="noStrike" kern="1200" cap="none" spc="0" normalizeH="0" baseline="0" noProof="0">
                <a:ln>
                  <a:noFill/>
                </a:ln>
                <a:solidFill>
                  <a:srgbClr val="FFFFFF"/>
                </a:solidFill>
                <a:effectLst/>
                <a:uLnTx/>
                <a:uFillTx/>
                <a:latin typeface="-apple-system"/>
                <a:ea typeface="+mn-ea"/>
                <a:cs typeface="+mn-cs"/>
              </a:rPr>
              <a:t> </a:t>
            </a:r>
            <a:r>
              <a:rPr kumimoji="0" lang="en-US" sz="4400" b="0" i="0" u="none" strike="noStrike" kern="1200" cap="none" spc="0" normalizeH="0" baseline="0" noProof="0" err="1">
                <a:ln>
                  <a:noFill/>
                </a:ln>
                <a:solidFill>
                  <a:srgbClr val="FFFFFF"/>
                </a:solidFill>
                <a:effectLst/>
                <a:uLnTx/>
                <a:uFillTx/>
                <a:latin typeface="-apple-system"/>
                <a:ea typeface="+mn-ea"/>
                <a:cs typeface="+mn-cs"/>
              </a:rPr>
              <a:t>contexto</a:t>
            </a:r>
            <a:r>
              <a:rPr kumimoji="0" lang="en-US" sz="4400" b="0" i="0" u="none" strike="noStrike" kern="1200" cap="none" spc="0" normalizeH="0" baseline="0" noProof="0">
                <a:ln>
                  <a:noFill/>
                </a:ln>
                <a:solidFill>
                  <a:srgbClr val="FFFFFF"/>
                </a:solidFill>
                <a:effectLst/>
                <a:uLnTx/>
                <a:uFillTx/>
                <a:latin typeface="-apple-system"/>
                <a:ea typeface="+mn-ea"/>
                <a:cs typeface="+mn-cs"/>
              </a:rPr>
              <a:t> y la curatoria/</a:t>
            </a:r>
            <a:r>
              <a:rPr kumimoji="0" lang="en-US" sz="4400" b="0" i="0" u="none" strike="noStrike" kern="1200" cap="none" spc="0" normalizeH="0" baseline="0" noProof="0" err="1">
                <a:ln>
                  <a:noFill/>
                </a:ln>
                <a:solidFill>
                  <a:srgbClr val="FFFFFF"/>
                </a:solidFill>
                <a:effectLst/>
                <a:uLnTx/>
                <a:uFillTx/>
                <a:latin typeface="-apple-system"/>
                <a:ea typeface="+mn-ea"/>
                <a:cs typeface="+mn-cs"/>
              </a:rPr>
              <a:t>criterio</a:t>
            </a:r>
            <a:endParaRPr kumimoji="0" lang="en-US" sz="44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1" u="none" strike="noStrike" kern="1200" cap="none" spc="0" normalizeH="0" baseline="0" noProof="0">
                <a:ln>
                  <a:noFill/>
                </a:ln>
                <a:solidFill>
                  <a:srgbClr val="50E6FF"/>
                </a:solidFill>
                <a:effectLst/>
                <a:uLnTx/>
                <a:uFillTx/>
                <a:latin typeface="-apple-system"/>
                <a:ea typeface="+mn-ea"/>
                <a:cs typeface="+mn-cs"/>
              </a:rPr>
              <a:t>Rol del talento humano</a:t>
            </a:r>
          </a:p>
        </p:txBody>
      </p:sp>
    </p:spTree>
    <p:extLst>
      <p:ext uri="{BB962C8B-B14F-4D97-AF65-F5344CB8AC3E}">
        <p14:creationId xmlns:p14="http://schemas.microsoft.com/office/powerpoint/2010/main" val="466778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B8386D-28C3-2DD0-9BC2-3C6266119E19}"/>
              </a:ext>
            </a:extLst>
          </p:cNvPr>
          <p:cNvSpPr txBox="1"/>
          <p:nvPr/>
        </p:nvSpPr>
        <p:spPr>
          <a:xfrm>
            <a:off x="780393" y="1788946"/>
            <a:ext cx="10964917" cy="34778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pple-system"/>
                <a:ea typeface="+mn-ea"/>
                <a:cs typeface="+mn-cs"/>
              </a:rPr>
              <a:t>La </a:t>
            </a:r>
            <a:r>
              <a:rPr kumimoji="0" lang="en-US" sz="4400" b="0" i="0" u="none" strike="noStrike" kern="1200" cap="none" spc="0" normalizeH="0" baseline="0" noProof="0" err="1">
                <a:ln>
                  <a:noFill/>
                </a:ln>
                <a:solidFill>
                  <a:srgbClr val="FFFFFF"/>
                </a:solidFill>
                <a:effectLst/>
                <a:uLnTx/>
                <a:uFillTx/>
                <a:latin typeface="-apple-system"/>
                <a:ea typeface="+mn-ea"/>
                <a:cs typeface="+mn-cs"/>
              </a:rPr>
              <a:t>pregunta</a:t>
            </a:r>
            <a:r>
              <a:rPr kumimoji="0" lang="en-US" sz="4400" b="0" i="0" u="none" strike="noStrike" kern="1200" cap="none" spc="0" normalizeH="0" baseline="0" noProof="0">
                <a:ln>
                  <a:noFill/>
                </a:ln>
                <a:solidFill>
                  <a:srgbClr val="FFFFFF"/>
                </a:solidFill>
                <a:effectLst/>
                <a:uLnTx/>
                <a:uFillTx/>
                <a:latin typeface="-apple-system"/>
                <a:ea typeface="+mn-ea"/>
                <a:cs typeface="+mn-cs"/>
              </a:rPr>
              <a:t> del PILOT@ </a:t>
            </a:r>
            <a:r>
              <a:rPr kumimoji="0" lang="en-US" sz="4400" b="0" i="0" u="none" strike="noStrike" kern="1200" cap="none" spc="0" normalizeH="0" baseline="0" noProof="0" err="1">
                <a:ln>
                  <a:noFill/>
                </a:ln>
                <a:solidFill>
                  <a:srgbClr val="FFFFFF"/>
                </a:solidFill>
                <a:effectLst/>
                <a:uLnTx/>
                <a:uFillTx/>
                <a:latin typeface="-apple-system"/>
                <a:ea typeface="+mn-ea"/>
                <a:cs typeface="+mn-cs"/>
              </a:rPr>
              <a:t>pasa</a:t>
            </a:r>
            <a:r>
              <a:rPr kumimoji="0" lang="en-US" sz="4400" b="0" i="0" u="none" strike="noStrike" kern="1200" cap="none" spc="0" normalizeH="0" baseline="0" noProof="0">
                <a:ln>
                  <a:noFill/>
                </a:ln>
                <a:solidFill>
                  <a:srgbClr val="FFFFFF"/>
                </a:solidFill>
                <a:effectLst/>
                <a:uLnTx/>
                <a:uFillTx/>
                <a:latin typeface="-apple-system"/>
                <a:ea typeface="+mn-ea"/>
                <a:cs typeface="+mn-cs"/>
              </a:rPr>
              <a:t> a ser la clave del </a:t>
            </a:r>
            <a:r>
              <a:rPr kumimoji="0" lang="en-US" sz="4400" b="0" i="0" u="none" strike="noStrike" kern="1200" cap="none" spc="0" normalizeH="0" baseline="0" noProof="0" err="1">
                <a:ln>
                  <a:noFill/>
                </a:ln>
                <a:solidFill>
                  <a:srgbClr val="FFFFFF"/>
                </a:solidFill>
                <a:effectLst/>
                <a:uLnTx/>
                <a:uFillTx/>
                <a:latin typeface="-apple-system"/>
                <a:ea typeface="+mn-ea"/>
                <a:cs typeface="+mn-cs"/>
              </a:rPr>
              <a:t>uso</a:t>
            </a:r>
            <a:r>
              <a:rPr kumimoji="0" lang="en-US" sz="4400" b="0" i="0" u="none" strike="noStrike" kern="1200" cap="none" spc="0" normalizeH="0" baseline="0" noProof="0">
                <a:ln>
                  <a:noFill/>
                </a:ln>
                <a:solidFill>
                  <a:srgbClr val="FFFFFF"/>
                </a:solidFill>
                <a:effectLst/>
                <a:uLnTx/>
                <a:uFillTx/>
                <a:latin typeface="-apple-system"/>
                <a:ea typeface="+mn-ea"/>
                <a:cs typeface="+mn-cs"/>
              </a:rPr>
              <a:t> de </a:t>
            </a:r>
            <a:r>
              <a:rPr kumimoji="0" lang="en-US" sz="4400" b="0" i="0" u="none" strike="noStrike" kern="1200" cap="none" spc="0" normalizeH="0" baseline="0" noProof="0" err="1">
                <a:ln>
                  <a:noFill/>
                </a:ln>
                <a:solidFill>
                  <a:srgbClr val="FFFFFF"/>
                </a:solidFill>
                <a:effectLst/>
                <a:uLnTx/>
                <a:uFillTx/>
                <a:latin typeface="-apple-system"/>
                <a:ea typeface="+mn-ea"/>
                <a:cs typeface="+mn-cs"/>
              </a:rPr>
              <a:t>estas</a:t>
            </a:r>
            <a:r>
              <a:rPr kumimoji="0" lang="en-US" sz="4400" b="0" i="0" u="none" strike="noStrike" kern="1200" cap="none" spc="0" normalizeH="0" baseline="0" noProof="0">
                <a:ln>
                  <a:noFill/>
                </a:ln>
                <a:solidFill>
                  <a:srgbClr val="FFFFFF"/>
                </a:solidFill>
                <a:effectLst/>
                <a:uLnTx/>
                <a:uFillTx/>
                <a:latin typeface="-apple-system"/>
                <a:ea typeface="+mn-ea"/>
                <a:cs typeface="+mn-cs"/>
              </a:rPr>
              <a:t> </a:t>
            </a:r>
            <a:r>
              <a:rPr kumimoji="0" lang="en-US" sz="4400" b="0" i="0" u="none" strike="noStrike" kern="1200" cap="none" spc="0" normalizeH="0" baseline="0" noProof="0" err="1">
                <a:ln>
                  <a:noFill/>
                </a:ln>
                <a:solidFill>
                  <a:srgbClr val="FFFFFF"/>
                </a:solidFill>
                <a:effectLst/>
                <a:uLnTx/>
                <a:uFillTx/>
                <a:latin typeface="-apple-system"/>
                <a:ea typeface="+mn-ea"/>
                <a:cs typeface="+mn-cs"/>
              </a:rPr>
              <a:t>tecnologias</a:t>
            </a:r>
            <a:endParaRPr kumimoji="0" lang="en-US" sz="4400" b="0" i="0" u="none" strike="noStrike" kern="1200" cap="none" spc="0" normalizeH="0" baseline="0" noProof="0">
              <a:ln>
                <a:noFill/>
              </a:ln>
              <a:solidFill>
                <a:srgbClr val="FFFFFF"/>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1" u="none" strike="noStrike" kern="1200" cap="none" spc="0" normalizeH="0" baseline="0" noProof="0">
                <a:ln>
                  <a:noFill/>
                </a:ln>
                <a:solidFill>
                  <a:srgbClr val="50E6FF"/>
                </a:solidFill>
                <a:effectLst/>
                <a:uLnTx/>
                <a:uFillTx/>
                <a:latin typeface="-apple-system"/>
                <a:ea typeface="+mn-ea"/>
                <a:cs typeface="+mn-cs"/>
              </a:rPr>
              <a:t>Al igual que la revision de las RESPUESTAS creadas por nuestros CO-PILOT@S </a:t>
            </a:r>
          </a:p>
        </p:txBody>
      </p:sp>
    </p:spTree>
    <p:extLst>
      <p:ext uri="{BB962C8B-B14F-4D97-AF65-F5344CB8AC3E}">
        <p14:creationId xmlns:p14="http://schemas.microsoft.com/office/powerpoint/2010/main" val="1184249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5AF0E-C9C0-C806-D02D-DC37D061CA9E}"/>
              </a:ext>
              <a:ext uri="{C183D7F6-B498-43B3-948B-1728B52AA6E4}">
                <adec:decorative xmlns:adec="http://schemas.microsoft.com/office/drawing/2017/decorative" val="0"/>
              </a:ext>
            </a:extLst>
          </p:cNvPr>
          <p:cNvSpPr>
            <a:spLocks noGrp="1"/>
          </p:cNvSpPr>
          <p:nvPr>
            <p:ph type="title"/>
          </p:nvPr>
        </p:nvSpPr>
        <p:spPr>
          <a:xfrm>
            <a:off x="588263" y="334017"/>
            <a:ext cx="11018520" cy="492443"/>
          </a:xfrm>
        </p:spPr>
        <p:txBody>
          <a:bodyPr/>
          <a:lstStyle/>
          <a:p>
            <a:pPr algn="ctr"/>
            <a:r>
              <a:rPr lang="en-US" sz="3200"/>
              <a:t>Azure AI</a:t>
            </a:r>
          </a:p>
        </p:txBody>
      </p:sp>
      <p:sp>
        <p:nvSpPr>
          <p:cNvPr id="35" name="Right Bracket 34">
            <a:extLst>
              <a:ext uri="{FF2B5EF4-FFF2-40B4-BE49-F238E27FC236}">
                <a16:creationId xmlns:a16="http://schemas.microsoft.com/office/drawing/2014/main" id="{33EB235D-9C68-2FD5-BDC2-8BB9D245BA89}"/>
              </a:ext>
              <a:ext uri="{C183D7F6-B498-43B3-948B-1728B52AA6E4}">
                <adec:decorative xmlns:adec="http://schemas.microsoft.com/office/drawing/2017/decorative" val="1"/>
              </a:ext>
            </a:extLst>
          </p:cNvPr>
          <p:cNvSpPr/>
          <p:nvPr/>
        </p:nvSpPr>
        <p:spPr>
          <a:xfrm>
            <a:off x="10606261" y="3212555"/>
            <a:ext cx="360172" cy="3207196"/>
          </a:xfrm>
          <a:prstGeom prst="rightBracket">
            <a:avLst>
              <a:gd name="adj" fmla="val 116543"/>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3" name="Rectangle 202">
            <a:extLst>
              <a:ext uri="{FF2B5EF4-FFF2-40B4-BE49-F238E27FC236}">
                <a16:creationId xmlns:a16="http://schemas.microsoft.com/office/drawing/2014/main" id="{FD62F3F9-151D-1808-56C3-4845674DBB08}"/>
              </a:ext>
              <a:ext uri="{C183D7F6-B498-43B3-948B-1728B52AA6E4}">
                <adec:decorative xmlns:adec="http://schemas.microsoft.com/office/drawing/2017/decorative" val="1"/>
              </a:ext>
            </a:extLst>
          </p:cNvPr>
          <p:cNvSpPr/>
          <p:nvPr/>
        </p:nvSpPr>
        <p:spPr bwMode="auto">
          <a:xfrm>
            <a:off x="10813072" y="4375232"/>
            <a:ext cx="257955" cy="881842"/>
          </a:xfrm>
          <a:prstGeom prst="rect">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B99CD628-6919-F85E-911B-5F946CB2891C}"/>
              </a:ext>
              <a:ext uri="{C183D7F6-B498-43B3-948B-1728B52AA6E4}">
                <adec:decorative xmlns:adec="http://schemas.microsoft.com/office/drawing/2017/decorative" val="1"/>
              </a:ext>
            </a:extLst>
          </p:cNvPr>
          <p:cNvGrpSpPr/>
          <p:nvPr/>
        </p:nvGrpSpPr>
        <p:grpSpPr>
          <a:xfrm>
            <a:off x="10549343" y="4470832"/>
            <a:ext cx="1057440" cy="690643"/>
            <a:chOff x="38791" y="4603614"/>
            <a:chExt cx="1057440" cy="690643"/>
          </a:xfrm>
        </p:grpSpPr>
        <p:sp>
          <p:nvSpPr>
            <p:cNvPr id="204" name="TextBox 203">
              <a:extLst>
                <a:ext uri="{FF2B5EF4-FFF2-40B4-BE49-F238E27FC236}">
                  <a16:creationId xmlns:a16="http://schemas.microsoft.com/office/drawing/2014/main" id="{1198A5BE-DC16-CE93-03EC-A4A8328E04A6}"/>
                </a:ext>
              </a:extLst>
            </p:cNvPr>
            <p:cNvSpPr txBox="1"/>
            <p:nvPr/>
          </p:nvSpPr>
          <p:spPr>
            <a:xfrm>
              <a:off x="38791" y="4995073"/>
              <a:ext cx="1057440" cy="299184"/>
            </a:xfrm>
            <a:prstGeom prst="rect">
              <a:avLst/>
            </a:prstGeom>
            <a:noFill/>
          </p:spPr>
          <p:txBody>
            <a:bodyPr wrap="square" lIns="0" tIns="0" rIns="0" bIns="0" rtlCol="0">
              <a:spAutoFit/>
            </a:bodyPr>
            <a:lstStyle>
              <a:defPPr>
                <a:defRPr lang="en-US"/>
              </a:defPPr>
              <a:lvl1pPr>
                <a:defRPr sz="1400">
                  <a:solidFill>
                    <a:schemeClr val="tx2">
                      <a:lumMod val="65000"/>
                    </a:schemeClr>
                  </a:solidFill>
                </a:defRPr>
              </a:lvl1pPr>
            </a:lstStyle>
            <a:p>
              <a:pPr marL="0" marR="0" lvl="0" indent="0" algn="ctr" defTabSz="740664" rtl="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Segoe UI Semibold"/>
                  <a:ea typeface="+mn-ea"/>
                  <a:cs typeface="+mn-cs"/>
                </a:rPr>
                <a:t>Developers &amp; Data Scientists </a:t>
              </a:r>
            </a:p>
          </p:txBody>
        </p:sp>
        <p:grpSp>
          <p:nvGrpSpPr>
            <p:cNvPr id="205" name="Group 204">
              <a:extLst>
                <a:ext uri="{FF2B5EF4-FFF2-40B4-BE49-F238E27FC236}">
                  <a16:creationId xmlns:a16="http://schemas.microsoft.com/office/drawing/2014/main" id="{4D7D8497-D2FF-B6CB-41F2-40AEE04E4EFF}"/>
                </a:ext>
              </a:extLst>
            </p:cNvPr>
            <p:cNvGrpSpPr/>
            <p:nvPr/>
          </p:nvGrpSpPr>
          <p:grpSpPr>
            <a:xfrm>
              <a:off x="300547" y="4603614"/>
              <a:ext cx="533943" cy="337728"/>
              <a:chOff x="5131145" y="-41574"/>
              <a:chExt cx="703082" cy="444713"/>
            </a:xfrm>
          </p:grpSpPr>
          <p:pic>
            <p:nvPicPr>
              <p:cNvPr id="206" name="Graphic 205">
                <a:extLst>
                  <a:ext uri="{FF2B5EF4-FFF2-40B4-BE49-F238E27FC236}">
                    <a16:creationId xmlns:a16="http://schemas.microsoft.com/office/drawing/2014/main" id="{503A40CF-4A65-0F77-588C-14C5ADD0C8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9514" y="-41574"/>
                <a:ext cx="444713" cy="444713"/>
              </a:xfrm>
              <a:prstGeom prst="rect">
                <a:avLst/>
              </a:prstGeom>
            </p:spPr>
          </p:pic>
          <p:pic>
            <p:nvPicPr>
              <p:cNvPr id="207" name="Graphic 206">
                <a:extLst>
                  <a:ext uri="{FF2B5EF4-FFF2-40B4-BE49-F238E27FC236}">
                    <a16:creationId xmlns:a16="http://schemas.microsoft.com/office/drawing/2014/main" id="{1ADB4248-F85E-D195-1BA1-11FA89BBB4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1145" y="-14404"/>
                <a:ext cx="394711" cy="394711"/>
              </a:xfrm>
              <a:prstGeom prst="rect">
                <a:avLst/>
              </a:prstGeom>
            </p:spPr>
          </p:pic>
        </p:grpSp>
      </p:grpSp>
      <p:sp>
        <p:nvSpPr>
          <p:cNvPr id="230" name="TextBox 229">
            <a:extLst>
              <a:ext uri="{FF2B5EF4-FFF2-40B4-BE49-F238E27FC236}">
                <a16:creationId xmlns:a16="http://schemas.microsoft.com/office/drawing/2014/main" id="{9FD5F569-5125-603E-18F9-C7A3B5D5A706}"/>
              </a:ext>
              <a:ext uri="{C183D7F6-B498-43B3-948B-1728B52AA6E4}">
                <adec:decorative xmlns:adec="http://schemas.microsoft.com/office/drawing/2017/decorative" val="0"/>
              </a:ext>
            </a:extLst>
          </p:cNvPr>
          <p:cNvSpPr txBox="1"/>
          <p:nvPr/>
        </p:nvSpPr>
        <p:spPr>
          <a:xfrm>
            <a:off x="588262" y="5762942"/>
            <a:ext cx="118872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0E6FF"/>
                </a:solidFill>
                <a:effectLst/>
                <a:uLnTx/>
                <a:uFillTx/>
                <a:latin typeface="Segoe UI Semibold" panose="020B0502040204020203" pitchFamily="34" charset="0"/>
                <a:ea typeface="Arial" charset="0"/>
                <a:cs typeface="Segoe UI Semibold" panose="020B0502040204020203" pitchFamily="34" charset="0"/>
              </a:rPr>
              <a:t>ML Platform</a:t>
            </a:r>
          </a:p>
        </p:txBody>
      </p:sp>
      <p:sp>
        <p:nvSpPr>
          <p:cNvPr id="226" name="Freeform 2">
            <a:extLst>
              <a:ext uri="{FF2B5EF4-FFF2-40B4-BE49-F238E27FC236}">
                <a16:creationId xmlns:a16="http://schemas.microsoft.com/office/drawing/2014/main" id="{52072822-EA2E-1829-623F-7C4ABB259A9F}"/>
              </a:ext>
              <a:ext uri="{C183D7F6-B498-43B3-948B-1728B52AA6E4}">
                <adec:decorative xmlns:adec="http://schemas.microsoft.com/office/drawing/2017/decorative" val="1"/>
              </a:ext>
            </a:extLst>
          </p:cNvPr>
          <p:cNvSpPr>
            <a:spLocks noChangeArrowheads="1"/>
          </p:cNvSpPr>
          <p:nvPr/>
        </p:nvSpPr>
        <p:spPr bwMode="auto">
          <a:xfrm>
            <a:off x="2886318" y="5413910"/>
            <a:ext cx="759741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grpSp>
        <p:nvGrpSpPr>
          <p:cNvPr id="244" name="Group 243" descr="Azure Machine Learning">
            <a:extLst>
              <a:ext uri="{FF2B5EF4-FFF2-40B4-BE49-F238E27FC236}">
                <a16:creationId xmlns:a16="http://schemas.microsoft.com/office/drawing/2014/main" id="{1DA180CD-8B89-906A-FE49-17F72A199CAF}"/>
              </a:ext>
              <a:ext uri="{C183D7F6-B498-43B3-948B-1728B52AA6E4}">
                <adec:decorative xmlns:adec="http://schemas.microsoft.com/office/drawing/2017/decorative" val="0"/>
              </a:ext>
            </a:extLst>
          </p:cNvPr>
          <p:cNvGrpSpPr/>
          <p:nvPr/>
        </p:nvGrpSpPr>
        <p:grpSpPr>
          <a:xfrm>
            <a:off x="5609293" y="5709856"/>
            <a:ext cx="2151464" cy="413948"/>
            <a:chOff x="5766897" y="4951100"/>
            <a:chExt cx="2151464" cy="413948"/>
          </a:xfrm>
        </p:grpSpPr>
        <p:pic>
          <p:nvPicPr>
            <p:cNvPr id="245" name="Graphic 244">
              <a:extLst>
                <a:ext uri="{FF2B5EF4-FFF2-40B4-BE49-F238E27FC236}">
                  <a16:creationId xmlns:a16="http://schemas.microsoft.com/office/drawing/2014/main" id="{17CE85ED-FD1C-2999-47D7-D32F39D6CF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66897" y="4951100"/>
              <a:ext cx="413950" cy="413948"/>
            </a:xfrm>
            <a:prstGeom prst="rect">
              <a:avLst/>
            </a:prstGeom>
          </p:spPr>
        </p:pic>
        <p:sp>
          <p:nvSpPr>
            <p:cNvPr id="246" name="TextBox 245">
              <a:extLst>
                <a:ext uri="{FF2B5EF4-FFF2-40B4-BE49-F238E27FC236}">
                  <a16:creationId xmlns:a16="http://schemas.microsoft.com/office/drawing/2014/main" id="{3151FEBD-8645-9578-FCAA-239B9FD4FB31}"/>
                </a:ext>
              </a:extLst>
            </p:cNvPr>
            <p:cNvSpPr txBox="1"/>
            <p:nvPr/>
          </p:nvSpPr>
          <p:spPr>
            <a:xfrm>
              <a:off x="6287273" y="5065740"/>
              <a:ext cx="163108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Azure Machine Learning</a:t>
              </a:r>
            </a:p>
          </p:txBody>
        </p:sp>
      </p:grpSp>
      <p:sp>
        <p:nvSpPr>
          <p:cNvPr id="229" name="TextBox 228">
            <a:extLst>
              <a:ext uri="{FF2B5EF4-FFF2-40B4-BE49-F238E27FC236}">
                <a16:creationId xmlns:a16="http://schemas.microsoft.com/office/drawing/2014/main" id="{DE836F1B-1A6E-067D-0F03-B10511EB022C}"/>
              </a:ext>
              <a:ext uri="{C183D7F6-B498-43B3-948B-1728B52AA6E4}">
                <adec:decorative xmlns:adec="http://schemas.microsoft.com/office/drawing/2017/decorative" val="0"/>
              </a:ext>
            </a:extLst>
          </p:cNvPr>
          <p:cNvSpPr txBox="1"/>
          <p:nvPr/>
        </p:nvSpPr>
        <p:spPr>
          <a:xfrm>
            <a:off x="588262" y="4566401"/>
            <a:ext cx="219456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0E6FF"/>
                </a:solidFill>
                <a:effectLst/>
                <a:uLnTx/>
                <a:uFillTx/>
                <a:latin typeface="Segoe UI Semibold" panose="020B0502040204020203" pitchFamily="34" charset="0"/>
                <a:ea typeface="Arial" charset="0"/>
                <a:cs typeface="Segoe UI Semibold" panose="020B0502040204020203" pitchFamily="34" charset="0"/>
              </a:rPr>
              <a:t>Customizable AI Models</a:t>
            </a:r>
          </a:p>
        </p:txBody>
      </p:sp>
      <p:sp>
        <p:nvSpPr>
          <p:cNvPr id="231" name="TextBox 230">
            <a:extLst>
              <a:ext uri="{FF2B5EF4-FFF2-40B4-BE49-F238E27FC236}">
                <a16:creationId xmlns:a16="http://schemas.microsoft.com/office/drawing/2014/main" id="{3745BBE3-4F48-ADD8-3736-5F05C8359CC3}"/>
              </a:ext>
              <a:ext uri="{C183D7F6-B498-43B3-948B-1728B52AA6E4}">
                <adec:decorative xmlns:adec="http://schemas.microsoft.com/office/drawing/2017/decorative" val="0"/>
              </a:ext>
            </a:extLst>
          </p:cNvPr>
          <p:cNvSpPr txBox="1"/>
          <p:nvPr/>
        </p:nvSpPr>
        <p:spPr>
          <a:xfrm>
            <a:off x="588263" y="4819683"/>
            <a:ext cx="1202787" cy="246221"/>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E6FF"/>
                </a:solidFill>
                <a:effectLst/>
                <a:uLnTx/>
                <a:uFillTx/>
                <a:latin typeface="Segoe UI"/>
                <a:ea typeface="Arial" charset="0"/>
                <a:cs typeface="Segoe UI" panose="020B0502040204020203" pitchFamily="34" charset="0"/>
              </a:rPr>
              <a:t>Cognitive Services</a:t>
            </a:r>
          </a:p>
        </p:txBody>
      </p:sp>
      <p:sp>
        <p:nvSpPr>
          <p:cNvPr id="227" name="Freeform 2">
            <a:extLst>
              <a:ext uri="{FF2B5EF4-FFF2-40B4-BE49-F238E27FC236}">
                <a16:creationId xmlns:a16="http://schemas.microsoft.com/office/drawing/2014/main" id="{1BAC9947-D5B7-2275-A008-91889FA3BBEA}"/>
              </a:ext>
              <a:ext uri="{C183D7F6-B498-43B3-948B-1728B52AA6E4}">
                <adec:decorative xmlns:adec="http://schemas.microsoft.com/office/drawing/2017/decorative" val="1"/>
              </a:ext>
            </a:extLst>
          </p:cNvPr>
          <p:cNvSpPr>
            <a:spLocks noChangeArrowheads="1"/>
          </p:cNvSpPr>
          <p:nvPr/>
        </p:nvSpPr>
        <p:spPr bwMode="auto">
          <a:xfrm>
            <a:off x="2888077" y="4313232"/>
            <a:ext cx="759741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grpSp>
        <p:nvGrpSpPr>
          <p:cNvPr id="273" name="Vision" descr="vision service icon">
            <a:extLst>
              <a:ext uri="{FF2B5EF4-FFF2-40B4-BE49-F238E27FC236}">
                <a16:creationId xmlns:a16="http://schemas.microsoft.com/office/drawing/2014/main" id="{4E020AD1-EAE9-73AB-C869-ADFBE1871074}"/>
              </a:ext>
              <a:ext uri="{C183D7F6-B498-43B3-948B-1728B52AA6E4}">
                <adec:decorative xmlns:adec="http://schemas.microsoft.com/office/drawing/2017/decorative" val="0"/>
              </a:ext>
            </a:extLst>
          </p:cNvPr>
          <p:cNvGrpSpPr>
            <a:grpSpLocks noChangeAspect="1"/>
          </p:cNvGrpSpPr>
          <p:nvPr/>
        </p:nvGrpSpPr>
        <p:grpSpPr>
          <a:xfrm>
            <a:off x="3123735" y="4440127"/>
            <a:ext cx="365759" cy="379692"/>
            <a:chOff x="5548028" y="2938515"/>
            <a:chExt cx="455215" cy="461879"/>
          </a:xfrm>
        </p:grpSpPr>
        <p:grpSp>
          <p:nvGrpSpPr>
            <p:cNvPr id="274" name="Group 273">
              <a:extLst>
                <a:ext uri="{FF2B5EF4-FFF2-40B4-BE49-F238E27FC236}">
                  <a16:creationId xmlns:a16="http://schemas.microsoft.com/office/drawing/2014/main" id="{48F80B3F-D8F1-5EA3-7380-A6AACDEB004A}"/>
                </a:ext>
              </a:extLst>
            </p:cNvPr>
            <p:cNvGrpSpPr/>
            <p:nvPr/>
          </p:nvGrpSpPr>
          <p:grpSpPr>
            <a:xfrm>
              <a:off x="5548028" y="2938515"/>
              <a:ext cx="455215" cy="461879"/>
              <a:chOff x="5548028" y="2938515"/>
              <a:chExt cx="455215" cy="461879"/>
            </a:xfrm>
          </p:grpSpPr>
          <p:sp>
            <p:nvSpPr>
              <p:cNvPr id="294" name="Freeform: Shape 293">
                <a:extLst>
                  <a:ext uri="{FF2B5EF4-FFF2-40B4-BE49-F238E27FC236}">
                    <a16:creationId xmlns:a16="http://schemas.microsoft.com/office/drawing/2014/main" id="{37EF6459-E497-CDBF-373A-2A30EB8C25CA}"/>
                  </a:ext>
                </a:extLst>
              </p:cNvPr>
              <p:cNvSpPr/>
              <p:nvPr/>
            </p:nvSpPr>
            <p:spPr bwMode="auto">
              <a:xfrm rot="5400000">
                <a:off x="5548028"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5" name="Freeform: Shape 294">
                <a:extLst>
                  <a:ext uri="{FF2B5EF4-FFF2-40B4-BE49-F238E27FC236}">
                    <a16:creationId xmlns:a16="http://schemas.microsoft.com/office/drawing/2014/main" id="{83505EBE-102F-BC95-0A46-CFDA0A2F92BA}"/>
                  </a:ext>
                </a:extLst>
              </p:cNvPr>
              <p:cNvSpPr/>
              <p:nvPr/>
            </p:nvSpPr>
            <p:spPr bwMode="auto">
              <a:xfrm rot="16200000" flipV="1">
                <a:off x="5548028"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6" name="Freeform: Shape 295">
                <a:extLst>
                  <a:ext uri="{FF2B5EF4-FFF2-40B4-BE49-F238E27FC236}">
                    <a16:creationId xmlns:a16="http://schemas.microsoft.com/office/drawing/2014/main" id="{9859CE15-50C5-B88B-EEBF-30972B759A78}"/>
                  </a:ext>
                </a:extLst>
              </p:cNvPr>
              <p:cNvSpPr/>
              <p:nvPr/>
            </p:nvSpPr>
            <p:spPr bwMode="auto">
              <a:xfrm rot="16200000" flipH="1">
                <a:off x="5936403"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7" name="Freeform: Shape 296">
                <a:extLst>
                  <a:ext uri="{FF2B5EF4-FFF2-40B4-BE49-F238E27FC236}">
                    <a16:creationId xmlns:a16="http://schemas.microsoft.com/office/drawing/2014/main" id="{A50C60BE-7BBF-542B-3D25-6D9103B7A93A}"/>
                  </a:ext>
                </a:extLst>
              </p:cNvPr>
              <p:cNvSpPr/>
              <p:nvPr/>
            </p:nvSpPr>
            <p:spPr bwMode="auto">
              <a:xfrm rot="5400000" flipH="1" flipV="1">
                <a:off x="5936403"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275" name="Straight Connector 274">
              <a:extLst>
                <a:ext uri="{FF2B5EF4-FFF2-40B4-BE49-F238E27FC236}">
                  <a16:creationId xmlns:a16="http://schemas.microsoft.com/office/drawing/2014/main" id="{0194A52C-B60A-6887-94DE-285C25B28F59}"/>
                </a:ext>
              </a:extLst>
            </p:cNvPr>
            <p:cNvCxnSpPr>
              <a:cxnSpLocks/>
            </p:cNvCxnSpPr>
            <p:nvPr/>
          </p:nvCxnSpPr>
          <p:spPr>
            <a:xfrm>
              <a:off x="5766348" y="3250307"/>
              <a:ext cx="268" cy="72316"/>
            </a:xfrm>
            <a:prstGeom prst="line">
              <a:avLst/>
            </a:prstGeom>
            <a:noFill/>
            <a:ln w="9525" cap="rnd" cmpd="sng" algn="ctr">
              <a:solidFill>
                <a:srgbClr val="50E6FF"/>
              </a:solidFill>
              <a:prstDash val="sysDot"/>
              <a:headEnd type="none" w="lg" len="med"/>
              <a:tailEnd type="none" w="lg" len="med"/>
            </a:ln>
            <a:effectLst/>
          </p:spPr>
        </p:cxnSp>
        <p:cxnSp>
          <p:nvCxnSpPr>
            <p:cNvPr id="276" name="Straight Connector 275">
              <a:extLst>
                <a:ext uri="{FF2B5EF4-FFF2-40B4-BE49-F238E27FC236}">
                  <a16:creationId xmlns:a16="http://schemas.microsoft.com/office/drawing/2014/main" id="{562E0E69-98B2-19EC-9D80-7175549E8BDA}"/>
                </a:ext>
              </a:extLst>
            </p:cNvPr>
            <p:cNvCxnSpPr>
              <a:cxnSpLocks/>
              <a:endCxn id="287" idx="2"/>
            </p:cNvCxnSpPr>
            <p:nvPr/>
          </p:nvCxnSpPr>
          <p:spPr>
            <a:xfrm>
              <a:off x="5774393" y="3022477"/>
              <a:ext cx="25349" cy="145036"/>
            </a:xfrm>
            <a:prstGeom prst="line">
              <a:avLst/>
            </a:prstGeom>
            <a:noFill/>
            <a:ln w="9525" cap="rnd" cmpd="sng" algn="ctr">
              <a:solidFill>
                <a:srgbClr val="50E6FF"/>
              </a:solidFill>
              <a:prstDash val="sysDot"/>
              <a:headEnd type="none" w="lg" len="med"/>
              <a:tailEnd type="none" w="lg" len="med"/>
            </a:ln>
            <a:effectLst/>
          </p:spPr>
        </p:cxnSp>
        <p:cxnSp>
          <p:nvCxnSpPr>
            <p:cNvPr id="277" name="Straight Connector 276">
              <a:extLst>
                <a:ext uri="{FF2B5EF4-FFF2-40B4-BE49-F238E27FC236}">
                  <a16:creationId xmlns:a16="http://schemas.microsoft.com/office/drawing/2014/main" id="{AC93592A-C9ED-E9FF-85E0-7377A0E9E0DE}"/>
                </a:ext>
              </a:extLst>
            </p:cNvPr>
            <p:cNvCxnSpPr>
              <a:cxnSpLocks/>
              <a:stCxn id="292" idx="1"/>
            </p:cNvCxnSpPr>
            <p:nvPr/>
          </p:nvCxnSpPr>
          <p:spPr>
            <a:xfrm flipH="1">
              <a:off x="5687889" y="3064353"/>
              <a:ext cx="190122" cy="1792"/>
            </a:xfrm>
            <a:prstGeom prst="line">
              <a:avLst/>
            </a:prstGeom>
            <a:noFill/>
            <a:ln w="9525" cap="rnd" cmpd="sng" algn="ctr">
              <a:solidFill>
                <a:srgbClr val="50E6FF"/>
              </a:solidFill>
              <a:prstDash val="sysDot"/>
              <a:headEnd type="none" w="lg" len="med"/>
              <a:tailEnd type="none" w="lg" len="med"/>
            </a:ln>
            <a:effectLst/>
          </p:spPr>
        </p:cxnSp>
        <p:cxnSp>
          <p:nvCxnSpPr>
            <p:cNvPr id="278" name="Straight Connector 277">
              <a:extLst>
                <a:ext uri="{FF2B5EF4-FFF2-40B4-BE49-F238E27FC236}">
                  <a16:creationId xmlns:a16="http://schemas.microsoft.com/office/drawing/2014/main" id="{C3E20546-3323-DBF6-11D7-E32AD8FCA7CE}"/>
                </a:ext>
              </a:extLst>
            </p:cNvPr>
            <p:cNvCxnSpPr>
              <a:cxnSpLocks/>
              <a:stCxn id="287" idx="0"/>
              <a:endCxn id="293" idx="2"/>
            </p:cNvCxnSpPr>
            <p:nvPr/>
          </p:nvCxnSpPr>
          <p:spPr>
            <a:xfrm flipH="1" flipV="1">
              <a:off x="5666912" y="3087123"/>
              <a:ext cx="132830" cy="38433"/>
            </a:xfrm>
            <a:prstGeom prst="line">
              <a:avLst/>
            </a:prstGeom>
            <a:noFill/>
            <a:ln w="9525" cap="rnd" cmpd="sng" algn="ctr">
              <a:solidFill>
                <a:srgbClr val="50E6FF"/>
              </a:solidFill>
              <a:prstDash val="sysDot"/>
              <a:headEnd type="none" w="lg" len="med"/>
              <a:tailEnd type="none" w="lg" len="med"/>
            </a:ln>
            <a:effectLst/>
          </p:spPr>
        </p:cxnSp>
        <p:cxnSp>
          <p:nvCxnSpPr>
            <p:cNvPr id="279" name="Straight Connector 278">
              <a:extLst>
                <a:ext uri="{FF2B5EF4-FFF2-40B4-BE49-F238E27FC236}">
                  <a16:creationId xmlns:a16="http://schemas.microsoft.com/office/drawing/2014/main" id="{429E3E61-C501-CDFF-87B9-3C227A82D1BF}"/>
                </a:ext>
              </a:extLst>
            </p:cNvPr>
            <p:cNvCxnSpPr>
              <a:cxnSpLocks/>
            </p:cNvCxnSpPr>
            <p:nvPr/>
          </p:nvCxnSpPr>
          <p:spPr>
            <a:xfrm flipV="1">
              <a:off x="5799741" y="3072522"/>
              <a:ext cx="69901" cy="26362"/>
            </a:xfrm>
            <a:prstGeom prst="line">
              <a:avLst/>
            </a:prstGeom>
            <a:noFill/>
            <a:ln w="9525" cap="rnd" cmpd="sng" algn="ctr">
              <a:solidFill>
                <a:srgbClr val="50E6FF"/>
              </a:solidFill>
              <a:prstDash val="sysDot"/>
              <a:headEnd type="none" w="lg" len="med"/>
              <a:tailEnd type="none" w="lg" len="med"/>
            </a:ln>
            <a:effectLst/>
          </p:spPr>
        </p:cxnSp>
        <p:cxnSp>
          <p:nvCxnSpPr>
            <p:cNvPr id="280" name="Straight Connector 279">
              <a:extLst>
                <a:ext uri="{FF2B5EF4-FFF2-40B4-BE49-F238E27FC236}">
                  <a16:creationId xmlns:a16="http://schemas.microsoft.com/office/drawing/2014/main" id="{5D0F9E20-073E-DC3E-8499-90D4FD594BC8}"/>
                </a:ext>
              </a:extLst>
            </p:cNvPr>
            <p:cNvCxnSpPr>
              <a:cxnSpLocks/>
            </p:cNvCxnSpPr>
            <p:nvPr/>
          </p:nvCxnSpPr>
          <p:spPr>
            <a:xfrm flipH="1">
              <a:off x="5672166" y="3142233"/>
              <a:ext cx="76680" cy="47585"/>
            </a:xfrm>
            <a:prstGeom prst="line">
              <a:avLst/>
            </a:prstGeom>
            <a:noFill/>
            <a:ln w="9525" cap="rnd" cmpd="sng" algn="ctr">
              <a:solidFill>
                <a:srgbClr val="50E6FF"/>
              </a:solidFill>
              <a:prstDash val="sysDot"/>
              <a:headEnd type="none" w="lg" len="med"/>
              <a:tailEnd type="none" w="lg" len="med"/>
            </a:ln>
            <a:effectLst/>
          </p:spPr>
        </p:cxnSp>
        <p:cxnSp>
          <p:nvCxnSpPr>
            <p:cNvPr id="281" name="Straight Connector 280">
              <a:extLst>
                <a:ext uri="{FF2B5EF4-FFF2-40B4-BE49-F238E27FC236}">
                  <a16:creationId xmlns:a16="http://schemas.microsoft.com/office/drawing/2014/main" id="{1C603850-498F-5640-9103-D0B71E4BF9A6}"/>
                </a:ext>
              </a:extLst>
            </p:cNvPr>
            <p:cNvCxnSpPr>
              <a:cxnSpLocks/>
            </p:cNvCxnSpPr>
            <p:nvPr/>
          </p:nvCxnSpPr>
          <p:spPr>
            <a:xfrm>
              <a:off x="5792962" y="3145048"/>
              <a:ext cx="76680" cy="47585"/>
            </a:xfrm>
            <a:prstGeom prst="line">
              <a:avLst/>
            </a:prstGeom>
            <a:noFill/>
            <a:ln w="9525" cap="rnd" cmpd="sng" algn="ctr">
              <a:solidFill>
                <a:srgbClr val="50E6FF"/>
              </a:solidFill>
              <a:prstDash val="sysDot"/>
              <a:headEnd type="none" w="lg" len="med"/>
              <a:tailEnd type="none" w="lg" len="med"/>
            </a:ln>
            <a:effectLst/>
          </p:spPr>
        </p:cxnSp>
        <p:cxnSp>
          <p:nvCxnSpPr>
            <p:cNvPr id="282" name="Straight Connector 281">
              <a:extLst>
                <a:ext uri="{FF2B5EF4-FFF2-40B4-BE49-F238E27FC236}">
                  <a16:creationId xmlns:a16="http://schemas.microsoft.com/office/drawing/2014/main" id="{2FB50592-B41F-A158-9519-A3698707EC1E}"/>
                </a:ext>
              </a:extLst>
            </p:cNvPr>
            <p:cNvCxnSpPr>
              <a:cxnSpLocks/>
              <a:stCxn id="286" idx="1"/>
            </p:cNvCxnSpPr>
            <p:nvPr/>
          </p:nvCxnSpPr>
          <p:spPr>
            <a:xfrm flipH="1" flipV="1">
              <a:off x="5681745" y="3220382"/>
              <a:ext cx="76680" cy="19901"/>
            </a:xfrm>
            <a:prstGeom prst="line">
              <a:avLst/>
            </a:prstGeom>
            <a:noFill/>
            <a:ln w="9525" cap="rnd" cmpd="sng" algn="ctr">
              <a:solidFill>
                <a:srgbClr val="50E6FF"/>
              </a:solidFill>
              <a:prstDash val="sysDot"/>
              <a:headEnd type="none" w="lg" len="med"/>
              <a:tailEnd type="none" w="lg" len="med"/>
            </a:ln>
            <a:effectLst/>
          </p:spPr>
        </p:cxnSp>
        <p:cxnSp>
          <p:nvCxnSpPr>
            <p:cNvPr id="283" name="Straight Connector 282">
              <a:extLst>
                <a:ext uri="{FF2B5EF4-FFF2-40B4-BE49-F238E27FC236}">
                  <a16:creationId xmlns:a16="http://schemas.microsoft.com/office/drawing/2014/main" id="{4EB0BD4E-9EA2-E626-624E-0F2E206DDEAD}"/>
                </a:ext>
              </a:extLst>
            </p:cNvPr>
            <p:cNvCxnSpPr>
              <a:cxnSpLocks/>
              <a:stCxn id="286" idx="3"/>
            </p:cNvCxnSpPr>
            <p:nvPr/>
          </p:nvCxnSpPr>
          <p:spPr>
            <a:xfrm flipV="1">
              <a:off x="5800381" y="3223197"/>
              <a:ext cx="78840" cy="17087"/>
            </a:xfrm>
            <a:prstGeom prst="line">
              <a:avLst/>
            </a:prstGeom>
            <a:noFill/>
            <a:ln w="9525" cap="rnd" cmpd="sng" algn="ctr">
              <a:solidFill>
                <a:srgbClr val="50E6FF"/>
              </a:solidFill>
              <a:prstDash val="sysDot"/>
              <a:headEnd type="none" w="lg" len="med"/>
              <a:tailEnd type="none" w="lg" len="med"/>
            </a:ln>
            <a:effectLst/>
          </p:spPr>
        </p:cxnSp>
        <p:grpSp>
          <p:nvGrpSpPr>
            <p:cNvPr id="284" name="Group 283">
              <a:extLst>
                <a:ext uri="{FF2B5EF4-FFF2-40B4-BE49-F238E27FC236}">
                  <a16:creationId xmlns:a16="http://schemas.microsoft.com/office/drawing/2014/main" id="{91CECC85-EC7E-84EE-CEEB-B56DFD8DD2A4}"/>
                </a:ext>
              </a:extLst>
            </p:cNvPr>
            <p:cNvGrpSpPr/>
            <p:nvPr/>
          </p:nvGrpSpPr>
          <p:grpSpPr>
            <a:xfrm>
              <a:off x="5645933" y="2971785"/>
              <a:ext cx="274035" cy="404067"/>
              <a:chOff x="5636354" y="2960513"/>
              <a:chExt cx="274035" cy="404067"/>
            </a:xfrm>
          </p:grpSpPr>
          <p:sp>
            <p:nvSpPr>
              <p:cNvPr id="285" name="Rectangle 284">
                <a:extLst>
                  <a:ext uri="{FF2B5EF4-FFF2-40B4-BE49-F238E27FC236}">
                    <a16:creationId xmlns:a16="http://schemas.microsoft.com/office/drawing/2014/main" id="{CE3F0A6B-C64F-E918-A64A-AFD41DB7F755}"/>
                  </a:ext>
                </a:extLst>
              </p:cNvPr>
              <p:cNvSpPr/>
              <p:nvPr/>
            </p:nvSpPr>
            <p:spPr bwMode="auto">
              <a:xfrm>
                <a:off x="5757785" y="332262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6" name="Rectangle 285">
                <a:extLst>
                  <a:ext uri="{FF2B5EF4-FFF2-40B4-BE49-F238E27FC236}">
                    <a16:creationId xmlns:a16="http://schemas.microsoft.com/office/drawing/2014/main" id="{6590B890-4DB8-6B7D-D4A7-F893D0C0721E}"/>
                  </a:ext>
                </a:extLst>
              </p:cNvPr>
              <p:cNvSpPr/>
              <p:nvPr/>
            </p:nvSpPr>
            <p:spPr bwMode="auto">
              <a:xfrm>
                <a:off x="5748846" y="320803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7" name="Rectangle 286">
                <a:extLst>
                  <a:ext uri="{FF2B5EF4-FFF2-40B4-BE49-F238E27FC236}">
                    <a16:creationId xmlns:a16="http://schemas.microsoft.com/office/drawing/2014/main" id="{42E3565B-E416-C687-FC5C-F015E12EBFD5}"/>
                  </a:ext>
                </a:extLst>
              </p:cNvPr>
              <p:cNvSpPr/>
              <p:nvPr/>
            </p:nvSpPr>
            <p:spPr bwMode="auto">
              <a:xfrm>
                <a:off x="5769184" y="311428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8" name="Rectangle 287">
                <a:extLst>
                  <a:ext uri="{FF2B5EF4-FFF2-40B4-BE49-F238E27FC236}">
                    <a16:creationId xmlns:a16="http://schemas.microsoft.com/office/drawing/2014/main" id="{905D4A78-CF17-054A-A809-664DD24E5140}"/>
                  </a:ext>
                </a:extLst>
              </p:cNvPr>
              <p:cNvSpPr/>
              <p:nvPr/>
            </p:nvSpPr>
            <p:spPr bwMode="auto">
              <a:xfrm>
                <a:off x="5868432" y="3188537"/>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9" name="Rectangle 288">
                <a:extLst>
                  <a:ext uri="{FF2B5EF4-FFF2-40B4-BE49-F238E27FC236}">
                    <a16:creationId xmlns:a16="http://schemas.microsoft.com/office/drawing/2014/main" id="{A3609178-DAA5-752D-FE5A-248F6AAFCE5C}"/>
                  </a:ext>
                </a:extLst>
              </p:cNvPr>
              <p:cNvSpPr/>
              <p:nvPr/>
            </p:nvSpPr>
            <p:spPr bwMode="auto">
              <a:xfrm>
                <a:off x="5636354" y="318820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90" name="Group 289">
                <a:extLst>
                  <a:ext uri="{FF2B5EF4-FFF2-40B4-BE49-F238E27FC236}">
                    <a16:creationId xmlns:a16="http://schemas.microsoft.com/office/drawing/2014/main" id="{392234D9-90BE-44E7-245F-D8300614B599}"/>
                  </a:ext>
                </a:extLst>
              </p:cNvPr>
              <p:cNvGrpSpPr/>
              <p:nvPr/>
            </p:nvGrpSpPr>
            <p:grpSpPr>
              <a:xfrm>
                <a:off x="5636354" y="2960513"/>
                <a:ext cx="274035" cy="115338"/>
                <a:chOff x="5636354" y="2960513"/>
                <a:chExt cx="274035" cy="115338"/>
              </a:xfrm>
            </p:grpSpPr>
            <p:sp>
              <p:nvSpPr>
                <p:cNvPr id="291" name="Rectangle 290">
                  <a:extLst>
                    <a:ext uri="{FF2B5EF4-FFF2-40B4-BE49-F238E27FC236}">
                      <a16:creationId xmlns:a16="http://schemas.microsoft.com/office/drawing/2014/main" id="{DC7B7203-42EF-1B7F-5BCD-842C864F7A7E}"/>
                    </a:ext>
                  </a:extLst>
                </p:cNvPr>
                <p:cNvSpPr/>
                <p:nvPr/>
              </p:nvSpPr>
              <p:spPr bwMode="auto">
                <a:xfrm>
                  <a:off x="5748846" y="296051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2" name="Rectangle 291">
                  <a:extLst>
                    <a:ext uri="{FF2B5EF4-FFF2-40B4-BE49-F238E27FC236}">
                      <a16:creationId xmlns:a16="http://schemas.microsoft.com/office/drawing/2014/main" id="{1B13CAE8-0044-B65D-6C20-0C06030688C4}"/>
                    </a:ext>
                  </a:extLst>
                </p:cNvPr>
                <p:cNvSpPr/>
                <p:nvPr/>
              </p:nvSpPr>
              <p:spPr bwMode="auto">
                <a:xfrm>
                  <a:off x="5868432" y="3032102"/>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3" name="Rectangle 292">
                  <a:extLst>
                    <a:ext uri="{FF2B5EF4-FFF2-40B4-BE49-F238E27FC236}">
                      <a16:creationId xmlns:a16="http://schemas.microsoft.com/office/drawing/2014/main" id="{38344BCD-B17F-69DA-CE54-86B6E740C16A}"/>
                    </a:ext>
                  </a:extLst>
                </p:cNvPr>
                <p:cNvSpPr/>
                <p:nvPr/>
              </p:nvSpPr>
              <p:spPr bwMode="auto">
                <a:xfrm>
                  <a:off x="5636354" y="303389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298" name="TextBox 297">
            <a:extLst>
              <a:ext uri="{FF2B5EF4-FFF2-40B4-BE49-F238E27FC236}">
                <a16:creationId xmlns:a16="http://schemas.microsoft.com/office/drawing/2014/main" id="{ABC3A64E-A366-11BB-BE58-A0B1610CB8F8}"/>
              </a:ext>
              <a:ext uri="{C183D7F6-B498-43B3-948B-1728B52AA6E4}">
                <adec:decorative xmlns:adec="http://schemas.microsoft.com/office/drawing/2017/decorative" val="1"/>
              </a:ext>
            </a:extLst>
          </p:cNvPr>
          <p:cNvSpPr txBox="1"/>
          <p:nvPr/>
        </p:nvSpPr>
        <p:spPr>
          <a:xfrm>
            <a:off x="3118749" y="5002003"/>
            <a:ext cx="411972"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Vision</a:t>
            </a:r>
          </a:p>
        </p:txBody>
      </p:sp>
      <p:grpSp>
        <p:nvGrpSpPr>
          <p:cNvPr id="263" name="Group 262" descr="speech service icon">
            <a:extLst>
              <a:ext uri="{FF2B5EF4-FFF2-40B4-BE49-F238E27FC236}">
                <a16:creationId xmlns:a16="http://schemas.microsoft.com/office/drawing/2014/main" id="{C7C8D046-16EA-A9A0-90DA-C7D3A120FC0E}"/>
              </a:ext>
              <a:ext uri="{C183D7F6-B498-43B3-948B-1728B52AA6E4}">
                <adec:decorative xmlns:adec="http://schemas.microsoft.com/office/drawing/2017/decorative" val="0"/>
              </a:ext>
            </a:extLst>
          </p:cNvPr>
          <p:cNvGrpSpPr>
            <a:grpSpLocks noChangeAspect="1"/>
          </p:cNvGrpSpPr>
          <p:nvPr/>
        </p:nvGrpSpPr>
        <p:grpSpPr>
          <a:xfrm>
            <a:off x="4735694" y="4451151"/>
            <a:ext cx="365761" cy="305713"/>
            <a:chOff x="5135117" y="4566359"/>
            <a:chExt cx="389565" cy="325609"/>
          </a:xfrm>
        </p:grpSpPr>
        <p:sp>
          <p:nvSpPr>
            <p:cNvPr id="264" name="Rectangle: Rounded Corners 263">
              <a:extLst>
                <a:ext uri="{FF2B5EF4-FFF2-40B4-BE49-F238E27FC236}">
                  <a16:creationId xmlns:a16="http://schemas.microsoft.com/office/drawing/2014/main" id="{A3FA5D40-ACB5-99E4-1413-1C6EB555AE30}"/>
                </a:ext>
              </a:extLst>
            </p:cNvPr>
            <p:cNvSpPr/>
            <p:nvPr/>
          </p:nvSpPr>
          <p:spPr bwMode="auto">
            <a:xfrm>
              <a:off x="5276793" y="4629791"/>
              <a:ext cx="15565" cy="19769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5" name="Rectangle: Rounded Corners 264">
              <a:extLst>
                <a:ext uri="{FF2B5EF4-FFF2-40B4-BE49-F238E27FC236}">
                  <a16:creationId xmlns:a16="http://schemas.microsoft.com/office/drawing/2014/main" id="{E8641DCF-FB63-9A55-0CCE-693070A08878}"/>
                </a:ext>
              </a:extLst>
            </p:cNvPr>
            <p:cNvSpPr/>
            <p:nvPr/>
          </p:nvSpPr>
          <p:spPr bwMode="auto">
            <a:xfrm>
              <a:off x="5322522" y="4566359"/>
              <a:ext cx="15565" cy="325609"/>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6" name="Rectangle: Rounded Corners 265">
              <a:extLst>
                <a:ext uri="{FF2B5EF4-FFF2-40B4-BE49-F238E27FC236}">
                  <a16:creationId xmlns:a16="http://schemas.microsoft.com/office/drawing/2014/main" id="{944F23FC-7E49-DD14-1FD0-185BC014A0C1}"/>
                </a:ext>
              </a:extLst>
            </p:cNvPr>
            <p:cNvSpPr/>
            <p:nvPr/>
          </p:nvSpPr>
          <p:spPr bwMode="auto">
            <a:xfrm>
              <a:off x="5368818" y="4629791"/>
              <a:ext cx="15565" cy="19769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7" name="Rectangle: Rounded Corners 266">
              <a:extLst>
                <a:ext uri="{FF2B5EF4-FFF2-40B4-BE49-F238E27FC236}">
                  <a16:creationId xmlns:a16="http://schemas.microsoft.com/office/drawing/2014/main" id="{6BECDE41-4F95-274C-BBAC-1C7AF9FB1034}"/>
                </a:ext>
              </a:extLst>
            </p:cNvPr>
            <p:cNvSpPr/>
            <p:nvPr/>
          </p:nvSpPr>
          <p:spPr bwMode="auto">
            <a:xfrm>
              <a:off x="5135117" y="4714585"/>
              <a:ext cx="16281" cy="34887"/>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8" name="Rectangle: Rounded Corners 267">
              <a:extLst>
                <a:ext uri="{FF2B5EF4-FFF2-40B4-BE49-F238E27FC236}">
                  <a16:creationId xmlns:a16="http://schemas.microsoft.com/office/drawing/2014/main" id="{57B1F556-27EB-E69E-68D1-F6B71A3F697B}"/>
                </a:ext>
              </a:extLst>
            </p:cNvPr>
            <p:cNvSpPr/>
            <p:nvPr/>
          </p:nvSpPr>
          <p:spPr bwMode="auto">
            <a:xfrm>
              <a:off x="5182113" y="4702956"/>
              <a:ext cx="15565" cy="58144"/>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9" name="Rectangle: Rounded Corners 268">
              <a:extLst>
                <a:ext uri="{FF2B5EF4-FFF2-40B4-BE49-F238E27FC236}">
                  <a16:creationId xmlns:a16="http://schemas.microsoft.com/office/drawing/2014/main" id="{42DB687A-2D47-C059-B1DD-D3A996050EF1}"/>
                </a:ext>
              </a:extLst>
            </p:cNvPr>
            <p:cNvSpPr/>
            <p:nvPr/>
          </p:nvSpPr>
          <p:spPr bwMode="auto">
            <a:xfrm>
              <a:off x="5228393" y="4679698"/>
              <a:ext cx="15565" cy="10466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0" name="Rectangle: Rounded Corners 269">
              <a:extLst>
                <a:ext uri="{FF2B5EF4-FFF2-40B4-BE49-F238E27FC236}">
                  <a16:creationId xmlns:a16="http://schemas.microsoft.com/office/drawing/2014/main" id="{FAB4A64A-FB0A-F41F-964A-AF9DF8F0784A}"/>
                </a:ext>
              </a:extLst>
            </p:cNvPr>
            <p:cNvSpPr/>
            <p:nvPr/>
          </p:nvSpPr>
          <p:spPr bwMode="auto">
            <a:xfrm>
              <a:off x="5417671" y="4679698"/>
              <a:ext cx="15565" cy="10466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1" name="Rectangle: Rounded Corners 270">
              <a:extLst>
                <a:ext uri="{FF2B5EF4-FFF2-40B4-BE49-F238E27FC236}">
                  <a16:creationId xmlns:a16="http://schemas.microsoft.com/office/drawing/2014/main" id="{2AB55D2E-647E-9CB7-A44E-7BF0D46ABD25}"/>
                </a:ext>
              </a:extLst>
            </p:cNvPr>
            <p:cNvSpPr/>
            <p:nvPr/>
          </p:nvSpPr>
          <p:spPr bwMode="auto">
            <a:xfrm>
              <a:off x="5458741" y="4702956"/>
              <a:ext cx="15565" cy="58144"/>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2" name="Rectangle: Rounded Corners 271">
              <a:extLst>
                <a:ext uri="{FF2B5EF4-FFF2-40B4-BE49-F238E27FC236}">
                  <a16:creationId xmlns:a16="http://schemas.microsoft.com/office/drawing/2014/main" id="{EEB340AF-8EB7-534F-A4EB-2E40D15900DA}"/>
                </a:ext>
              </a:extLst>
            </p:cNvPr>
            <p:cNvSpPr/>
            <p:nvPr/>
          </p:nvSpPr>
          <p:spPr bwMode="auto">
            <a:xfrm>
              <a:off x="5508401" y="4714585"/>
              <a:ext cx="16281" cy="34887"/>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99" name="TextBox 298">
            <a:extLst>
              <a:ext uri="{FF2B5EF4-FFF2-40B4-BE49-F238E27FC236}">
                <a16:creationId xmlns:a16="http://schemas.microsoft.com/office/drawing/2014/main" id="{0464FDD7-E99F-CE73-93B2-0ACEF52C1515}"/>
              </a:ext>
              <a:ext uri="{C183D7F6-B498-43B3-948B-1728B52AA6E4}">
                <adec:decorative xmlns:adec="http://schemas.microsoft.com/office/drawing/2017/decorative" val="1"/>
              </a:ext>
            </a:extLst>
          </p:cNvPr>
          <p:cNvSpPr txBox="1"/>
          <p:nvPr/>
        </p:nvSpPr>
        <p:spPr>
          <a:xfrm>
            <a:off x="4674497" y="5002003"/>
            <a:ext cx="488916"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Speech</a:t>
            </a:r>
          </a:p>
        </p:txBody>
      </p:sp>
      <p:grpSp>
        <p:nvGrpSpPr>
          <p:cNvPr id="247" name="Group 246" descr="language service icon">
            <a:extLst>
              <a:ext uri="{FF2B5EF4-FFF2-40B4-BE49-F238E27FC236}">
                <a16:creationId xmlns:a16="http://schemas.microsoft.com/office/drawing/2014/main" id="{15140C14-5D40-6667-E5EA-23DE65700B5E}"/>
              </a:ext>
              <a:ext uri="{C183D7F6-B498-43B3-948B-1728B52AA6E4}">
                <adec:decorative xmlns:adec="http://schemas.microsoft.com/office/drawing/2017/decorative" val="0"/>
              </a:ext>
            </a:extLst>
          </p:cNvPr>
          <p:cNvGrpSpPr>
            <a:grpSpLocks noChangeAspect="1"/>
          </p:cNvGrpSpPr>
          <p:nvPr/>
        </p:nvGrpSpPr>
        <p:grpSpPr>
          <a:xfrm>
            <a:off x="6342483" y="4453056"/>
            <a:ext cx="365759" cy="358628"/>
            <a:chOff x="7203929" y="4575567"/>
            <a:chExt cx="317550" cy="311358"/>
          </a:xfrm>
        </p:grpSpPr>
        <p:sp>
          <p:nvSpPr>
            <p:cNvPr id="248" name="Freeform: Shape 247">
              <a:extLst>
                <a:ext uri="{FF2B5EF4-FFF2-40B4-BE49-F238E27FC236}">
                  <a16:creationId xmlns:a16="http://schemas.microsoft.com/office/drawing/2014/main" id="{97B56C61-2081-9076-E601-21C7D9957177}"/>
                </a:ext>
              </a:extLst>
            </p:cNvPr>
            <p:cNvSpPr/>
            <p:nvPr/>
          </p:nvSpPr>
          <p:spPr bwMode="auto">
            <a:xfrm>
              <a:off x="7203929" y="4591770"/>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9" name="Freeform: Shape 248">
              <a:extLst>
                <a:ext uri="{FF2B5EF4-FFF2-40B4-BE49-F238E27FC236}">
                  <a16:creationId xmlns:a16="http://schemas.microsoft.com/office/drawing/2014/main" id="{E2A21632-7447-70FC-5275-0EF543DAB22D}"/>
                </a:ext>
              </a:extLst>
            </p:cNvPr>
            <p:cNvSpPr/>
            <p:nvPr/>
          </p:nvSpPr>
          <p:spPr bwMode="auto">
            <a:xfrm>
              <a:off x="7385189" y="4764733"/>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chemeClr val="accent2"/>
            </a:solidFill>
            <a:ln w="12700"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0" name="Freeform: Shape 249">
              <a:extLst>
                <a:ext uri="{FF2B5EF4-FFF2-40B4-BE49-F238E27FC236}">
                  <a16:creationId xmlns:a16="http://schemas.microsoft.com/office/drawing/2014/main" id="{279A64B5-7EC5-6196-339E-B58BAB088C03}"/>
                </a:ext>
              </a:extLst>
            </p:cNvPr>
            <p:cNvSpPr/>
            <p:nvPr/>
          </p:nvSpPr>
          <p:spPr bwMode="auto">
            <a:xfrm rot="18188466">
              <a:off x="7214503" y="4631172"/>
              <a:ext cx="290936" cy="179726"/>
            </a:xfrm>
            <a:custGeom>
              <a:avLst/>
              <a:gdLst>
                <a:gd name="connsiteX0" fmla="*/ 72342 w 509381"/>
                <a:gd name="connsiteY0" fmla="*/ 25018 h 341542"/>
                <a:gd name="connsiteX1" fmla="*/ 67298 w 509381"/>
                <a:gd name="connsiteY1" fmla="*/ 32041 h 341542"/>
                <a:gd name="connsiteX2" fmla="*/ 43259 w 509381"/>
                <a:gd name="connsiteY2" fmla="*/ 173878 h 341542"/>
                <a:gd name="connsiteX3" fmla="*/ 50859 w 509381"/>
                <a:gd name="connsiteY3" fmla="*/ 196938 h 341542"/>
                <a:gd name="connsiteX4" fmla="*/ 79332 w 509381"/>
                <a:gd name="connsiteY4" fmla="*/ 186206 h 341542"/>
                <a:gd name="connsiteX5" fmla="*/ 60605 w 509381"/>
                <a:gd name="connsiteY5" fmla="*/ 275386 h 341542"/>
                <a:gd name="connsiteX6" fmla="*/ 0 w 509381"/>
                <a:gd name="connsiteY6" fmla="*/ 216104 h 341542"/>
                <a:gd name="connsiteX7" fmla="*/ 24323 w 509381"/>
                <a:gd name="connsiteY7" fmla="*/ 206937 h 341542"/>
                <a:gd name="connsiteX8" fmla="*/ 15225 w 509381"/>
                <a:gd name="connsiteY8" fmla="*/ 179331 h 341542"/>
                <a:gd name="connsiteX9" fmla="*/ 42625 w 509381"/>
                <a:gd name="connsiteY9" fmla="*/ 17665 h 341542"/>
                <a:gd name="connsiteX10" fmla="*/ 55313 w 509381"/>
                <a:gd name="connsiteY10" fmla="*/ 0 h 341542"/>
                <a:gd name="connsiteX11" fmla="*/ 463819 w 509381"/>
                <a:gd name="connsiteY11" fmla="*/ 71088 h 341542"/>
                <a:gd name="connsiteX12" fmla="*/ 509381 w 509381"/>
                <a:gd name="connsiteY12" fmla="*/ 142583 h 341542"/>
                <a:gd name="connsiteX13" fmla="*/ 474254 w 509381"/>
                <a:gd name="connsiteY13" fmla="*/ 142583 h 341542"/>
                <a:gd name="connsiteX14" fmla="*/ 471059 w 509381"/>
                <a:gd name="connsiteY14" fmla="*/ 185182 h 341542"/>
                <a:gd name="connsiteX15" fmla="*/ 350884 w 509381"/>
                <a:gd name="connsiteY15" fmla="*/ 341542 h 341542"/>
                <a:gd name="connsiteX16" fmla="*/ 337746 w 509381"/>
                <a:gd name="connsiteY16" fmla="*/ 316191 h 341542"/>
                <a:gd name="connsiteX17" fmla="*/ 446495 w 509381"/>
                <a:gd name="connsiteY17" fmla="*/ 159805 h 341542"/>
                <a:gd name="connsiteX18" fmla="*/ 446962 w 509381"/>
                <a:gd name="connsiteY18" fmla="*/ 142583 h 341542"/>
                <a:gd name="connsiteX19" fmla="*/ 418256 w 509381"/>
                <a:gd name="connsiteY19" fmla="*/ 142583 h 34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381" h="341542">
                  <a:moveTo>
                    <a:pt x="72342" y="25018"/>
                  </a:moveTo>
                  <a:lnTo>
                    <a:pt x="67298" y="32041"/>
                  </a:lnTo>
                  <a:cubicBezTo>
                    <a:pt x="42761" y="74239"/>
                    <a:pt x="33649" y="124657"/>
                    <a:pt x="43259" y="173878"/>
                  </a:cubicBezTo>
                  <a:lnTo>
                    <a:pt x="50859" y="196938"/>
                  </a:lnTo>
                  <a:lnTo>
                    <a:pt x="79332" y="186206"/>
                  </a:lnTo>
                  <a:lnTo>
                    <a:pt x="60605" y="275386"/>
                  </a:lnTo>
                  <a:lnTo>
                    <a:pt x="0" y="216104"/>
                  </a:lnTo>
                  <a:lnTo>
                    <a:pt x="24323" y="206937"/>
                  </a:lnTo>
                  <a:lnTo>
                    <a:pt x="15225" y="179331"/>
                  </a:lnTo>
                  <a:cubicBezTo>
                    <a:pt x="4271" y="123230"/>
                    <a:pt x="14657" y="65762"/>
                    <a:pt x="42625" y="17665"/>
                  </a:cubicBezTo>
                  <a:lnTo>
                    <a:pt x="55313" y="0"/>
                  </a:lnTo>
                  <a:close/>
                  <a:moveTo>
                    <a:pt x="463819" y="71088"/>
                  </a:moveTo>
                  <a:lnTo>
                    <a:pt x="509381" y="142583"/>
                  </a:lnTo>
                  <a:lnTo>
                    <a:pt x="474254" y="142583"/>
                  </a:lnTo>
                  <a:lnTo>
                    <a:pt x="471059" y="185182"/>
                  </a:lnTo>
                  <a:cubicBezTo>
                    <a:pt x="456630" y="250192"/>
                    <a:pt x="414554" y="308545"/>
                    <a:pt x="350884" y="341542"/>
                  </a:cubicBezTo>
                  <a:lnTo>
                    <a:pt x="337746" y="316191"/>
                  </a:lnTo>
                  <a:cubicBezTo>
                    <a:pt x="399814" y="284026"/>
                    <a:pt x="438492" y="224396"/>
                    <a:pt x="446495" y="159805"/>
                  </a:cubicBezTo>
                  <a:lnTo>
                    <a:pt x="446962" y="142583"/>
                  </a:lnTo>
                  <a:lnTo>
                    <a:pt x="418256" y="142583"/>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00" name="TextBox 299">
            <a:extLst>
              <a:ext uri="{FF2B5EF4-FFF2-40B4-BE49-F238E27FC236}">
                <a16:creationId xmlns:a16="http://schemas.microsoft.com/office/drawing/2014/main" id="{5071B232-E2DC-DBC6-2810-C0F6AB2AC6E5}"/>
              </a:ext>
              <a:ext uri="{C183D7F6-B498-43B3-948B-1728B52AA6E4}">
                <adec:decorative xmlns:adec="http://schemas.microsoft.com/office/drawing/2017/decorative" val="1"/>
              </a:ext>
            </a:extLst>
          </p:cNvPr>
          <p:cNvSpPr txBox="1"/>
          <p:nvPr/>
        </p:nvSpPr>
        <p:spPr>
          <a:xfrm>
            <a:off x="6195623" y="5002003"/>
            <a:ext cx="66524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Language</a:t>
            </a:r>
          </a:p>
        </p:txBody>
      </p:sp>
      <p:grpSp>
        <p:nvGrpSpPr>
          <p:cNvPr id="251" name="Group 250" descr="decision service icon">
            <a:extLst>
              <a:ext uri="{FF2B5EF4-FFF2-40B4-BE49-F238E27FC236}">
                <a16:creationId xmlns:a16="http://schemas.microsoft.com/office/drawing/2014/main" id="{8CDEE925-8F91-5850-BCCB-A8CD48FEDF74}"/>
              </a:ext>
              <a:ext uri="{C183D7F6-B498-43B3-948B-1728B52AA6E4}">
                <adec:decorative xmlns:adec="http://schemas.microsoft.com/office/drawing/2017/decorative" val="0"/>
              </a:ext>
            </a:extLst>
          </p:cNvPr>
          <p:cNvGrpSpPr>
            <a:grpSpLocks noChangeAspect="1"/>
          </p:cNvGrpSpPr>
          <p:nvPr/>
        </p:nvGrpSpPr>
        <p:grpSpPr>
          <a:xfrm>
            <a:off x="7949270" y="4440059"/>
            <a:ext cx="365762" cy="356315"/>
            <a:chOff x="9302126" y="4550136"/>
            <a:chExt cx="309543" cy="301558"/>
          </a:xfrm>
        </p:grpSpPr>
        <p:sp>
          <p:nvSpPr>
            <p:cNvPr id="252" name="Rectangle: Rounded Corners 251">
              <a:extLst>
                <a:ext uri="{FF2B5EF4-FFF2-40B4-BE49-F238E27FC236}">
                  <a16:creationId xmlns:a16="http://schemas.microsoft.com/office/drawing/2014/main" id="{E403FA4E-1ECE-4B8F-6D7B-86E159A50912}"/>
                </a:ext>
              </a:extLst>
            </p:cNvPr>
            <p:cNvSpPr/>
            <p:nvPr/>
          </p:nvSpPr>
          <p:spPr bwMode="auto">
            <a:xfrm rot="2700000">
              <a:off x="9539787" y="4664358"/>
              <a:ext cx="10568"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3" name="Rectangle: Rounded Corners 252">
              <a:extLst>
                <a:ext uri="{FF2B5EF4-FFF2-40B4-BE49-F238E27FC236}">
                  <a16:creationId xmlns:a16="http://schemas.microsoft.com/office/drawing/2014/main" id="{BCE269B6-BBEC-76F4-EE1E-E352DFA25A00}"/>
                </a:ext>
              </a:extLst>
            </p:cNvPr>
            <p:cNvSpPr/>
            <p:nvPr/>
          </p:nvSpPr>
          <p:spPr bwMode="auto">
            <a:xfrm rot="8100000">
              <a:off x="9540080" y="4662592"/>
              <a:ext cx="9983" cy="63818"/>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4" name="Circle: Hollow 253">
              <a:extLst>
                <a:ext uri="{FF2B5EF4-FFF2-40B4-BE49-F238E27FC236}">
                  <a16:creationId xmlns:a16="http://schemas.microsoft.com/office/drawing/2014/main" id="{25649361-808D-5834-CEFC-397387469795}"/>
                </a:ext>
              </a:extLst>
            </p:cNvPr>
            <p:cNvSpPr/>
            <p:nvPr/>
          </p:nvSpPr>
          <p:spPr bwMode="auto">
            <a:xfrm>
              <a:off x="9472967" y="4625083"/>
              <a:ext cx="138702" cy="146827"/>
            </a:xfrm>
            <a:prstGeom prst="donut">
              <a:avLst>
                <a:gd name="adj" fmla="val 7741"/>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5" name="Rectangle: Rounded Corners 254">
              <a:extLst>
                <a:ext uri="{FF2B5EF4-FFF2-40B4-BE49-F238E27FC236}">
                  <a16:creationId xmlns:a16="http://schemas.microsoft.com/office/drawing/2014/main" id="{96BD27FA-2142-E061-311E-7BA9B6148909}"/>
                </a:ext>
              </a:extLst>
            </p:cNvPr>
            <p:cNvSpPr/>
            <p:nvPr/>
          </p:nvSpPr>
          <p:spPr bwMode="auto">
            <a:xfrm flipH="1">
              <a:off x="9538128" y="4766580"/>
              <a:ext cx="14975" cy="52839"/>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6" name="Rectangle: Rounded Corners 255">
              <a:extLst>
                <a:ext uri="{FF2B5EF4-FFF2-40B4-BE49-F238E27FC236}">
                  <a16:creationId xmlns:a16="http://schemas.microsoft.com/office/drawing/2014/main" id="{1F1733E9-7ACA-05C6-FCDD-1F364C111EA7}"/>
                </a:ext>
              </a:extLst>
            </p:cNvPr>
            <p:cNvSpPr/>
            <p:nvPr/>
          </p:nvSpPr>
          <p:spPr bwMode="auto">
            <a:xfrm rot="5400000">
              <a:off x="9539010" y="4782121"/>
              <a:ext cx="13210" cy="6988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7" name="Rectangle: Rounded Corners 256">
              <a:extLst>
                <a:ext uri="{FF2B5EF4-FFF2-40B4-BE49-F238E27FC236}">
                  <a16:creationId xmlns:a16="http://schemas.microsoft.com/office/drawing/2014/main" id="{054C7D8F-314A-4029-273D-0FDAA7FB0CD0}"/>
                </a:ext>
              </a:extLst>
            </p:cNvPr>
            <p:cNvSpPr/>
            <p:nvPr/>
          </p:nvSpPr>
          <p:spPr bwMode="auto">
            <a:xfrm rot="16200000" flipH="1">
              <a:off x="9539010" y="4810148"/>
              <a:ext cx="13210" cy="6988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8" name="Freeform: Shape 257">
              <a:extLst>
                <a:ext uri="{FF2B5EF4-FFF2-40B4-BE49-F238E27FC236}">
                  <a16:creationId xmlns:a16="http://schemas.microsoft.com/office/drawing/2014/main" id="{2E718F5C-1A05-471D-346A-B14FA63EA692}"/>
                </a:ext>
              </a:extLst>
            </p:cNvPr>
            <p:cNvSpPr/>
            <p:nvPr/>
          </p:nvSpPr>
          <p:spPr bwMode="auto">
            <a:xfrm>
              <a:off x="9365992" y="4550136"/>
              <a:ext cx="187111" cy="79344"/>
            </a:xfrm>
            <a:custGeom>
              <a:avLst/>
              <a:gdLst>
                <a:gd name="connsiteX0" fmla="*/ 233493 w 1713841"/>
                <a:gd name="connsiteY0" fmla="*/ 0 h 686542"/>
                <a:gd name="connsiteX1" fmla="*/ 1480348 w 1713841"/>
                <a:gd name="connsiteY1" fmla="*/ 0 h 686542"/>
                <a:gd name="connsiteX2" fmla="*/ 1713841 w 1713841"/>
                <a:gd name="connsiteY2" fmla="*/ 233493 h 686542"/>
                <a:gd name="connsiteX3" fmla="*/ 1713841 w 1713841"/>
                <a:gd name="connsiteY3" fmla="*/ 686542 h 686542"/>
                <a:gd name="connsiteX4" fmla="*/ 1608076 w 1713841"/>
                <a:gd name="connsiteY4" fmla="*/ 686542 h 686542"/>
                <a:gd name="connsiteX5" fmla="*/ 1608076 w 1713841"/>
                <a:gd name="connsiteY5" fmla="*/ 218163 h 686542"/>
                <a:gd name="connsiteX6" fmla="*/ 1497408 w 1713841"/>
                <a:gd name="connsiteY6" fmla="*/ 107495 h 686542"/>
                <a:gd name="connsiteX7" fmla="*/ 216432 w 1713841"/>
                <a:gd name="connsiteY7" fmla="*/ 107495 h 686542"/>
                <a:gd name="connsiteX8" fmla="*/ 105764 w 1713841"/>
                <a:gd name="connsiteY8" fmla="*/ 218163 h 686542"/>
                <a:gd name="connsiteX9" fmla="*/ 105764 w 1713841"/>
                <a:gd name="connsiteY9" fmla="*/ 686542 h 686542"/>
                <a:gd name="connsiteX10" fmla="*/ 0 w 1713841"/>
                <a:gd name="connsiteY10" fmla="*/ 686542 h 686542"/>
                <a:gd name="connsiteX11" fmla="*/ 0 w 1713841"/>
                <a:gd name="connsiteY11" fmla="*/ 233493 h 686542"/>
                <a:gd name="connsiteX12" fmla="*/ 233493 w 1713841"/>
                <a:gd name="connsiteY12" fmla="*/ 0 h 6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841" h="686542">
                  <a:moveTo>
                    <a:pt x="233493" y="0"/>
                  </a:moveTo>
                  <a:lnTo>
                    <a:pt x="1480348" y="0"/>
                  </a:lnTo>
                  <a:cubicBezTo>
                    <a:pt x="1609303" y="0"/>
                    <a:pt x="1713841" y="104538"/>
                    <a:pt x="1713841" y="233493"/>
                  </a:cubicBezTo>
                  <a:lnTo>
                    <a:pt x="1713841" y="686542"/>
                  </a:lnTo>
                  <a:lnTo>
                    <a:pt x="1608076" y="686542"/>
                  </a:lnTo>
                  <a:lnTo>
                    <a:pt x="1608076" y="218163"/>
                  </a:lnTo>
                  <a:cubicBezTo>
                    <a:pt x="1608076" y="157043"/>
                    <a:pt x="1558528" y="107495"/>
                    <a:pt x="1497408" y="107495"/>
                  </a:cubicBezTo>
                  <a:lnTo>
                    <a:pt x="216432" y="107495"/>
                  </a:lnTo>
                  <a:cubicBezTo>
                    <a:pt x="155312" y="107495"/>
                    <a:pt x="105764" y="157043"/>
                    <a:pt x="105764" y="218163"/>
                  </a:cubicBezTo>
                  <a:lnTo>
                    <a:pt x="105764" y="686542"/>
                  </a:lnTo>
                  <a:lnTo>
                    <a:pt x="0" y="686542"/>
                  </a:lnTo>
                  <a:lnTo>
                    <a:pt x="0" y="233493"/>
                  </a:lnTo>
                  <a:cubicBezTo>
                    <a:pt x="0" y="104538"/>
                    <a:pt x="104538" y="0"/>
                    <a:pt x="23349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9" name="Freeform: Shape 258">
              <a:extLst>
                <a:ext uri="{FF2B5EF4-FFF2-40B4-BE49-F238E27FC236}">
                  <a16:creationId xmlns:a16="http://schemas.microsoft.com/office/drawing/2014/main" id="{ADAA2121-E2D6-37EA-2507-89EC2FF46386}"/>
                </a:ext>
              </a:extLst>
            </p:cNvPr>
            <p:cNvSpPr/>
            <p:nvPr/>
          </p:nvSpPr>
          <p:spPr bwMode="auto">
            <a:xfrm>
              <a:off x="9302126" y="4625083"/>
              <a:ext cx="138702" cy="146827"/>
            </a:xfrm>
            <a:custGeom>
              <a:avLst/>
              <a:gdLst>
                <a:gd name="connsiteX0" fmla="*/ 839492 w 1270446"/>
                <a:gd name="connsiteY0" fmla="*/ 439038 h 1270446"/>
                <a:gd name="connsiteX1" fmla="*/ 770221 w 1270446"/>
                <a:gd name="connsiteY1" fmla="*/ 469850 h 1270446"/>
                <a:gd name="connsiteX2" fmla="*/ 581902 w 1270446"/>
                <a:gd name="connsiteY2" fmla="*/ 765659 h 1270446"/>
                <a:gd name="connsiteX3" fmla="*/ 490533 w 1270446"/>
                <a:gd name="connsiteY3" fmla="*/ 697532 h 1270446"/>
                <a:gd name="connsiteX4" fmla="*/ 394560 w 1270446"/>
                <a:gd name="connsiteY4" fmla="*/ 711519 h 1270446"/>
                <a:gd name="connsiteX5" fmla="*/ 408545 w 1270446"/>
                <a:gd name="connsiteY5" fmla="*/ 807493 h 1270446"/>
                <a:gd name="connsiteX6" fmla="*/ 553639 w 1270446"/>
                <a:gd name="connsiteY6" fmla="*/ 915676 h 1270446"/>
                <a:gd name="connsiteX7" fmla="*/ 604523 w 1270446"/>
                <a:gd name="connsiteY7" fmla="*/ 928560 h 1270446"/>
                <a:gd name="connsiteX8" fmla="*/ 618152 w 1270446"/>
                <a:gd name="connsiteY8" fmla="*/ 923785 h 1270446"/>
                <a:gd name="connsiteX9" fmla="*/ 620052 w 1270446"/>
                <a:gd name="connsiteY9" fmla="*/ 923736 h 1270446"/>
                <a:gd name="connsiteX10" fmla="*/ 627278 w 1270446"/>
                <a:gd name="connsiteY10" fmla="*/ 920589 h 1270446"/>
                <a:gd name="connsiteX11" fmla="*/ 629336 w 1270446"/>
                <a:gd name="connsiteY11" fmla="*/ 919869 h 1270446"/>
                <a:gd name="connsiteX12" fmla="*/ 629717 w 1270446"/>
                <a:gd name="connsiteY12" fmla="*/ 919528 h 1270446"/>
                <a:gd name="connsiteX13" fmla="*/ 644157 w 1270446"/>
                <a:gd name="connsiteY13" fmla="*/ 913240 h 1270446"/>
                <a:gd name="connsiteX14" fmla="*/ 663040 w 1270446"/>
                <a:gd name="connsiteY14" fmla="*/ 893615 h 1270446"/>
                <a:gd name="connsiteX15" fmla="*/ 885926 w 1270446"/>
                <a:gd name="connsiteY15" fmla="*/ 543510 h 1270446"/>
                <a:gd name="connsiteX16" fmla="*/ 864904 w 1270446"/>
                <a:gd name="connsiteY16" fmla="*/ 448827 h 1270446"/>
                <a:gd name="connsiteX17" fmla="*/ 839492 w 1270446"/>
                <a:gd name="connsiteY17" fmla="*/ 439038 h 1270446"/>
                <a:gd name="connsiteX18" fmla="*/ 635223 w 1270446"/>
                <a:gd name="connsiteY18" fmla="*/ 0 h 1270446"/>
                <a:gd name="connsiteX19" fmla="*/ 1270446 w 1270446"/>
                <a:gd name="connsiteY19" fmla="*/ 635223 h 1270446"/>
                <a:gd name="connsiteX20" fmla="*/ 635223 w 1270446"/>
                <a:gd name="connsiteY20" fmla="*/ 1270446 h 1270446"/>
                <a:gd name="connsiteX21" fmla="*/ 0 w 1270446"/>
                <a:gd name="connsiteY21" fmla="*/ 635223 h 1270446"/>
                <a:gd name="connsiteX22" fmla="*/ 635223 w 1270446"/>
                <a:gd name="connsiteY22" fmla="*/ 0 h 127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0446" h="1270446">
                  <a:moveTo>
                    <a:pt x="839492" y="439038"/>
                  </a:moveTo>
                  <a:cubicBezTo>
                    <a:pt x="813137" y="434601"/>
                    <a:pt x="785477" y="445886"/>
                    <a:pt x="770221" y="469850"/>
                  </a:cubicBezTo>
                  <a:lnTo>
                    <a:pt x="581902" y="765659"/>
                  </a:lnTo>
                  <a:lnTo>
                    <a:pt x="490533" y="697532"/>
                  </a:lnTo>
                  <a:cubicBezTo>
                    <a:pt x="460168" y="674892"/>
                    <a:pt x="417199" y="681155"/>
                    <a:pt x="394560" y="711519"/>
                  </a:cubicBezTo>
                  <a:cubicBezTo>
                    <a:pt x="371919" y="741883"/>
                    <a:pt x="378181" y="784853"/>
                    <a:pt x="408545" y="807493"/>
                  </a:cubicBezTo>
                  <a:lnTo>
                    <a:pt x="553639" y="915676"/>
                  </a:lnTo>
                  <a:cubicBezTo>
                    <a:pt x="568821" y="926996"/>
                    <a:pt x="587155" y="931091"/>
                    <a:pt x="604523" y="928560"/>
                  </a:cubicBezTo>
                  <a:lnTo>
                    <a:pt x="618152" y="923785"/>
                  </a:lnTo>
                  <a:lnTo>
                    <a:pt x="620052" y="923736"/>
                  </a:lnTo>
                  <a:lnTo>
                    <a:pt x="627278" y="920589"/>
                  </a:lnTo>
                  <a:lnTo>
                    <a:pt x="629336" y="919869"/>
                  </a:lnTo>
                  <a:lnTo>
                    <a:pt x="629717" y="919528"/>
                  </a:lnTo>
                  <a:lnTo>
                    <a:pt x="644157" y="913240"/>
                  </a:lnTo>
                  <a:cubicBezTo>
                    <a:pt x="651491" y="908182"/>
                    <a:pt x="657955" y="901603"/>
                    <a:pt x="663040" y="893615"/>
                  </a:cubicBezTo>
                  <a:cubicBezTo>
                    <a:pt x="737335" y="776914"/>
                    <a:pt x="811631" y="660212"/>
                    <a:pt x="885926" y="543510"/>
                  </a:cubicBezTo>
                  <a:cubicBezTo>
                    <a:pt x="906267" y="511559"/>
                    <a:pt x="896855" y="469168"/>
                    <a:pt x="864904" y="448827"/>
                  </a:cubicBezTo>
                  <a:cubicBezTo>
                    <a:pt x="856916" y="443742"/>
                    <a:pt x="848276" y="440516"/>
                    <a:pt x="839492" y="439038"/>
                  </a:cubicBezTo>
                  <a:close/>
                  <a:moveTo>
                    <a:pt x="635223" y="0"/>
                  </a:moveTo>
                  <a:cubicBezTo>
                    <a:pt x="986047" y="0"/>
                    <a:pt x="1270446" y="284399"/>
                    <a:pt x="1270446" y="635223"/>
                  </a:cubicBezTo>
                  <a:cubicBezTo>
                    <a:pt x="1270446" y="986047"/>
                    <a:pt x="986047" y="1270446"/>
                    <a:pt x="635223" y="1270446"/>
                  </a:cubicBezTo>
                  <a:cubicBezTo>
                    <a:pt x="284399" y="1270446"/>
                    <a:pt x="0" y="986047"/>
                    <a:pt x="0" y="635223"/>
                  </a:cubicBezTo>
                  <a:cubicBezTo>
                    <a:pt x="0" y="284399"/>
                    <a:pt x="284399" y="0"/>
                    <a:pt x="63522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0" name="Rectangle: Rounded Corners 259">
              <a:extLst>
                <a:ext uri="{FF2B5EF4-FFF2-40B4-BE49-F238E27FC236}">
                  <a16:creationId xmlns:a16="http://schemas.microsoft.com/office/drawing/2014/main" id="{BFF51E90-76DD-B2A3-FBFD-67D1619ACBC1}"/>
                </a:ext>
              </a:extLst>
            </p:cNvPr>
            <p:cNvSpPr/>
            <p:nvPr/>
          </p:nvSpPr>
          <p:spPr bwMode="auto">
            <a:xfrm flipH="1">
              <a:off x="9363840" y="4766580"/>
              <a:ext cx="14975" cy="82080"/>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1" name="Rectangle: Rounded Corners 260">
              <a:extLst>
                <a:ext uri="{FF2B5EF4-FFF2-40B4-BE49-F238E27FC236}">
                  <a16:creationId xmlns:a16="http://schemas.microsoft.com/office/drawing/2014/main" id="{1973EA90-2BEA-F653-1365-6B93C54ED032}"/>
                </a:ext>
              </a:extLst>
            </p:cNvPr>
            <p:cNvSpPr/>
            <p:nvPr/>
          </p:nvSpPr>
          <p:spPr bwMode="auto">
            <a:xfrm rot="3197686">
              <a:off x="9382244" y="4797040"/>
              <a:ext cx="15852"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2" name="Rectangle: Rounded Corners 261">
              <a:extLst>
                <a:ext uri="{FF2B5EF4-FFF2-40B4-BE49-F238E27FC236}">
                  <a16:creationId xmlns:a16="http://schemas.microsoft.com/office/drawing/2014/main" id="{1B6F0D9F-F449-CAD3-8678-03C6BF984567}"/>
                </a:ext>
              </a:extLst>
            </p:cNvPr>
            <p:cNvSpPr/>
            <p:nvPr/>
          </p:nvSpPr>
          <p:spPr bwMode="auto">
            <a:xfrm rot="18402314" flipH="1">
              <a:off x="9343647" y="4796105"/>
              <a:ext cx="15852" cy="6028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01" name="TextBox 300">
            <a:extLst>
              <a:ext uri="{FF2B5EF4-FFF2-40B4-BE49-F238E27FC236}">
                <a16:creationId xmlns:a16="http://schemas.microsoft.com/office/drawing/2014/main" id="{7A273F2B-EFE9-214E-C76F-C93C6593E5CC}"/>
              </a:ext>
              <a:ext uri="{C183D7F6-B498-43B3-948B-1728B52AA6E4}">
                <adec:decorative xmlns:adec="http://schemas.microsoft.com/office/drawing/2017/decorative" val="1"/>
              </a:ext>
            </a:extLst>
          </p:cNvPr>
          <p:cNvSpPr txBox="1"/>
          <p:nvPr/>
        </p:nvSpPr>
        <p:spPr>
          <a:xfrm>
            <a:off x="7842453" y="5002003"/>
            <a:ext cx="57387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Decision</a:t>
            </a:r>
          </a:p>
        </p:txBody>
      </p:sp>
      <p:pic>
        <p:nvPicPr>
          <p:cNvPr id="303" name="2F358329-2C19-4FBA-B51C-51CE75BE790F" descr="openai service icon">
            <a:extLst>
              <a:ext uri="{FF2B5EF4-FFF2-40B4-BE49-F238E27FC236}">
                <a16:creationId xmlns:a16="http://schemas.microsoft.com/office/drawing/2014/main" id="{AEA0DD43-AF5C-7D54-5ACD-865AFF374CC0}"/>
              </a:ext>
              <a:ext uri="{C183D7F6-B498-43B3-948B-1728B52AA6E4}">
                <adec:decorative xmlns:adec="http://schemas.microsoft.com/office/drawing/2017/decorative" val="0"/>
              </a:ext>
            </a:extLst>
          </p:cNvPr>
          <p:cNvPicPr>
            <a:picLocks noChangeAspect="1" noChangeArrowheads="1"/>
          </p:cNvPicPr>
          <p:nvPr/>
        </p:nvPicPr>
        <p:blipFill rotWithShape="1">
          <a:blip r:embed="rId9">
            <a:extLst>
              <a:ext uri="{96DAC541-7B7A-43D3-8B79-37D633B846F1}">
                <asvg:svgBlip xmlns:asvg="http://schemas.microsoft.com/office/drawing/2016/SVG/main" r:embed="rId10"/>
              </a:ext>
            </a:extLst>
          </a:blip>
          <a:srcRect l="-7183" r="-3331"/>
          <a:stretch/>
        </p:blipFill>
        <p:spPr bwMode="auto">
          <a:xfrm>
            <a:off x="9504557" y="4501968"/>
            <a:ext cx="365760" cy="33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 name="TextBox 301">
            <a:extLst>
              <a:ext uri="{FF2B5EF4-FFF2-40B4-BE49-F238E27FC236}">
                <a16:creationId xmlns:a16="http://schemas.microsoft.com/office/drawing/2014/main" id="{7EAEF2FE-FD9C-0BC7-B69B-9D3DD7B0BEDD}"/>
              </a:ext>
              <a:ext uri="{C183D7F6-B498-43B3-948B-1728B52AA6E4}">
                <adec:decorative xmlns:adec="http://schemas.microsoft.com/office/drawing/2017/decorative" val="1"/>
              </a:ext>
            </a:extLst>
          </p:cNvPr>
          <p:cNvSpPr txBox="1"/>
          <p:nvPr/>
        </p:nvSpPr>
        <p:spPr>
          <a:xfrm>
            <a:off x="9223575" y="5002003"/>
            <a:ext cx="1030731"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FFFFFF"/>
                </a:solidFill>
                <a:effectLst/>
                <a:uLnTx/>
                <a:uFillTx/>
                <a:latin typeface="Segoe UI"/>
                <a:ea typeface="+mn-ea"/>
                <a:cs typeface="+mn-cs"/>
              </a:rPr>
              <a:t>OpenAI</a:t>
            </a:r>
            <a:r>
              <a:rPr kumimoji="0" lang="en-US" sz="1200" b="0" i="0" u="none" strike="noStrike" kern="0" cap="none" spc="0" normalizeH="0" baseline="0" noProof="0">
                <a:ln>
                  <a:noFill/>
                </a:ln>
                <a:solidFill>
                  <a:srgbClr val="FFFFFF"/>
                </a:solidFill>
                <a:effectLst/>
                <a:uLnTx/>
                <a:uFillTx/>
                <a:latin typeface="Segoe UI"/>
                <a:ea typeface="+mn-ea"/>
                <a:cs typeface="+mn-cs"/>
              </a:rPr>
              <a:t> Service</a:t>
            </a:r>
          </a:p>
        </p:txBody>
      </p:sp>
      <p:sp>
        <p:nvSpPr>
          <p:cNvPr id="304" name="TextBox 303">
            <a:extLst>
              <a:ext uri="{FF2B5EF4-FFF2-40B4-BE49-F238E27FC236}">
                <a16:creationId xmlns:a16="http://schemas.microsoft.com/office/drawing/2014/main" id="{2A988C05-FDDD-9ABB-178D-F3814AEACF33}"/>
              </a:ext>
              <a:ext uri="{C183D7F6-B498-43B3-948B-1728B52AA6E4}">
                <adec:decorative xmlns:adec="http://schemas.microsoft.com/office/drawing/2017/decorative" val="0"/>
              </a:ext>
            </a:extLst>
          </p:cNvPr>
          <p:cNvSpPr txBox="1"/>
          <p:nvPr/>
        </p:nvSpPr>
        <p:spPr>
          <a:xfrm>
            <a:off x="588262" y="3459067"/>
            <a:ext cx="219456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0E6FF"/>
                </a:solidFill>
                <a:effectLst/>
                <a:uLnTx/>
                <a:uFillTx/>
                <a:latin typeface="Segoe UI Semibold" panose="020B0502040204020203" pitchFamily="34" charset="0"/>
                <a:ea typeface="Arial" charset="0"/>
                <a:cs typeface="Segoe UI Semibold" panose="020B0502040204020203" pitchFamily="34" charset="0"/>
              </a:rPr>
              <a:t>Scenario-Based Services</a:t>
            </a:r>
          </a:p>
        </p:txBody>
      </p:sp>
      <p:sp>
        <p:nvSpPr>
          <p:cNvPr id="305" name="TextBox 304">
            <a:extLst>
              <a:ext uri="{FF2B5EF4-FFF2-40B4-BE49-F238E27FC236}">
                <a16:creationId xmlns:a16="http://schemas.microsoft.com/office/drawing/2014/main" id="{A701C4AB-F3F9-B835-183F-FE2F01630269}"/>
              </a:ext>
              <a:ext uri="{C183D7F6-B498-43B3-948B-1728B52AA6E4}">
                <adec:decorative xmlns:adec="http://schemas.microsoft.com/office/drawing/2017/decorative" val="0"/>
              </a:ext>
            </a:extLst>
          </p:cNvPr>
          <p:cNvSpPr txBox="1"/>
          <p:nvPr/>
        </p:nvSpPr>
        <p:spPr>
          <a:xfrm>
            <a:off x="588263" y="3725660"/>
            <a:ext cx="1430078" cy="246221"/>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E6FF"/>
                </a:solidFill>
                <a:effectLst/>
                <a:uLnTx/>
                <a:uFillTx/>
                <a:latin typeface="Segoe UI"/>
                <a:ea typeface="Arial" charset="0"/>
                <a:cs typeface="Segoe UI" panose="020B0502040204020203" pitchFamily="34" charset="0"/>
              </a:rPr>
              <a:t>Applied AI Services</a:t>
            </a:r>
          </a:p>
        </p:txBody>
      </p:sp>
      <p:sp>
        <p:nvSpPr>
          <p:cNvPr id="228" name="Freeform 2">
            <a:extLst>
              <a:ext uri="{FF2B5EF4-FFF2-40B4-BE49-F238E27FC236}">
                <a16:creationId xmlns:a16="http://schemas.microsoft.com/office/drawing/2014/main" id="{637C0297-7B8B-5869-641F-094537676CA2}"/>
              </a:ext>
              <a:ext uri="{C183D7F6-B498-43B3-948B-1728B52AA6E4}">
                <adec:decorative xmlns:adec="http://schemas.microsoft.com/office/drawing/2017/decorative" val="1"/>
              </a:ext>
            </a:extLst>
          </p:cNvPr>
          <p:cNvSpPr>
            <a:spLocks noChangeArrowheads="1"/>
          </p:cNvSpPr>
          <p:nvPr/>
        </p:nvSpPr>
        <p:spPr bwMode="auto">
          <a:xfrm>
            <a:off x="2886318" y="3212554"/>
            <a:ext cx="759917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pic>
        <p:nvPicPr>
          <p:cNvPr id="240" name="Graphic 239" descr="bot service icon">
            <a:extLst>
              <a:ext uri="{FF2B5EF4-FFF2-40B4-BE49-F238E27FC236}">
                <a16:creationId xmlns:a16="http://schemas.microsoft.com/office/drawing/2014/main" id="{C4077C7F-8E35-843B-566A-38BC0CDBCE5C}"/>
              </a:ext>
              <a:ext uri="{C183D7F6-B498-43B3-948B-1728B52AA6E4}">
                <adec:decorative xmlns:adec="http://schemas.microsoft.com/office/drawing/2017/decorative" val="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27099" y="3336358"/>
            <a:ext cx="365760" cy="365761"/>
          </a:xfrm>
          <a:prstGeom prst="rect">
            <a:avLst/>
          </a:prstGeom>
        </p:spPr>
      </p:pic>
      <p:sp>
        <p:nvSpPr>
          <p:cNvPr id="232" name="TextBox 231">
            <a:extLst>
              <a:ext uri="{FF2B5EF4-FFF2-40B4-BE49-F238E27FC236}">
                <a16:creationId xmlns:a16="http://schemas.microsoft.com/office/drawing/2014/main" id="{0B6D9E71-CAAA-25D1-9174-698C5C5B9148}"/>
              </a:ext>
              <a:ext uri="{C183D7F6-B498-43B3-948B-1728B52AA6E4}">
                <adec:decorative xmlns:adec="http://schemas.microsoft.com/office/drawing/2017/decorative" val="1"/>
              </a:ext>
            </a:extLst>
          </p:cNvPr>
          <p:cNvSpPr txBox="1"/>
          <p:nvPr/>
        </p:nvSpPr>
        <p:spPr>
          <a:xfrm>
            <a:off x="3113329" y="3909925"/>
            <a:ext cx="748603"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Bot Service</a:t>
            </a:r>
          </a:p>
        </p:txBody>
      </p:sp>
      <p:pic>
        <p:nvPicPr>
          <p:cNvPr id="243" name="Graphic 242" descr="cognitive search icon">
            <a:extLst>
              <a:ext uri="{FF2B5EF4-FFF2-40B4-BE49-F238E27FC236}">
                <a16:creationId xmlns:a16="http://schemas.microsoft.com/office/drawing/2014/main" id="{6512B17B-DBD5-63ED-134E-2364E6102C6F}"/>
              </a:ext>
              <a:ext uri="{C183D7F6-B498-43B3-948B-1728B52AA6E4}">
                <adec:decorative xmlns:adec="http://schemas.microsoft.com/office/drawing/2017/decorative" val="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00789" y="3336358"/>
            <a:ext cx="365760" cy="365761"/>
          </a:xfrm>
          <a:prstGeom prst="rect">
            <a:avLst/>
          </a:prstGeom>
        </p:spPr>
      </p:pic>
      <p:sp>
        <p:nvSpPr>
          <p:cNvPr id="233" name="TextBox 232">
            <a:extLst>
              <a:ext uri="{FF2B5EF4-FFF2-40B4-BE49-F238E27FC236}">
                <a16:creationId xmlns:a16="http://schemas.microsoft.com/office/drawing/2014/main" id="{C50B60AA-CC26-2B34-ADED-7A703C35B866}"/>
              </a:ext>
              <a:ext uri="{C183D7F6-B498-43B3-948B-1728B52AA6E4}">
                <adec:decorative xmlns:adec="http://schemas.microsoft.com/office/drawing/2017/decorative" val="1"/>
              </a:ext>
            </a:extLst>
          </p:cNvPr>
          <p:cNvSpPr txBox="1"/>
          <p:nvPr/>
        </p:nvSpPr>
        <p:spPr>
          <a:xfrm>
            <a:off x="4021130" y="3909924"/>
            <a:ext cx="113492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Cognitive Search</a:t>
            </a:r>
          </a:p>
        </p:txBody>
      </p:sp>
      <p:pic>
        <p:nvPicPr>
          <p:cNvPr id="239" name="Graphic 238" descr="form recognizer icon">
            <a:extLst>
              <a:ext uri="{FF2B5EF4-FFF2-40B4-BE49-F238E27FC236}">
                <a16:creationId xmlns:a16="http://schemas.microsoft.com/office/drawing/2014/main" id="{B1F8EAD3-8914-EDB1-34D4-629798C55208}"/>
              </a:ext>
              <a:ext uri="{C183D7F6-B498-43B3-948B-1728B52AA6E4}">
                <adec:decorative xmlns:adec="http://schemas.microsoft.com/office/drawing/2017/decorative" val="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98969" y="3336358"/>
            <a:ext cx="365760" cy="365760"/>
          </a:xfrm>
          <a:prstGeom prst="rect">
            <a:avLst/>
          </a:prstGeom>
        </p:spPr>
      </p:pic>
      <p:sp>
        <p:nvSpPr>
          <p:cNvPr id="234" name="TextBox 233">
            <a:extLst>
              <a:ext uri="{FF2B5EF4-FFF2-40B4-BE49-F238E27FC236}">
                <a16:creationId xmlns:a16="http://schemas.microsoft.com/office/drawing/2014/main" id="{AC208AA6-864D-B0BD-5678-F1A1383B8856}"/>
              </a:ext>
              <a:ext uri="{C183D7F6-B498-43B3-948B-1728B52AA6E4}">
                <adec:decorative xmlns:adec="http://schemas.microsoft.com/office/drawing/2017/decorative" val="1"/>
              </a:ext>
            </a:extLst>
          </p:cNvPr>
          <p:cNvSpPr txBox="1"/>
          <p:nvPr/>
        </p:nvSpPr>
        <p:spPr>
          <a:xfrm>
            <a:off x="5315255" y="3909925"/>
            <a:ext cx="1141339"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Form Recognizer</a:t>
            </a:r>
          </a:p>
        </p:txBody>
      </p:sp>
      <p:pic>
        <p:nvPicPr>
          <p:cNvPr id="241" name="Graphic 240" descr="video indexer icon">
            <a:extLst>
              <a:ext uri="{FF2B5EF4-FFF2-40B4-BE49-F238E27FC236}">
                <a16:creationId xmlns:a16="http://schemas.microsoft.com/office/drawing/2014/main" id="{4CA26F3A-464F-26F9-647F-1B4924AA1C2C}"/>
              </a:ext>
              <a:ext uri="{C183D7F6-B498-43B3-948B-1728B52AA6E4}">
                <adec:decorative xmlns:adec="http://schemas.microsoft.com/office/drawing/2017/decorative" val="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41431" y="3336358"/>
            <a:ext cx="365760" cy="365761"/>
          </a:xfrm>
          <a:prstGeom prst="rect">
            <a:avLst/>
          </a:prstGeom>
        </p:spPr>
      </p:pic>
      <p:sp>
        <p:nvSpPr>
          <p:cNvPr id="235" name="TextBox 234">
            <a:extLst>
              <a:ext uri="{FF2B5EF4-FFF2-40B4-BE49-F238E27FC236}">
                <a16:creationId xmlns:a16="http://schemas.microsoft.com/office/drawing/2014/main" id="{FAD56C0D-A25B-2F69-349A-4626C65B43BF}"/>
              </a:ext>
              <a:ext uri="{C183D7F6-B498-43B3-948B-1728B52AA6E4}">
                <adec:decorative xmlns:adec="http://schemas.microsoft.com/office/drawing/2017/decorative" val="1"/>
              </a:ext>
            </a:extLst>
          </p:cNvPr>
          <p:cNvSpPr txBox="1"/>
          <p:nvPr/>
        </p:nvSpPr>
        <p:spPr>
          <a:xfrm>
            <a:off x="6652662" y="3909924"/>
            <a:ext cx="939360"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Video Indexer</a:t>
            </a:r>
          </a:p>
        </p:txBody>
      </p:sp>
      <p:pic>
        <p:nvPicPr>
          <p:cNvPr id="242" name="Graphic 241" descr="metrics advisor icon">
            <a:extLst>
              <a:ext uri="{FF2B5EF4-FFF2-40B4-BE49-F238E27FC236}">
                <a16:creationId xmlns:a16="http://schemas.microsoft.com/office/drawing/2014/main" id="{53CD5C4D-1A8B-A622-55C1-D9924FF53220}"/>
              </a:ext>
              <a:ext uri="{C183D7F6-B498-43B3-948B-1728B52AA6E4}">
                <adec:decorative xmlns:adec="http://schemas.microsoft.com/office/drawing/2017/decorative" val="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29391" y="3336358"/>
            <a:ext cx="365760" cy="365760"/>
          </a:xfrm>
          <a:prstGeom prst="rect">
            <a:avLst/>
          </a:prstGeom>
        </p:spPr>
      </p:pic>
      <p:sp>
        <p:nvSpPr>
          <p:cNvPr id="236" name="TextBox 235">
            <a:extLst>
              <a:ext uri="{FF2B5EF4-FFF2-40B4-BE49-F238E27FC236}">
                <a16:creationId xmlns:a16="http://schemas.microsoft.com/office/drawing/2014/main" id="{36F4E90D-3FF7-8A56-F10B-F47DAB4738AF}"/>
              </a:ext>
              <a:ext uri="{C183D7F6-B498-43B3-948B-1728B52AA6E4}">
                <adec:decorative xmlns:adec="http://schemas.microsoft.com/office/drawing/2017/decorative" val="1"/>
              </a:ext>
            </a:extLst>
          </p:cNvPr>
          <p:cNvSpPr txBox="1"/>
          <p:nvPr/>
        </p:nvSpPr>
        <p:spPr>
          <a:xfrm>
            <a:off x="7788089" y="3909924"/>
            <a:ext cx="1048364"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Metrics Advisor</a:t>
            </a:r>
          </a:p>
        </p:txBody>
      </p:sp>
      <p:pic>
        <p:nvPicPr>
          <p:cNvPr id="238" name="Picture 237" descr="immersive reader icon">
            <a:extLst>
              <a:ext uri="{FF2B5EF4-FFF2-40B4-BE49-F238E27FC236}">
                <a16:creationId xmlns:a16="http://schemas.microsoft.com/office/drawing/2014/main" id="{3C0ED577-AE91-9A7D-571F-D44B1E9A36FC}"/>
              </a:ext>
              <a:ext uri="{C183D7F6-B498-43B3-948B-1728B52AA6E4}">
                <adec:decorative xmlns:adec="http://schemas.microsoft.com/office/drawing/2017/decorative" val="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37171" y="3336358"/>
            <a:ext cx="372109" cy="372109"/>
          </a:xfrm>
          <a:prstGeom prst="rect">
            <a:avLst/>
          </a:prstGeom>
        </p:spPr>
      </p:pic>
      <p:sp>
        <p:nvSpPr>
          <p:cNvPr id="237" name="TextBox 236">
            <a:extLst>
              <a:ext uri="{FF2B5EF4-FFF2-40B4-BE49-F238E27FC236}">
                <a16:creationId xmlns:a16="http://schemas.microsoft.com/office/drawing/2014/main" id="{0F04C122-448B-ED91-1713-129B6E063CBF}"/>
              </a:ext>
              <a:ext uri="{C183D7F6-B498-43B3-948B-1728B52AA6E4}">
                <adec:decorative xmlns:adec="http://schemas.microsoft.com/office/drawing/2017/decorative" val="1"/>
              </a:ext>
            </a:extLst>
          </p:cNvPr>
          <p:cNvSpPr txBox="1"/>
          <p:nvPr/>
        </p:nvSpPr>
        <p:spPr>
          <a:xfrm>
            <a:off x="8995649" y="3909924"/>
            <a:ext cx="1255152"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Immersive Reader </a:t>
            </a:r>
          </a:p>
        </p:txBody>
      </p:sp>
      <p:sp>
        <p:nvSpPr>
          <p:cNvPr id="36" name="Right Bracket 35">
            <a:extLst>
              <a:ext uri="{FF2B5EF4-FFF2-40B4-BE49-F238E27FC236}">
                <a16:creationId xmlns:a16="http://schemas.microsoft.com/office/drawing/2014/main" id="{1DCC3A10-09EC-B10B-E3F8-97C6ADFA084E}"/>
              </a:ext>
              <a:ext uri="{C183D7F6-B498-43B3-948B-1728B52AA6E4}">
                <adec:decorative xmlns:adec="http://schemas.microsoft.com/office/drawing/2017/decorative" val="1"/>
              </a:ext>
            </a:extLst>
          </p:cNvPr>
          <p:cNvSpPr/>
          <p:nvPr/>
        </p:nvSpPr>
        <p:spPr>
          <a:xfrm>
            <a:off x="10601536" y="1011198"/>
            <a:ext cx="360172" cy="2105758"/>
          </a:xfrm>
          <a:prstGeom prst="rightBracket">
            <a:avLst>
              <a:gd name="adj" fmla="val 79085"/>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0" name="Rectangle 209">
            <a:extLst>
              <a:ext uri="{FF2B5EF4-FFF2-40B4-BE49-F238E27FC236}">
                <a16:creationId xmlns:a16="http://schemas.microsoft.com/office/drawing/2014/main" id="{0FA6CAA3-BA7A-A1E9-37A8-C2D7463A047E}"/>
              </a:ext>
              <a:ext uri="{C183D7F6-B498-43B3-948B-1728B52AA6E4}">
                <adec:decorative xmlns:adec="http://schemas.microsoft.com/office/drawing/2017/decorative" val="1"/>
              </a:ext>
            </a:extLst>
          </p:cNvPr>
          <p:cNvSpPr/>
          <p:nvPr/>
        </p:nvSpPr>
        <p:spPr bwMode="auto">
          <a:xfrm>
            <a:off x="10841593" y="1623156"/>
            <a:ext cx="257955" cy="881842"/>
          </a:xfrm>
          <a:prstGeom prst="rect">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7" name="Group 36">
            <a:extLst>
              <a:ext uri="{FF2B5EF4-FFF2-40B4-BE49-F238E27FC236}">
                <a16:creationId xmlns:a16="http://schemas.microsoft.com/office/drawing/2014/main" id="{BC5F570D-0172-7721-0F2C-8625FCC4C1D8}"/>
              </a:ext>
              <a:ext uri="{C183D7F6-B498-43B3-948B-1728B52AA6E4}">
                <adec:decorative xmlns:adec="http://schemas.microsoft.com/office/drawing/2017/decorative" val="1"/>
              </a:ext>
            </a:extLst>
          </p:cNvPr>
          <p:cNvGrpSpPr/>
          <p:nvPr/>
        </p:nvGrpSpPr>
        <p:grpSpPr>
          <a:xfrm>
            <a:off x="10655237" y="1720505"/>
            <a:ext cx="596912" cy="687144"/>
            <a:chOff x="10065332" y="1702953"/>
            <a:chExt cx="596912" cy="687144"/>
          </a:xfrm>
        </p:grpSpPr>
        <p:sp>
          <p:nvSpPr>
            <p:cNvPr id="211" name="TextBox 210">
              <a:extLst>
                <a:ext uri="{FF2B5EF4-FFF2-40B4-BE49-F238E27FC236}">
                  <a16:creationId xmlns:a16="http://schemas.microsoft.com/office/drawing/2014/main" id="{6452D088-4CBD-A381-2B8E-AE603AB1EB48}"/>
                </a:ext>
              </a:extLst>
            </p:cNvPr>
            <p:cNvSpPr txBox="1"/>
            <p:nvPr/>
          </p:nvSpPr>
          <p:spPr>
            <a:xfrm>
              <a:off x="10065332" y="2090913"/>
              <a:ext cx="596912" cy="299184"/>
            </a:xfrm>
            <a:prstGeom prst="rect">
              <a:avLst/>
            </a:prstGeom>
            <a:noFill/>
          </p:spPr>
          <p:txBody>
            <a:bodyPr wrap="square" lIns="0" tIns="0" rIns="0" bIns="0" rtlCol="0">
              <a:spAutoFit/>
            </a:bodyPr>
            <a:lstStyle/>
            <a:p>
              <a:pPr marL="0" marR="0" lvl="0" indent="0" algn="ctr" defTabSz="740664" rtl="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Segoe UI Semibold"/>
                  <a:ea typeface="+mn-ea"/>
                  <a:cs typeface="+mn-cs"/>
                </a:rPr>
                <a:t>Business Users</a:t>
              </a:r>
            </a:p>
          </p:txBody>
        </p:sp>
        <p:grpSp>
          <p:nvGrpSpPr>
            <p:cNvPr id="212" name="Group 211">
              <a:extLst>
                <a:ext uri="{FF2B5EF4-FFF2-40B4-BE49-F238E27FC236}">
                  <a16:creationId xmlns:a16="http://schemas.microsoft.com/office/drawing/2014/main" id="{83AE07DA-B40B-D040-B184-B795476F780F}"/>
                </a:ext>
              </a:extLst>
            </p:cNvPr>
            <p:cNvGrpSpPr/>
            <p:nvPr/>
          </p:nvGrpSpPr>
          <p:grpSpPr>
            <a:xfrm>
              <a:off x="10108191" y="1702953"/>
              <a:ext cx="511196" cy="331940"/>
              <a:chOff x="4053860" y="-1864422"/>
              <a:chExt cx="673129" cy="437091"/>
            </a:xfrm>
          </p:grpSpPr>
          <p:pic>
            <p:nvPicPr>
              <p:cNvPr id="213" name="Graphic 212">
                <a:extLst>
                  <a:ext uri="{FF2B5EF4-FFF2-40B4-BE49-F238E27FC236}">
                    <a16:creationId xmlns:a16="http://schemas.microsoft.com/office/drawing/2014/main" id="{1A569213-5D24-77D7-8F4E-B95F5D2BD4D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89898" y="-1864422"/>
                <a:ext cx="437091" cy="437091"/>
              </a:xfrm>
              <a:prstGeom prst="rect">
                <a:avLst/>
              </a:prstGeom>
            </p:spPr>
          </p:pic>
          <p:pic>
            <p:nvPicPr>
              <p:cNvPr id="214" name="Graphic 213">
                <a:extLst>
                  <a:ext uri="{FF2B5EF4-FFF2-40B4-BE49-F238E27FC236}">
                    <a16:creationId xmlns:a16="http://schemas.microsoft.com/office/drawing/2014/main" id="{27A84DD9-5FC1-75CE-6144-9F2ADD2E0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3860" y="-1838330"/>
                <a:ext cx="394711" cy="394711"/>
              </a:xfrm>
              <a:prstGeom prst="rect">
                <a:avLst/>
              </a:prstGeom>
            </p:spPr>
          </p:pic>
        </p:grpSp>
      </p:grpSp>
      <p:sp>
        <p:nvSpPr>
          <p:cNvPr id="309" name="TextBox 308">
            <a:extLst>
              <a:ext uri="{FF2B5EF4-FFF2-40B4-BE49-F238E27FC236}">
                <a16:creationId xmlns:a16="http://schemas.microsoft.com/office/drawing/2014/main" id="{41FE4C9A-531F-1C41-2AEE-B514AE2CB8E3}"/>
              </a:ext>
              <a:ext uri="{C183D7F6-B498-43B3-948B-1728B52AA6E4}">
                <adec:decorative xmlns:adec="http://schemas.microsoft.com/office/drawing/2017/decorative" val="0"/>
              </a:ext>
            </a:extLst>
          </p:cNvPr>
          <p:cNvSpPr txBox="1"/>
          <p:nvPr/>
        </p:nvSpPr>
        <p:spPr>
          <a:xfrm>
            <a:off x="588262" y="2358389"/>
            <a:ext cx="192024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0E6FF"/>
                </a:solidFill>
                <a:effectLst/>
                <a:uLnTx/>
                <a:uFillTx/>
                <a:latin typeface="Segoe UI Semibold" panose="020B0502040204020203" pitchFamily="34" charset="0"/>
                <a:ea typeface="Arial" charset="0"/>
                <a:cs typeface="Segoe UI Semibold" panose="020B0502040204020203" pitchFamily="34" charset="0"/>
              </a:rPr>
              <a:t>Application Platform</a:t>
            </a:r>
          </a:p>
        </p:txBody>
      </p:sp>
      <p:sp>
        <p:nvSpPr>
          <p:cNvPr id="311" name="TextBox 310">
            <a:extLst>
              <a:ext uri="{FF2B5EF4-FFF2-40B4-BE49-F238E27FC236}">
                <a16:creationId xmlns:a16="http://schemas.microsoft.com/office/drawing/2014/main" id="{4F4AF747-5D46-3A34-F1BC-AD27332D43F9}"/>
              </a:ext>
              <a:ext uri="{C183D7F6-B498-43B3-948B-1728B52AA6E4}">
                <adec:decorative xmlns:adec="http://schemas.microsoft.com/office/drawing/2017/decorative" val="0"/>
              </a:ext>
            </a:extLst>
          </p:cNvPr>
          <p:cNvSpPr txBox="1"/>
          <p:nvPr/>
        </p:nvSpPr>
        <p:spPr>
          <a:xfrm>
            <a:off x="588263" y="2624982"/>
            <a:ext cx="1430078" cy="246221"/>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E6FF"/>
                </a:solidFill>
                <a:effectLst/>
                <a:uLnTx/>
                <a:uFillTx/>
                <a:latin typeface="Segoe UI"/>
                <a:ea typeface="Arial" charset="0"/>
                <a:cs typeface="Segoe UI" panose="020B0502040204020203" pitchFamily="34" charset="0"/>
              </a:rPr>
              <a:t>AI Builder</a:t>
            </a:r>
          </a:p>
        </p:txBody>
      </p:sp>
      <p:sp>
        <p:nvSpPr>
          <p:cNvPr id="313" name="TextBox 312">
            <a:extLst>
              <a:ext uri="{FF2B5EF4-FFF2-40B4-BE49-F238E27FC236}">
                <a16:creationId xmlns:a16="http://schemas.microsoft.com/office/drawing/2014/main" id="{84FB7CDA-D099-B022-0B26-8FB287B80E1F}"/>
              </a:ext>
              <a:ext uri="{C183D7F6-B498-43B3-948B-1728B52AA6E4}">
                <adec:decorative xmlns:adec="http://schemas.microsoft.com/office/drawing/2017/decorative" val="0"/>
              </a:ext>
            </a:extLst>
          </p:cNvPr>
          <p:cNvSpPr txBox="1"/>
          <p:nvPr/>
        </p:nvSpPr>
        <p:spPr>
          <a:xfrm>
            <a:off x="588262" y="1365469"/>
            <a:ext cx="118872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0E6FF"/>
                </a:solidFill>
                <a:effectLst/>
                <a:uLnTx/>
                <a:uFillTx/>
                <a:latin typeface="Segoe UI Semibold" panose="020B0502040204020203" pitchFamily="34" charset="0"/>
                <a:ea typeface="Arial" charset="0"/>
                <a:cs typeface="Segoe UI Semibold" panose="020B0502040204020203" pitchFamily="34" charset="0"/>
              </a:rPr>
              <a:t>Applications</a:t>
            </a:r>
          </a:p>
        </p:txBody>
      </p:sp>
      <p:grpSp>
        <p:nvGrpSpPr>
          <p:cNvPr id="2" name="Group 1">
            <a:extLst>
              <a:ext uri="{FF2B5EF4-FFF2-40B4-BE49-F238E27FC236}">
                <a16:creationId xmlns:a16="http://schemas.microsoft.com/office/drawing/2014/main" id="{F6DDFE28-5932-B621-A01F-EFF1D05F270E}"/>
              </a:ext>
              <a:ext uri="{C183D7F6-B498-43B3-948B-1728B52AA6E4}">
                <adec:decorative xmlns:adec="http://schemas.microsoft.com/office/drawing/2017/decorative" val="1"/>
              </a:ext>
            </a:extLst>
          </p:cNvPr>
          <p:cNvGrpSpPr/>
          <p:nvPr/>
        </p:nvGrpSpPr>
        <p:grpSpPr>
          <a:xfrm>
            <a:off x="2886317" y="1011198"/>
            <a:ext cx="7599176" cy="2106518"/>
            <a:chOff x="2886317" y="1011198"/>
            <a:chExt cx="7599176" cy="2106518"/>
          </a:xfrm>
        </p:grpSpPr>
        <p:sp>
          <p:nvSpPr>
            <p:cNvPr id="142" name="Freeform 2">
              <a:extLst>
                <a:ext uri="{FF2B5EF4-FFF2-40B4-BE49-F238E27FC236}">
                  <a16:creationId xmlns:a16="http://schemas.microsoft.com/office/drawing/2014/main" id="{417617C9-11F1-FE74-948D-6BAE0F7E4E87}"/>
                </a:ext>
              </a:extLst>
            </p:cNvPr>
            <p:cNvSpPr>
              <a:spLocks noChangeArrowheads="1"/>
            </p:cNvSpPr>
            <p:nvPr/>
          </p:nvSpPr>
          <p:spPr bwMode="auto">
            <a:xfrm>
              <a:off x="2886317" y="1011198"/>
              <a:ext cx="7599176"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50E6FF"/>
                </a:solidFill>
                <a:effectLst/>
                <a:uLnTx/>
                <a:uFillTx/>
                <a:latin typeface="Segoe UI Semibold"/>
                <a:ea typeface="+mn-ea"/>
                <a:cs typeface="Segoe UI Semibold" panose="020B0502040204020203" pitchFamily="34" charset="0"/>
              </a:endParaRPr>
            </a:p>
          </p:txBody>
        </p:sp>
        <p:pic>
          <p:nvPicPr>
            <p:cNvPr id="143" name="Picture 142" descr="Graphical user interface&#10;&#10;Description automatically generated">
              <a:extLst>
                <a:ext uri="{FF2B5EF4-FFF2-40B4-BE49-F238E27FC236}">
                  <a16:creationId xmlns:a16="http://schemas.microsoft.com/office/drawing/2014/main" id="{EF2BFC67-5BB4-026A-BBC1-4FA180E5DA0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23735" y="1257017"/>
              <a:ext cx="1419665" cy="521782"/>
            </a:xfrm>
            <a:prstGeom prst="rect">
              <a:avLst/>
            </a:prstGeom>
          </p:spPr>
        </p:pic>
        <p:pic>
          <p:nvPicPr>
            <p:cNvPr id="144" name="Picture 143" descr="Graphical user interface, application&#10;&#10;Description automatically generated">
              <a:extLst>
                <a:ext uri="{FF2B5EF4-FFF2-40B4-BE49-F238E27FC236}">
                  <a16:creationId xmlns:a16="http://schemas.microsoft.com/office/drawing/2014/main" id="{146D3A7A-F106-C176-DF12-1AF4584FCD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995087" y="1210279"/>
              <a:ext cx="1381636" cy="607678"/>
            </a:xfrm>
            <a:prstGeom prst="rect">
              <a:avLst/>
            </a:prstGeom>
          </p:spPr>
        </p:pic>
        <p:sp>
          <p:nvSpPr>
            <p:cNvPr id="145" name="TextBox 144">
              <a:extLst>
                <a:ext uri="{FF2B5EF4-FFF2-40B4-BE49-F238E27FC236}">
                  <a16:creationId xmlns:a16="http://schemas.microsoft.com/office/drawing/2014/main" id="{353C7C6C-8FCD-3F6B-1D30-7A0D5B943741}"/>
                </a:ext>
              </a:extLst>
            </p:cNvPr>
            <p:cNvSpPr txBox="1"/>
            <p:nvPr/>
          </p:nvSpPr>
          <p:spPr>
            <a:xfrm>
              <a:off x="8795366" y="1465260"/>
              <a:ext cx="1442610" cy="220573"/>
            </a:xfrm>
            <a:prstGeom prst="rect">
              <a:avLst/>
            </a:prstGeom>
            <a:noFill/>
          </p:spPr>
          <p:txBody>
            <a:bodyPr wrap="square">
              <a:spAutoFit/>
            </a:bodyPr>
            <a:lstStyle/>
            <a:p>
              <a:pPr marL="0" marR="0" lvl="0" indent="0" algn="ctr" defTabSz="755521" rtl="0" eaLnBrk="1" fontAlgn="auto" latinLnBrk="0" hangingPunct="1">
                <a:lnSpc>
                  <a:spcPts val="972"/>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Segoe UI"/>
                  <a:ea typeface="+mn-ea"/>
                  <a:cs typeface="Arial" charset="0"/>
                </a:rPr>
                <a:t>Partner Solutions</a:t>
              </a:r>
              <a:endParaRPr kumimoji="0" lang="en-US" sz="2000" b="1" i="0" u="none" strike="noStrike" kern="0" cap="none" spc="0" normalizeH="0" baseline="0" noProof="0">
                <a:ln>
                  <a:noFill/>
                </a:ln>
                <a:solidFill>
                  <a:prstClr val="white"/>
                </a:solidFill>
                <a:effectLst/>
                <a:uLnTx/>
                <a:uFillTx/>
                <a:latin typeface="Segoe UI"/>
                <a:ea typeface="+mn-ea"/>
                <a:cs typeface="Segoe UI Semibold" panose="020B0702040204020203" pitchFamily="34" charset="0"/>
              </a:endParaRPr>
            </a:p>
          </p:txBody>
        </p:sp>
        <p:sp>
          <p:nvSpPr>
            <p:cNvPr id="173" name="Freeform 2">
              <a:extLst>
                <a:ext uri="{FF2B5EF4-FFF2-40B4-BE49-F238E27FC236}">
                  <a16:creationId xmlns:a16="http://schemas.microsoft.com/office/drawing/2014/main" id="{D2A68E0E-0818-CC1E-041E-400139144411}"/>
                </a:ext>
              </a:extLst>
            </p:cNvPr>
            <p:cNvSpPr>
              <a:spLocks noChangeArrowheads="1"/>
            </p:cNvSpPr>
            <p:nvPr/>
          </p:nvSpPr>
          <p:spPr bwMode="auto">
            <a:xfrm>
              <a:off x="2886317" y="2111876"/>
              <a:ext cx="759917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50E6FF"/>
                </a:solidFill>
                <a:effectLst/>
                <a:uLnTx/>
                <a:uFillTx/>
                <a:latin typeface="Segoe UI Semibold"/>
                <a:ea typeface="+mn-ea"/>
                <a:cs typeface="Segoe UI Semibold" panose="020B0502040204020203" pitchFamily="34" charset="0"/>
              </a:endParaRPr>
            </a:p>
          </p:txBody>
        </p:sp>
        <p:grpSp>
          <p:nvGrpSpPr>
            <p:cNvPr id="25" name="Group 24">
              <a:extLst>
                <a:ext uri="{FF2B5EF4-FFF2-40B4-BE49-F238E27FC236}">
                  <a16:creationId xmlns:a16="http://schemas.microsoft.com/office/drawing/2014/main" id="{CEEA91A0-EB11-E7B5-3EB6-6D0E414C56FF}"/>
                </a:ext>
              </a:extLst>
            </p:cNvPr>
            <p:cNvGrpSpPr/>
            <p:nvPr/>
          </p:nvGrpSpPr>
          <p:grpSpPr>
            <a:xfrm>
              <a:off x="3128434" y="2290197"/>
              <a:ext cx="517769" cy="649199"/>
              <a:chOff x="4263246" y="2327930"/>
              <a:chExt cx="517769" cy="649199"/>
            </a:xfrm>
          </p:grpSpPr>
          <p:pic>
            <p:nvPicPr>
              <p:cNvPr id="177" name="Picture 176" descr="A close up of a device&#10;&#10;Description automatically generated">
                <a:extLst>
                  <a:ext uri="{FF2B5EF4-FFF2-40B4-BE49-F238E27FC236}">
                    <a16:creationId xmlns:a16="http://schemas.microsoft.com/office/drawing/2014/main" id="{B4181378-8B07-8179-13C2-E0E82E79B6FE}"/>
                  </a:ext>
                </a:extLst>
              </p:cNvPr>
              <p:cNvPicPr>
                <a:picLocks noChangeAspect="1"/>
              </p:cNvPicPr>
              <p:nvPr/>
            </p:nvPicPr>
            <p:blipFill>
              <a:blip r:embed="rId26"/>
              <a:stretch>
                <a:fillRect/>
              </a:stretch>
            </p:blipFill>
            <p:spPr>
              <a:xfrm>
                <a:off x="4339251" y="2327930"/>
                <a:ext cx="365760" cy="365760"/>
              </a:xfrm>
              <a:prstGeom prst="rect">
                <a:avLst/>
              </a:prstGeom>
            </p:spPr>
          </p:pic>
          <p:sp>
            <p:nvSpPr>
              <p:cNvPr id="178" name="TextBox 177">
                <a:extLst>
                  <a:ext uri="{FF2B5EF4-FFF2-40B4-BE49-F238E27FC236}">
                    <a16:creationId xmlns:a16="http://schemas.microsoft.com/office/drawing/2014/main" id="{C8CCBAFE-528A-43F0-4DBE-A96FD04D555B}"/>
                  </a:ext>
                </a:extLst>
              </p:cNvPr>
              <p:cNvSpPr txBox="1"/>
              <p:nvPr/>
            </p:nvSpPr>
            <p:spPr>
              <a:xfrm>
                <a:off x="4263246" y="2815546"/>
                <a:ext cx="517769"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Segoe UI"/>
                    <a:ea typeface="+mn-ea"/>
                    <a:cs typeface="+mn-cs"/>
                  </a:rPr>
                  <a:t>Power BI</a:t>
                </a:r>
              </a:p>
            </p:txBody>
          </p:sp>
        </p:grpSp>
        <p:grpSp>
          <p:nvGrpSpPr>
            <p:cNvPr id="27" name="Group 26">
              <a:extLst>
                <a:ext uri="{FF2B5EF4-FFF2-40B4-BE49-F238E27FC236}">
                  <a16:creationId xmlns:a16="http://schemas.microsoft.com/office/drawing/2014/main" id="{E0E267A5-58B8-8432-B987-01A16729C3D7}"/>
                </a:ext>
              </a:extLst>
            </p:cNvPr>
            <p:cNvGrpSpPr/>
            <p:nvPr/>
          </p:nvGrpSpPr>
          <p:grpSpPr>
            <a:xfrm>
              <a:off x="4862958" y="2291353"/>
              <a:ext cx="706924" cy="646886"/>
              <a:chOff x="6398232" y="2305595"/>
              <a:chExt cx="706924" cy="646886"/>
            </a:xfrm>
          </p:grpSpPr>
          <p:pic>
            <p:nvPicPr>
              <p:cNvPr id="176" name="Picture 175" descr="A close up of a logo&#10;&#10;Description automatically generated">
                <a:extLst>
                  <a:ext uri="{FF2B5EF4-FFF2-40B4-BE49-F238E27FC236}">
                    <a16:creationId xmlns:a16="http://schemas.microsoft.com/office/drawing/2014/main" id="{BB89438E-0A79-2D78-91C8-685065F3D004}"/>
                  </a:ext>
                </a:extLst>
              </p:cNvPr>
              <p:cNvPicPr>
                <a:picLocks noChangeAspect="1"/>
              </p:cNvPicPr>
              <p:nvPr/>
            </p:nvPicPr>
            <p:blipFill>
              <a:blip r:embed="rId27"/>
              <a:stretch>
                <a:fillRect/>
              </a:stretch>
            </p:blipFill>
            <p:spPr>
              <a:xfrm>
                <a:off x="6568814" y="2305595"/>
                <a:ext cx="365760" cy="365760"/>
              </a:xfrm>
              <a:prstGeom prst="rect">
                <a:avLst/>
              </a:prstGeom>
            </p:spPr>
          </p:pic>
          <p:sp>
            <p:nvSpPr>
              <p:cNvPr id="179" name="TextBox 178">
                <a:extLst>
                  <a:ext uri="{FF2B5EF4-FFF2-40B4-BE49-F238E27FC236}">
                    <a16:creationId xmlns:a16="http://schemas.microsoft.com/office/drawing/2014/main" id="{782EF79B-3F06-354C-1409-208D930F60D9}"/>
                  </a:ext>
                </a:extLst>
              </p:cNvPr>
              <p:cNvSpPr txBox="1"/>
              <p:nvPr/>
            </p:nvSpPr>
            <p:spPr>
              <a:xfrm>
                <a:off x="6398232" y="2790898"/>
                <a:ext cx="706924"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Segoe UI"/>
                    <a:ea typeface="+mn-ea"/>
                    <a:cs typeface="+mn-cs"/>
                  </a:rPr>
                  <a:t>Power Apps</a:t>
                </a:r>
              </a:p>
            </p:txBody>
          </p:sp>
        </p:grpSp>
        <p:grpSp>
          <p:nvGrpSpPr>
            <p:cNvPr id="28" name="Group 27">
              <a:extLst>
                <a:ext uri="{FF2B5EF4-FFF2-40B4-BE49-F238E27FC236}">
                  <a16:creationId xmlns:a16="http://schemas.microsoft.com/office/drawing/2014/main" id="{641BF886-9518-774C-5F60-A942D1A7D9AE}"/>
                </a:ext>
              </a:extLst>
            </p:cNvPr>
            <p:cNvGrpSpPr/>
            <p:nvPr/>
          </p:nvGrpSpPr>
          <p:grpSpPr>
            <a:xfrm>
              <a:off x="6786637" y="2291353"/>
              <a:ext cx="992258" cy="646886"/>
              <a:chOff x="8540347" y="2289498"/>
              <a:chExt cx="992258" cy="646886"/>
            </a:xfrm>
          </p:grpSpPr>
          <p:pic>
            <p:nvPicPr>
              <p:cNvPr id="175" name="Picture 174" descr="A close up of a logo&#10;&#10;Description automatically generated">
                <a:extLst>
                  <a:ext uri="{FF2B5EF4-FFF2-40B4-BE49-F238E27FC236}">
                    <a16:creationId xmlns:a16="http://schemas.microsoft.com/office/drawing/2014/main" id="{C321AFE2-859A-BDDD-2017-8B9C93130AD7}"/>
                  </a:ext>
                </a:extLst>
              </p:cNvPr>
              <p:cNvPicPr>
                <a:picLocks noChangeAspect="1"/>
              </p:cNvPicPr>
              <p:nvPr/>
            </p:nvPicPr>
            <p:blipFill>
              <a:blip r:embed="rId28"/>
              <a:stretch>
                <a:fillRect/>
              </a:stretch>
            </p:blipFill>
            <p:spPr>
              <a:xfrm>
                <a:off x="8876714" y="2289498"/>
                <a:ext cx="365760" cy="365761"/>
              </a:xfrm>
              <a:prstGeom prst="rect">
                <a:avLst/>
              </a:prstGeom>
            </p:spPr>
          </p:pic>
          <p:sp>
            <p:nvSpPr>
              <p:cNvPr id="180" name="TextBox 179">
                <a:extLst>
                  <a:ext uri="{FF2B5EF4-FFF2-40B4-BE49-F238E27FC236}">
                    <a16:creationId xmlns:a16="http://schemas.microsoft.com/office/drawing/2014/main" id="{A8D13FA0-C2D1-D8B1-26F3-D6B085335944}"/>
                  </a:ext>
                </a:extLst>
              </p:cNvPr>
              <p:cNvSpPr txBox="1"/>
              <p:nvPr/>
            </p:nvSpPr>
            <p:spPr>
              <a:xfrm>
                <a:off x="8540347" y="2774801"/>
                <a:ext cx="992258"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Segoe UI"/>
                    <a:ea typeface="+mn-ea"/>
                    <a:cs typeface="+mn-cs"/>
                  </a:rPr>
                  <a:t>Power Automate</a:t>
                </a:r>
              </a:p>
            </p:txBody>
          </p:sp>
        </p:grpSp>
        <p:grpSp>
          <p:nvGrpSpPr>
            <p:cNvPr id="26" name="Group 25">
              <a:extLst>
                <a:ext uri="{FF2B5EF4-FFF2-40B4-BE49-F238E27FC236}">
                  <a16:creationId xmlns:a16="http://schemas.microsoft.com/office/drawing/2014/main" id="{1793EF08-4675-9A05-FD20-C2BF43F179C6}"/>
                </a:ext>
              </a:extLst>
            </p:cNvPr>
            <p:cNvGrpSpPr/>
            <p:nvPr/>
          </p:nvGrpSpPr>
          <p:grpSpPr>
            <a:xfrm>
              <a:off x="8995649" y="2290197"/>
              <a:ext cx="1242327" cy="649199"/>
              <a:chOff x="9960466" y="1989683"/>
              <a:chExt cx="1242327" cy="649199"/>
            </a:xfrm>
          </p:grpSpPr>
          <p:pic>
            <p:nvPicPr>
              <p:cNvPr id="174" name="Picture 173" descr="A picture containing clock&#10;&#10;Description automatically generated">
                <a:extLst>
                  <a:ext uri="{FF2B5EF4-FFF2-40B4-BE49-F238E27FC236}">
                    <a16:creationId xmlns:a16="http://schemas.microsoft.com/office/drawing/2014/main" id="{E6B1F2C7-4DE4-D7CA-6061-E2D69E0C9927}"/>
                  </a:ext>
                </a:extLst>
              </p:cNvPr>
              <p:cNvPicPr>
                <a:picLocks noChangeAspect="1"/>
              </p:cNvPicPr>
              <p:nvPr/>
            </p:nvPicPr>
            <p:blipFill>
              <a:blip r:embed="rId29"/>
              <a:stretch>
                <a:fillRect/>
              </a:stretch>
            </p:blipFill>
            <p:spPr>
              <a:xfrm>
                <a:off x="10398750" y="1989683"/>
                <a:ext cx="365760" cy="365760"/>
              </a:xfrm>
              <a:prstGeom prst="rect">
                <a:avLst/>
              </a:prstGeom>
            </p:spPr>
          </p:pic>
          <p:sp>
            <p:nvSpPr>
              <p:cNvPr id="181" name="TextBox 180">
                <a:extLst>
                  <a:ext uri="{FF2B5EF4-FFF2-40B4-BE49-F238E27FC236}">
                    <a16:creationId xmlns:a16="http://schemas.microsoft.com/office/drawing/2014/main" id="{EEB44F71-30B6-E67A-A686-DC771E8C4A72}"/>
                  </a:ext>
                </a:extLst>
              </p:cNvPr>
              <p:cNvSpPr txBox="1"/>
              <p:nvPr/>
            </p:nvSpPr>
            <p:spPr>
              <a:xfrm>
                <a:off x="9960466" y="2477299"/>
                <a:ext cx="1242327"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Segoe UI"/>
                    <a:ea typeface="+mn-ea"/>
                    <a:cs typeface="+mn-cs"/>
                  </a:rPr>
                  <a:t>Power Virtual Agents</a:t>
                </a:r>
              </a:p>
            </p:txBody>
          </p:sp>
        </p:grpSp>
      </p:grpSp>
      <p:sp>
        <p:nvSpPr>
          <p:cNvPr id="6" name="Frame 5">
            <a:extLst>
              <a:ext uri="{FF2B5EF4-FFF2-40B4-BE49-F238E27FC236}">
                <a16:creationId xmlns:a16="http://schemas.microsoft.com/office/drawing/2014/main" id="{AC822195-AA74-B1C7-9534-34B619CC6F3B}"/>
              </a:ext>
              <a:ext uri="{C183D7F6-B498-43B3-948B-1728B52AA6E4}">
                <adec:decorative xmlns:adec="http://schemas.microsoft.com/office/drawing/2017/decorative" val="1"/>
              </a:ext>
            </a:extLst>
          </p:cNvPr>
          <p:cNvSpPr/>
          <p:nvPr/>
        </p:nvSpPr>
        <p:spPr bwMode="auto">
          <a:xfrm>
            <a:off x="8795366" y="4296047"/>
            <a:ext cx="1792234" cy="1030506"/>
          </a:xfrm>
          <a:prstGeom prst="frame">
            <a:avLst>
              <a:gd name="adj1" fmla="val 9149"/>
            </a:avLst>
          </a:prstGeom>
          <a:gradFill>
            <a:gsLst>
              <a:gs pos="0">
                <a:srgbClr val="8DC8E8"/>
              </a:gs>
              <a:gs pos="100000">
                <a:srgbClr val="CD98CF"/>
              </a:gs>
            </a:gsLst>
            <a:lin ang="2700000" scaled="0"/>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err="1">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Tree>
    <p:extLst>
      <p:ext uri="{BB962C8B-B14F-4D97-AF65-F5344CB8AC3E}">
        <p14:creationId xmlns:p14="http://schemas.microsoft.com/office/powerpoint/2010/main" val="1167177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Title 1">
            <a:extLst>
              <a:ext uri="{FF2B5EF4-FFF2-40B4-BE49-F238E27FC236}">
                <a16:creationId xmlns:a16="http://schemas.microsoft.com/office/drawing/2014/main" id="{0B074FD7-88E3-4BA4-8A69-0EEE08927719}"/>
              </a:ext>
            </a:extLst>
          </p:cNvPr>
          <p:cNvSpPr>
            <a:spLocks noGrp="1"/>
          </p:cNvSpPr>
          <p:nvPr>
            <p:ph type="title"/>
          </p:nvPr>
        </p:nvSpPr>
        <p:spPr>
          <a:xfrm>
            <a:off x="190173" y="337721"/>
            <a:ext cx="12192000" cy="443198"/>
          </a:xfrm>
        </p:spPr>
        <p:txBody>
          <a:bodyPr>
            <a:normAutofit fontScale="90000"/>
          </a:bodyPr>
          <a:lstStyle/>
          <a:p>
            <a:pPr algn="ctr"/>
            <a:r>
              <a:rPr lang="en-US" sz="2800">
                <a:solidFill>
                  <a:schemeClr val="bg1"/>
                </a:solidFill>
              </a:rPr>
              <a:t>AI is transforming every industry</a:t>
            </a:r>
            <a:endParaRPr lang="en-US" sz="2800" i="1">
              <a:solidFill>
                <a:schemeClr val="bg1"/>
              </a:solidFill>
            </a:endParaRPr>
          </a:p>
        </p:txBody>
      </p:sp>
      <p:pic>
        <p:nvPicPr>
          <p:cNvPr id="10" name="Picture 9" descr="A woman standing and giving a presentation">
            <a:extLst>
              <a:ext uri="{FF2B5EF4-FFF2-40B4-BE49-F238E27FC236}">
                <a16:creationId xmlns:a16="http://schemas.microsoft.com/office/drawing/2014/main" id="{6494CE9B-1EA1-4267-A386-46404AC591C0}"/>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60635" t="30979" r="26633" b="24148"/>
          <a:stretch/>
        </p:blipFill>
        <p:spPr>
          <a:xfrm>
            <a:off x="-1400" y="1775508"/>
            <a:ext cx="2032985" cy="4625292"/>
          </a:xfrm>
          <a:prstGeom prst="rect">
            <a:avLst/>
          </a:prstGeom>
          <a:ln>
            <a:noFill/>
          </a:ln>
        </p:spPr>
      </p:pic>
      <p:sp>
        <p:nvSpPr>
          <p:cNvPr id="15" name="Rectangle 14">
            <a:extLst>
              <a:ext uri="{FF2B5EF4-FFF2-40B4-BE49-F238E27FC236}">
                <a16:creationId xmlns:a16="http://schemas.microsoft.com/office/drawing/2014/main" id="{6359F03D-7DAE-4EC9-A359-6ABF2E451DEC}"/>
              </a:ext>
              <a:ext uri="{C183D7F6-B498-43B3-948B-1728B52AA6E4}">
                <adec:decorative xmlns:adec="http://schemas.microsoft.com/office/drawing/2017/decorative" val="1"/>
              </a:ext>
            </a:extLst>
          </p:cNvPr>
          <p:cNvSpPr/>
          <p:nvPr/>
        </p:nvSpPr>
        <p:spPr bwMode="auto">
          <a:xfrm>
            <a:off x="-1401" y="1774354"/>
            <a:ext cx="2032985" cy="4626445"/>
          </a:xfrm>
          <a:prstGeom prst="rect">
            <a:avLst/>
          </a:prstGeom>
          <a:solidFill>
            <a:schemeClr val="tx1">
              <a:alpha val="4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17" name="Retail">
            <a:extLst>
              <a:ext uri="{FF2B5EF4-FFF2-40B4-BE49-F238E27FC236}">
                <a16:creationId xmlns:a16="http://schemas.microsoft.com/office/drawing/2014/main" id="{2E126349-D3C9-4383-99A5-A9D9D25AF1A8}"/>
              </a:ext>
            </a:extLst>
          </p:cNvPr>
          <p:cNvSpPr txBox="1"/>
          <p:nvPr/>
        </p:nvSpPr>
        <p:spPr>
          <a:xfrm>
            <a:off x="2868" y="1930031"/>
            <a:ext cx="2017548"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Services </a:t>
            </a:r>
          </a:p>
        </p:txBody>
      </p:sp>
      <p:cxnSp>
        <p:nvCxnSpPr>
          <p:cNvPr id="18" name="Straight Connector 17">
            <a:extLst>
              <a:ext uri="{FF2B5EF4-FFF2-40B4-BE49-F238E27FC236}">
                <a16:creationId xmlns:a16="http://schemas.microsoft.com/office/drawing/2014/main" id="{36691379-68EE-41F9-9C8F-2DFA5B17175D}"/>
              </a:ext>
              <a:ext uri="{C183D7F6-B498-43B3-948B-1728B52AA6E4}">
                <adec:decorative xmlns:adec="http://schemas.microsoft.com/office/drawing/2017/decorative" val="1"/>
              </a:ext>
            </a:extLst>
          </p:cNvPr>
          <p:cNvCxnSpPr>
            <a:cxnSpLocks/>
          </p:cNvCxnSpPr>
          <p:nvPr/>
        </p:nvCxnSpPr>
        <p:spPr>
          <a:xfrm>
            <a:off x="188758" y="2554743"/>
            <a:ext cx="1658796" cy="0"/>
          </a:xfrm>
          <a:prstGeom prst="line">
            <a:avLst/>
          </a:prstGeom>
          <a:ln w="31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graph_9" title="Icon of a line chart with connected circles at varying points">
            <a:extLst>
              <a:ext uri="{FF2B5EF4-FFF2-40B4-BE49-F238E27FC236}">
                <a16:creationId xmlns:a16="http://schemas.microsoft.com/office/drawing/2014/main" id="{CED355B3-8A90-4951-9328-DAF2FE36D8D6}"/>
              </a:ext>
            </a:extLst>
          </p:cNvPr>
          <p:cNvSpPr>
            <a:spLocks noChangeAspect="1" noEditPoints="1"/>
          </p:cNvSpPr>
          <p:nvPr/>
        </p:nvSpPr>
        <p:spPr bwMode="auto">
          <a:xfrm>
            <a:off x="164138" y="5856115"/>
            <a:ext cx="208722" cy="188339"/>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Text Placeholder 2">
            <a:extLst>
              <a:ext uri="{FF2B5EF4-FFF2-40B4-BE49-F238E27FC236}">
                <a16:creationId xmlns:a16="http://schemas.microsoft.com/office/drawing/2014/main" id="{E34DEA80-43D8-4234-9A3F-65D7ADE50A20}"/>
              </a:ext>
            </a:extLst>
          </p:cNvPr>
          <p:cNvSpPr txBox="1">
            <a:spLocks/>
          </p:cNvSpPr>
          <p:nvPr/>
        </p:nvSpPr>
        <p:spPr>
          <a:xfrm>
            <a:off x="532304" y="5857951"/>
            <a:ext cx="1391702" cy="184666"/>
          </a:xfrm>
          <a:prstGeom prst="rect">
            <a:avLst/>
          </a:prstGeom>
        </p:spPr>
        <p:txBody>
          <a:bodyPr wrap="square" lIns="0" tIns="0" rIns="0" bIns="0" numCol="1"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Financial advisory</a:t>
            </a:r>
          </a:p>
        </p:txBody>
      </p:sp>
      <p:sp>
        <p:nvSpPr>
          <p:cNvPr id="22" name="Oval 21">
            <a:extLst>
              <a:ext uri="{FF2B5EF4-FFF2-40B4-BE49-F238E27FC236}">
                <a16:creationId xmlns:a16="http://schemas.microsoft.com/office/drawing/2014/main" id="{1C7265A7-D3AC-4E8C-8D29-83A92455EBDA}"/>
              </a:ext>
              <a:ext uri="{C183D7F6-B498-43B3-948B-1728B52AA6E4}">
                <adec:decorative xmlns:adec="http://schemas.microsoft.com/office/drawing/2017/decorative" val="1"/>
              </a:ext>
            </a:extLst>
          </p:cNvPr>
          <p:cNvSpPr/>
          <p:nvPr/>
        </p:nvSpPr>
        <p:spPr bwMode="auto">
          <a:xfrm>
            <a:off x="72972" y="5754760"/>
            <a:ext cx="391052" cy="391048"/>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Arrow: Bent 23">
            <a:extLst>
              <a:ext uri="{FF2B5EF4-FFF2-40B4-BE49-F238E27FC236}">
                <a16:creationId xmlns:a16="http://schemas.microsoft.com/office/drawing/2014/main" id="{E6A16824-6F04-4EA2-AD48-813D1A505C95}"/>
              </a:ext>
              <a:ext uri="{C183D7F6-B498-43B3-948B-1728B52AA6E4}">
                <adec:decorative xmlns:adec="http://schemas.microsoft.com/office/drawing/2017/decorative" val="1"/>
              </a:ext>
            </a:extLst>
          </p:cNvPr>
          <p:cNvSpPr/>
          <p:nvPr/>
        </p:nvSpPr>
        <p:spPr bwMode="auto">
          <a:xfrm rot="5400000" flipV="1">
            <a:off x="241677" y="5460539"/>
            <a:ext cx="323996" cy="264418"/>
          </a:xfrm>
          <a:prstGeom prst="bentArrow">
            <a:avLst>
              <a:gd name="adj1" fmla="val 0"/>
              <a:gd name="adj2" fmla="val 0"/>
              <a:gd name="adj3" fmla="val 0"/>
              <a:gd name="adj4" fmla="val 31449"/>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Arrow: Bent 24">
            <a:extLst>
              <a:ext uri="{FF2B5EF4-FFF2-40B4-BE49-F238E27FC236}">
                <a16:creationId xmlns:a16="http://schemas.microsoft.com/office/drawing/2014/main" id="{A0FCABC0-1EBA-4CBE-97E6-82E71D47721E}"/>
              </a:ext>
              <a:ext uri="{C183D7F6-B498-43B3-948B-1728B52AA6E4}">
                <adec:decorative xmlns:adec="http://schemas.microsoft.com/office/drawing/2017/decorative" val="1"/>
              </a:ext>
            </a:extLst>
          </p:cNvPr>
          <p:cNvSpPr/>
          <p:nvPr/>
        </p:nvSpPr>
        <p:spPr bwMode="auto">
          <a:xfrm flipH="1" flipV="1">
            <a:off x="535883" y="5269546"/>
            <a:ext cx="52380" cy="161203"/>
          </a:xfrm>
          <a:prstGeom prst="bentArrow">
            <a:avLst>
              <a:gd name="adj1" fmla="val 0"/>
              <a:gd name="adj2" fmla="val 0"/>
              <a:gd name="adj3" fmla="val 0"/>
              <a:gd name="adj4" fmla="val 31593"/>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43095976-65D2-45A4-96D3-BA87F01888C9}"/>
              </a:ext>
              <a:ext uri="{C183D7F6-B498-43B3-948B-1728B52AA6E4}">
                <adec:decorative xmlns:adec="http://schemas.microsoft.com/office/drawing/2017/decorative" val="1"/>
              </a:ext>
            </a:extLst>
          </p:cNvPr>
          <p:cNvSpPr/>
          <p:nvPr/>
        </p:nvSpPr>
        <p:spPr bwMode="auto">
          <a:xfrm>
            <a:off x="543991" y="5180908"/>
            <a:ext cx="91440" cy="9144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9" name="Picture 28" descr="A women using her tablet in a retail shop">
            <a:extLst>
              <a:ext uri="{FF2B5EF4-FFF2-40B4-BE49-F238E27FC236}">
                <a16:creationId xmlns:a16="http://schemas.microsoft.com/office/drawing/2014/main" id="{3AC2F264-144B-48D1-8F03-6E2B53E50A05}"/>
              </a:ext>
            </a:extLst>
          </p:cNvPr>
          <p:cNvPicPr>
            <a:picLocks/>
          </p:cNvPicPr>
          <p:nvPr/>
        </p:nvPicPr>
        <p:blipFill rotWithShape="1">
          <a:blip r:embed="rId4">
            <a:extLst>
              <a:ext uri="{28A0092B-C50C-407E-A947-70E740481C1C}">
                <a14:useLocalDpi xmlns:a14="http://schemas.microsoft.com/office/drawing/2010/main" val="0"/>
              </a:ext>
            </a:extLst>
          </a:blip>
          <a:srcRect l="58227" t="17276" r="24367" b="22564"/>
          <a:stretch/>
        </p:blipFill>
        <p:spPr>
          <a:xfrm>
            <a:off x="2031585" y="1775507"/>
            <a:ext cx="2032985" cy="4625292"/>
          </a:xfrm>
          <a:prstGeom prst="rect">
            <a:avLst/>
          </a:prstGeom>
          <a:ln>
            <a:noFill/>
          </a:ln>
        </p:spPr>
      </p:pic>
      <p:sp>
        <p:nvSpPr>
          <p:cNvPr id="31" name="Rectangle 30">
            <a:extLst>
              <a:ext uri="{FF2B5EF4-FFF2-40B4-BE49-F238E27FC236}">
                <a16:creationId xmlns:a16="http://schemas.microsoft.com/office/drawing/2014/main" id="{25D227C3-150D-4396-AE68-FA1B8B659304}"/>
              </a:ext>
              <a:ext uri="{C183D7F6-B498-43B3-948B-1728B52AA6E4}">
                <adec:decorative xmlns:adec="http://schemas.microsoft.com/office/drawing/2017/decorative" val="1"/>
              </a:ext>
            </a:extLst>
          </p:cNvPr>
          <p:cNvSpPr/>
          <p:nvPr/>
        </p:nvSpPr>
        <p:spPr bwMode="auto">
          <a:xfrm>
            <a:off x="2031584" y="1774354"/>
            <a:ext cx="2032985" cy="4626445"/>
          </a:xfrm>
          <a:prstGeom prst="rect">
            <a:avLst/>
          </a:prstGeom>
          <a:solidFill>
            <a:schemeClr val="tx1">
              <a:alpha val="4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36" name="Retail">
            <a:extLst>
              <a:ext uri="{FF2B5EF4-FFF2-40B4-BE49-F238E27FC236}">
                <a16:creationId xmlns:a16="http://schemas.microsoft.com/office/drawing/2014/main" id="{4A6432FF-6A27-45CB-8242-958DAF19D47E}"/>
              </a:ext>
            </a:extLst>
          </p:cNvPr>
          <p:cNvSpPr txBox="1"/>
          <p:nvPr/>
        </p:nvSpPr>
        <p:spPr>
          <a:xfrm>
            <a:off x="2030363" y="2207030"/>
            <a:ext cx="2020824" cy="27699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Retail</a:t>
            </a:r>
          </a:p>
        </p:txBody>
      </p:sp>
      <p:cxnSp>
        <p:nvCxnSpPr>
          <p:cNvPr id="40" name="Straight Connector 39">
            <a:extLst>
              <a:ext uri="{FF2B5EF4-FFF2-40B4-BE49-F238E27FC236}">
                <a16:creationId xmlns:a16="http://schemas.microsoft.com/office/drawing/2014/main" id="{14B897A2-B1E8-45A2-A542-0C15BA20FF5F}"/>
              </a:ext>
              <a:ext uri="{C183D7F6-B498-43B3-948B-1728B52AA6E4}">
                <adec:decorative xmlns:adec="http://schemas.microsoft.com/office/drawing/2017/decorative" val="1"/>
              </a:ext>
            </a:extLst>
          </p:cNvPr>
          <p:cNvCxnSpPr>
            <a:cxnSpLocks/>
          </p:cNvCxnSpPr>
          <p:nvPr/>
        </p:nvCxnSpPr>
        <p:spPr>
          <a:xfrm>
            <a:off x="2220521" y="2554743"/>
            <a:ext cx="1658796" cy="0"/>
          </a:xfrm>
          <a:prstGeom prst="line">
            <a:avLst/>
          </a:prstGeom>
          <a:ln w="31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8" name="bag" title="Icon of a handbag">
            <a:extLst>
              <a:ext uri="{FF2B5EF4-FFF2-40B4-BE49-F238E27FC236}">
                <a16:creationId xmlns:a16="http://schemas.microsoft.com/office/drawing/2014/main" id="{C746CC2D-F917-42CF-BF07-762E0F7F1686}"/>
              </a:ext>
            </a:extLst>
          </p:cNvPr>
          <p:cNvSpPr>
            <a:spLocks noChangeAspect="1" noEditPoints="1"/>
          </p:cNvSpPr>
          <p:nvPr/>
        </p:nvSpPr>
        <p:spPr bwMode="auto">
          <a:xfrm>
            <a:off x="2209264" y="5837227"/>
            <a:ext cx="181994" cy="226114"/>
          </a:xfrm>
          <a:custGeom>
            <a:avLst/>
            <a:gdLst>
              <a:gd name="T0" fmla="*/ 47 w 275"/>
              <a:gd name="T1" fmla="*/ 91 h 340"/>
              <a:gd name="T2" fmla="*/ 47 w 275"/>
              <a:gd name="T3" fmla="*/ 57 h 340"/>
              <a:gd name="T4" fmla="*/ 104 w 275"/>
              <a:gd name="T5" fmla="*/ 0 h 340"/>
              <a:gd name="T6" fmla="*/ 161 w 275"/>
              <a:gd name="T7" fmla="*/ 57 h 340"/>
              <a:gd name="T8" fmla="*/ 161 w 275"/>
              <a:gd name="T9" fmla="*/ 91 h 340"/>
              <a:gd name="T10" fmla="*/ 227 w 275"/>
              <a:gd name="T11" fmla="*/ 91 h 340"/>
              <a:gd name="T12" fmla="*/ 227 w 275"/>
              <a:gd name="T13" fmla="*/ 57 h 340"/>
              <a:gd name="T14" fmla="*/ 170 w 275"/>
              <a:gd name="T15" fmla="*/ 0 h 340"/>
              <a:gd name="T16" fmla="*/ 137 w 275"/>
              <a:gd name="T17" fmla="*/ 11 h 340"/>
              <a:gd name="T18" fmla="*/ 203 w 275"/>
              <a:gd name="T19" fmla="*/ 91 h 340"/>
              <a:gd name="T20" fmla="*/ 202 w 275"/>
              <a:gd name="T21" fmla="*/ 303 h 340"/>
              <a:gd name="T22" fmla="*/ 239 w 275"/>
              <a:gd name="T23" fmla="*/ 340 h 340"/>
              <a:gd name="T24" fmla="*/ 275 w 275"/>
              <a:gd name="T25" fmla="*/ 303 h 340"/>
              <a:gd name="T26" fmla="*/ 275 w 275"/>
              <a:gd name="T27" fmla="*/ 91 h 340"/>
              <a:gd name="T28" fmla="*/ 0 w 275"/>
              <a:gd name="T29" fmla="*/ 91 h 340"/>
              <a:gd name="T30" fmla="*/ 0 w 275"/>
              <a:gd name="T31" fmla="*/ 303 h 340"/>
              <a:gd name="T32" fmla="*/ 37 w 275"/>
              <a:gd name="T33" fmla="*/ 340 h 340"/>
              <a:gd name="T34" fmla="*/ 239 w 275"/>
              <a:gd name="T3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 h="340">
                <a:moveTo>
                  <a:pt x="47" y="91"/>
                </a:moveTo>
                <a:cubicBezTo>
                  <a:pt x="47" y="57"/>
                  <a:pt x="47" y="57"/>
                  <a:pt x="47" y="57"/>
                </a:cubicBezTo>
                <a:cubicBezTo>
                  <a:pt x="47" y="26"/>
                  <a:pt x="72" y="0"/>
                  <a:pt x="104" y="0"/>
                </a:cubicBezTo>
                <a:cubicBezTo>
                  <a:pt x="135" y="0"/>
                  <a:pt x="161" y="26"/>
                  <a:pt x="161" y="57"/>
                </a:cubicBezTo>
                <a:cubicBezTo>
                  <a:pt x="161" y="91"/>
                  <a:pt x="161" y="91"/>
                  <a:pt x="161" y="91"/>
                </a:cubicBezTo>
                <a:moveTo>
                  <a:pt x="227" y="91"/>
                </a:moveTo>
                <a:cubicBezTo>
                  <a:pt x="227" y="57"/>
                  <a:pt x="227" y="57"/>
                  <a:pt x="227" y="57"/>
                </a:cubicBezTo>
                <a:cubicBezTo>
                  <a:pt x="227" y="26"/>
                  <a:pt x="202" y="0"/>
                  <a:pt x="170" y="0"/>
                </a:cubicBezTo>
                <a:cubicBezTo>
                  <a:pt x="159" y="0"/>
                  <a:pt x="146" y="6"/>
                  <a:pt x="137" y="11"/>
                </a:cubicBezTo>
                <a:moveTo>
                  <a:pt x="203" y="91"/>
                </a:moveTo>
                <a:cubicBezTo>
                  <a:pt x="202" y="303"/>
                  <a:pt x="202" y="303"/>
                  <a:pt x="202" y="303"/>
                </a:cubicBezTo>
                <a:cubicBezTo>
                  <a:pt x="202" y="323"/>
                  <a:pt x="219" y="340"/>
                  <a:pt x="239" y="340"/>
                </a:cubicBezTo>
                <a:cubicBezTo>
                  <a:pt x="259" y="340"/>
                  <a:pt x="275" y="323"/>
                  <a:pt x="275" y="303"/>
                </a:cubicBezTo>
                <a:cubicBezTo>
                  <a:pt x="275" y="91"/>
                  <a:pt x="275" y="91"/>
                  <a:pt x="275" y="91"/>
                </a:cubicBezTo>
                <a:cubicBezTo>
                  <a:pt x="0" y="91"/>
                  <a:pt x="0" y="91"/>
                  <a:pt x="0" y="91"/>
                </a:cubicBezTo>
                <a:cubicBezTo>
                  <a:pt x="0" y="303"/>
                  <a:pt x="0" y="303"/>
                  <a:pt x="0" y="303"/>
                </a:cubicBezTo>
                <a:cubicBezTo>
                  <a:pt x="0" y="323"/>
                  <a:pt x="17" y="340"/>
                  <a:pt x="37" y="340"/>
                </a:cubicBezTo>
                <a:cubicBezTo>
                  <a:pt x="239" y="340"/>
                  <a:pt x="239" y="340"/>
                  <a:pt x="239" y="34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Text Placeholder 2">
            <a:extLst>
              <a:ext uri="{FF2B5EF4-FFF2-40B4-BE49-F238E27FC236}">
                <a16:creationId xmlns:a16="http://schemas.microsoft.com/office/drawing/2014/main" id="{952608B1-93E8-4884-A655-990328F11E67}"/>
              </a:ext>
            </a:extLst>
          </p:cNvPr>
          <p:cNvSpPr txBox="1">
            <a:spLocks/>
          </p:cNvSpPr>
          <p:nvPr/>
        </p:nvSpPr>
        <p:spPr>
          <a:xfrm>
            <a:off x="2541843" y="5765618"/>
            <a:ext cx="1303878" cy="369332"/>
          </a:xfrm>
          <a:prstGeom prst="rect">
            <a:avLst/>
          </a:prstGeom>
        </p:spPr>
        <p:txBody>
          <a:bodyPr wrap="square" lIns="0" tIns="0" rIns="0" bIns="0" numCol="1"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Hyper- personalization</a:t>
            </a:r>
          </a:p>
        </p:txBody>
      </p:sp>
      <p:sp>
        <p:nvSpPr>
          <p:cNvPr id="52" name="Arrow: Bent 51">
            <a:extLst>
              <a:ext uri="{FF2B5EF4-FFF2-40B4-BE49-F238E27FC236}">
                <a16:creationId xmlns:a16="http://schemas.microsoft.com/office/drawing/2014/main" id="{059EFF34-85B6-4AE5-8FB0-47C2C42F4B0B}"/>
              </a:ext>
              <a:ext uri="{C183D7F6-B498-43B3-948B-1728B52AA6E4}">
                <adec:decorative xmlns:adec="http://schemas.microsoft.com/office/drawing/2017/decorative" val="1"/>
              </a:ext>
            </a:extLst>
          </p:cNvPr>
          <p:cNvSpPr/>
          <p:nvPr/>
        </p:nvSpPr>
        <p:spPr bwMode="auto">
          <a:xfrm flipH="1" flipV="1">
            <a:off x="3210349" y="5192491"/>
            <a:ext cx="509571" cy="117297"/>
          </a:xfrm>
          <a:prstGeom prst="bentArrow">
            <a:avLst>
              <a:gd name="adj1" fmla="val 0"/>
              <a:gd name="adj2" fmla="val 0"/>
              <a:gd name="adj3" fmla="val 0"/>
              <a:gd name="adj4" fmla="val 31593"/>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3C2B1058-1DA2-4191-A5CE-382EB0B1B8B2}"/>
              </a:ext>
              <a:ext uri="{C183D7F6-B498-43B3-948B-1728B52AA6E4}">
                <adec:decorative xmlns:adec="http://schemas.microsoft.com/office/drawing/2017/decorative" val="1"/>
              </a:ext>
            </a:extLst>
          </p:cNvPr>
          <p:cNvSpPr/>
          <p:nvPr/>
        </p:nvSpPr>
        <p:spPr bwMode="auto">
          <a:xfrm>
            <a:off x="2104735" y="5754760"/>
            <a:ext cx="391052" cy="391048"/>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Arrow: Bent 55">
            <a:extLst>
              <a:ext uri="{FF2B5EF4-FFF2-40B4-BE49-F238E27FC236}">
                <a16:creationId xmlns:a16="http://schemas.microsoft.com/office/drawing/2014/main" id="{AD5BD25E-5FDE-46A2-A3AB-80F1E2551831}"/>
              </a:ext>
              <a:ext uri="{C183D7F6-B498-43B3-948B-1728B52AA6E4}">
                <adec:decorative xmlns:adec="http://schemas.microsoft.com/office/drawing/2017/decorative" val="1"/>
              </a:ext>
            </a:extLst>
          </p:cNvPr>
          <p:cNvSpPr/>
          <p:nvPr/>
        </p:nvSpPr>
        <p:spPr bwMode="auto">
          <a:xfrm rot="10800000" flipH="1" flipV="1">
            <a:off x="2310578" y="5309787"/>
            <a:ext cx="949771" cy="444945"/>
          </a:xfrm>
          <a:prstGeom prst="bentArrow">
            <a:avLst>
              <a:gd name="adj1" fmla="val 0"/>
              <a:gd name="adj2" fmla="val 0"/>
              <a:gd name="adj3" fmla="val 0"/>
              <a:gd name="adj4" fmla="val 21799"/>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65B8E3E9-9983-4E52-8542-471D0E1F736B}"/>
              </a:ext>
              <a:ext uri="{C183D7F6-B498-43B3-948B-1728B52AA6E4}">
                <adec:decorative xmlns:adec="http://schemas.microsoft.com/office/drawing/2017/decorative" val="1"/>
              </a:ext>
            </a:extLst>
          </p:cNvPr>
          <p:cNvSpPr/>
          <p:nvPr/>
        </p:nvSpPr>
        <p:spPr bwMode="auto">
          <a:xfrm>
            <a:off x="3674200" y="5100331"/>
            <a:ext cx="91440" cy="9144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6" name="Picture 75" descr="A male nurse holding a medicine and looking at it in a lab">
            <a:extLst>
              <a:ext uri="{FF2B5EF4-FFF2-40B4-BE49-F238E27FC236}">
                <a16:creationId xmlns:a16="http://schemas.microsoft.com/office/drawing/2014/main" id="{3C18F8B1-7F48-4B44-A782-CFEAE7BE3A57}"/>
              </a:ext>
            </a:extLst>
          </p:cNvPr>
          <p:cNvPicPr>
            <a:picLocks noChangeAspect="1"/>
          </p:cNvPicPr>
          <p:nvPr/>
        </p:nvPicPr>
        <p:blipFill rotWithShape="1">
          <a:blip r:embed="rId5"/>
          <a:srcRect l="35664" t="10051" r="38344" b="1331"/>
          <a:stretch/>
        </p:blipFill>
        <p:spPr>
          <a:xfrm>
            <a:off x="4064570" y="1775507"/>
            <a:ext cx="2028717" cy="4625292"/>
          </a:xfrm>
          <a:prstGeom prst="rect">
            <a:avLst/>
          </a:prstGeom>
          <a:ln>
            <a:noFill/>
          </a:ln>
        </p:spPr>
      </p:pic>
      <p:sp>
        <p:nvSpPr>
          <p:cNvPr id="78" name="Rectangle 77">
            <a:extLst>
              <a:ext uri="{FF2B5EF4-FFF2-40B4-BE49-F238E27FC236}">
                <a16:creationId xmlns:a16="http://schemas.microsoft.com/office/drawing/2014/main" id="{01AD6822-EBF4-4442-AC25-51CF7B17EEF0}"/>
              </a:ext>
              <a:ext uri="{C183D7F6-B498-43B3-948B-1728B52AA6E4}">
                <adec:decorative xmlns:adec="http://schemas.microsoft.com/office/drawing/2017/decorative" val="1"/>
              </a:ext>
            </a:extLst>
          </p:cNvPr>
          <p:cNvSpPr/>
          <p:nvPr/>
        </p:nvSpPr>
        <p:spPr bwMode="auto">
          <a:xfrm>
            <a:off x="4064569" y="1774354"/>
            <a:ext cx="2028717" cy="4626445"/>
          </a:xfrm>
          <a:prstGeom prst="rect">
            <a:avLst/>
          </a:prstGeom>
          <a:solidFill>
            <a:schemeClr val="tx1">
              <a:alpha val="4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80" name="Retail">
            <a:extLst>
              <a:ext uri="{FF2B5EF4-FFF2-40B4-BE49-F238E27FC236}">
                <a16:creationId xmlns:a16="http://schemas.microsoft.com/office/drawing/2014/main" id="{3AD0CCB8-F6E6-4A85-874B-146608956655}"/>
              </a:ext>
            </a:extLst>
          </p:cNvPr>
          <p:cNvSpPr txBox="1"/>
          <p:nvPr/>
        </p:nvSpPr>
        <p:spPr>
          <a:xfrm>
            <a:off x="4062126" y="2207030"/>
            <a:ext cx="2020824" cy="27699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Healthcare</a:t>
            </a:r>
          </a:p>
        </p:txBody>
      </p:sp>
      <p:cxnSp>
        <p:nvCxnSpPr>
          <p:cNvPr id="82" name="Straight Connector 81">
            <a:extLst>
              <a:ext uri="{FF2B5EF4-FFF2-40B4-BE49-F238E27FC236}">
                <a16:creationId xmlns:a16="http://schemas.microsoft.com/office/drawing/2014/main" id="{F8F0661D-C1DF-4987-8267-12E07E8C2A45}"/>
              </a:ext>
              <a:ext uri="{C183D7F6-B498-43B3-948B-1728B52AA6E4}">
                <adec:decorative xmlns:adec="http://schemas.microsoft.com/office/drawing/2017/decorative" val="1"/>
              </a:ext>
            </a:extLst>
          </p:cNvPr>
          <p:cNvCxnSpPr>
            <a:cxnSpLocks/>
          </p:cNvCxnSpPr>
          <p:nvPr/>
        </p:nvCxnSpPr>
        <p:spPr>
          <a:xfrm>
            <a:off x="4250143" y="2554743"/>
            <a:ext cx="1658796" cy="0"/>
          </a:xfrm>
          <a:prstGeom prst="line">
            <a:avLst/>
          </a:prstGeom>
          <a:ln w="31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4" name="Freeform 9" title="Icon of a heart with a heartbeat monitor line through the middle">
            <a:extLst>
              <a:ext uri="{FF2B5EF4-FFF2-40B4-BE49-F238E27FC236}">
                <a16:creationId xmlns:a16="http://schemas.microsoft.com/office/drawing/2014/main" id="{9059FC72-B395-4DF5-A659-63E4D36133E5}"/>
              </a:ext>
            </a:extLst>
          </p:cNvPr>
          <p:cNvSpPr>
            <a:spLocks noChangeAspect="1"/>
          </p:cNvSpPr>
          <p:nvPr/>
        </p:nvSpPr>
        <p:spPr bwMode="auto">
          <a:xfrm>
            <a:off x="4197189" y="5836102"/>
            <a:ext cx="269672" cy="228364"/>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Text Placeholder 2">
            <a:extLst>
              <a:ext uri="{FF2B5EF4-FFF2-40B4-BE49-F238E27FC236}">
                <a16:creationId xmlns:a16="http://schemas.microsoft.com/office/drawing/2014/main" id="{39334219-8D61-440C-A2FE-0D7AFAC963B3}"/>
              </a:ext>
            </a:extLst>
          </p:cNvPr>
          <p:cNvSpPr txBox="1">
            <a:spLocks/>
          </p:cNvSpPr>
          <p:nvPr/>
        </p:nvSpPr>
        <p:spPr>
          <a:xfrm>
            <a:off x="4565986" y="5673285"/>
            <a:ext cx="1372094" cy="553998"/>
          </a:xfrm>
          <a:prstGeom prst="rect">
            <a:avLst/>
          </a:prstGeom>
        </p:spPr>
        <p:txBody>
          <a:bodyPr wrap="square" lIns="0" tIns="0" rIns="0" bIns="0" numCol="1"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Accelerated research and discovery</a:t>
            </a:r>
          </a:p>
        </p:txBody>
      </p:sp>
      <p:sp>
        <p:nvSpPr>
          <p:cNvPr id="88" name="Oval 87">
            <a:extLst>
              <a:ext uri="{FF2B5EF4-FFF2-40B4-BE49-F238E27FC236}">
                <a16:creationId xmlns:a16="http://schemas.microsoft.com/office/drawing/2014/main" id="{317544AF-E136-4C19-8699-1384C2F46EB8}"/>
              </a:ext>
              <a:ext uri="{C183D7F6-B498-43B3-948B-1728B52AA6E4}">
                <adec:decorative xmlns:adec="http://schemas.microsoft.com/office/drawing/2017/decorative" val="1"/>
              </a:ext>
            </a:extLst>
          </p:cNvPr>
          <p:cNvSpPr/>
          <p:nvPr/>
        </p:nvSpPr>
        <p:spPr bwMode="auto">
          <a:xfrm>
            <a:off x="4871252" y="4290706"/>
            <a:ext cx="91440" cy="9144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Arrow: Bent 89">
            <a:extLst>
              <a:ext uri="{FF2B5EF4-FFF2-40B4-BE49-F238E27FC236}">
                <a16:creationId xmlns:a16="http://schemas.microsoft.com/office/drawing/2014/main" id="{71DA7AA7-0824-413C-AE34-470F7512D56A}"/>
              </a:ext>
              <a:ext uri="{C183D7F6-B498-43B3-948B-1728B52AA6E4}">
                <adec:decorative xmlns:adec="http://schemas.microsoft.com/office/drawing/2017/decorative" val="1"/>
              </a:ext>
            </a:extLst>
          </p:cNvPr>
          <p:cNvSpPr/>
          <p:nvPr/>
        </p:nvSpPr>
        <p:spPr bwMode="auto">
          <a:xfrm rot="5400000" flipV="1">
            <a:off x="3930825" y="4900835"/>
            <a:ext cx="1254573" cy="453228"/>
          </a:xfrm>
          <a:prstGeom prst="bentArrow">
            <a:avLst>
              <a:gd name="adj1" fmla="val 0"/>
              <a:gd name="adj2" fmla="val 0"/>
              <a:gd name="adj3" fmla="val 0"/>
              <a:gd name="adj4" fmla="val 24147"/>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216BA6FF-D182-4337-841E-D3332011335C}"/>
              </a:ext>
              <a:ext uri="{C183D7F6-B498-43B3-948B-1728B52AA6E4}">
                <adec:decorative xmlns:adec="http://schemas.microsoft.com/office/drawing/2017/decorative" val="1"/>
              </a:ext>
            </a:extLst>
          </p:cNvPr>
          <p:cNvSpPr/>
          <p:nvPr/>
        </p:nvSpPr>
        <p:spPr bwMode="auto">
          <a:xfrm>
            <a:off x="4136498" y="5754760"/>
            <a:ext cx="391052" cy="391048"/>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6" name="Arrow: Bent 95">
            <a:extLst>
              <a:ext uri="{FF2B5EF4-FFF2-40B4-BE49-F238E27FC236}">
                <a16:creationId xmlns:a16="http://schemas.microsoft.com/office/drawing/2014/main" id="{E25E8347-0B91-44E1-A906-DF0CE6B35B09}"/>
              </a:ext>
              <a:ext uri="{C183D7F6-B498-43B3-948B-1728B52AA6E4}">
                <adec:decorative xmlns:adec="http://schemas.microsoft.com/office/drawing/2017/decorative" val="1"/>
              </a:ext>
            </a:extLst>
          </p:cNvPr>
          <p:cNvSpPr/>
          <p:nvPr/>
        </p:nvSpPr>
        <p:spPr bwMode="auto">
          <a:xfrm flipH="1" flipV="1">
            <a:off x="4687263" y="4382865"/>
            <a:ext cx="229708" cy="117297"/>
          </a:xfrm>
          <a:prstGeom prst="bentArrow">
            <a:avLst>
              <a:gd name="adj1" fmla="val 0"/>
              <a:gd name="adj2" fmla="val 0"/>
              <a:gd name="adj3" fmla="val 0"/>
              <a:gd name="adj4" fmla="val 31593"/>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8" name="Picture 97" descr="A man looking at a tablet and using it to set up automation at a manufacturing process">
            <a:extLst>
              <a:ext uri="{FF2B5EF4-FFF2-40B4-BE49-F238E27FC236}">
                <a16:creationId xmlns:a16="http://schemas.microsoft.com/office/drawing/2014/main" id="{8B3F6F13-A156-4655-9BBF-04E87E8CECBF}"/>
              </a:ext>
            </a:extLst>
          </p:cNvPr>
          <p:cNvPicPr>
            <a:picLocks noChangeAspect="1"/>
          </p:cNvPicPr>
          <p:nvPr/>
        </p:nvPicPr>
        <p:blipFill rotWithShape="1">
          <a:blip r:embed="rId6">
            <a:extLst>
              <a:ext uri="{28A0092B-C50C-407E-A947-70E740481C1C}">
                <a14:useLocalDpi xmlns:a14="http://schemas.microsoft.com/office/drawing/2010/main" val="0"/>
              </a:ext>
            </a:extLst>
          </a:blip>
          <a:srcRect l="71317" t="8049" r="2037" b="1504"/>
          <a:stretch/>
        </p:blipFill>
        <p:spPr>
          <a:xfrm>
            <a:off x="6093288" y="1775508"/>
            <a:ext cx="2035337" cy="4625292"/>
          </a:xfrm>
          <a:prstGeom prst="rect">
            <a:avLst/>
          </a:prstGeom>
          <a:ln>
            <a:noFill/>
          </a:ln>
        </p:spPr>
      </p:pic>
      <p:sp>
        <p:nvSpPr>
          <p:cNvPr id="100" name="Rectangle 99">
            <a:extLst>
              <a:ext uri="{FF2B5EF4-FFF2-40B4-BE49-F238E27FC236}">
                <a16:creationId xmlns:a16="http://schemas.microsoft.com/office/drawing/2014/main" id="{BABAD3E0-7032-46D2-9F8D-247BEBD0B744}"/>
              </a:ext>
              <a:ext uri="{C183D7F6-B498-43B3-948B-1728B52AA6E4}">
                <adec:decorative xmlns:adec="http://schemas.microsoft.com/office/drawing/2017/decorative" val="1"/>
              </a:ext>
            </a:extLst>
          </p:cNvPr>
          <p:cNvSpPr/>
          <p:nvPr/>
        </p:nvSpPr>
        <p:spPr bwMode="auto">
          <a:xfrm>
            <a:off x="6093287" y="1774354"/>
            <a:ext cx="2035337" cy="4626445"/>
          </a:xfrm>
          <a:prstGeom prst="rect">
            <a:avLst/>
          </a:prstGeom>
          <a:solidFill>
            <a:schemeClr val="tx1">
              <a:alpha val="4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102" name="Retail">
            <a:extLst>
              <a:ext uri="{FF2B5EF4-FFF2-40B4-BE49-F238E27FC236}">
                <a16:creationId xmlns:a16="http://schemas.microsoft.com/office/drawing/2014/main" id="{B93CA7AE-0D65-4382-BE33-B2AEF5ED6FF2}"/>
              </a:ext>
            </a:extLst>
          </p:cNvPr>
          <p:cNvSpPr txBox="1"/>
          <p:nvPr/>
        </p:nvSpPr>
        <p:spPr>
          <a:xfrm>
            <a:off x="6089608" y="2207030"/>
            <a:ext cx="2020824" cy="27699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Manufacturing</a:t>
            </a:r>
          </a:p>
        </p:txBody>
      </p:sp>
      <p:cxnSp>
        <p:nvCxnSpPr>
          <p:cNvPr id="106" name="Straight Connector 105">
            <a:extLst>
              <a:ext uri="{FF2B5EF4-FFF2-40B4-BE49-F238E27FC236}">
                <a16:creationId xmlns:a16="http://schemas.microsoft.com/office/drawing/2014/main" id="{242BDE71-E617-4EA0-AB2A-6CB41F88B1BF}"/>
              </a:ext>
              <a:ext uri="{C183D7F6-B498-43B3-948B-1728B52AA6E4}">
                <adec:decorative xmlns:adec="http://schemas.microsoft.com/office/drawing/2017/decorative" val="1"/>
              </a:ext>
            </a:extLst>
          </p:cNvPr>
          <p:cNvCxnSpPr>
            <a:cxnSpLocks/>
          </p:cNvCxnSpPr>
          <p:nvPr/>
        </p:nvCxnSpPr>
        <p:spPr>
          <a:xfrm>
            <a:off x="6280945" y="2554743"/>
            <a:ext cx="1658796" cy="0"/>
          </a:xfrm>
          <a:prstGeom prst="line">
            <a:avLst/>
          </a:prstGeom>
          <a:ln w="31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8" name="factory_3" title="Icon of a factory or warehouse">
            <a:extLst>
              <a:ext uri="{FF2B5EF4-FFF2-40B4-BE49-F238E27FC236}">
                <a16:creationId xmlns:a16="http://schemas.microsoft.com/office/drawing/2014/main" id="{010A2627-748E-47EB-91BC-A1741D05045D}"/>
              </a:ext>
            </a:extLst>
          </p:cNvPr>
          <p:cNvSpPr>
            <a:spLocks noChangeAspect="1" noEditPoints="1"/>
          </p:cNvSpPr>
          <p:nvPr/>
        </p:nvSpPr>
        <p:spPr bwMode="auto">
          <a:xfrm>
            <a:off x="6223154" y="5865843"/>
            <a:ext cx="272705" cy="168881"/>
          </a:xfrm>
          <a:custGeom>
            <a:avLst/>
            <a:gdLst>
              <a:gd name="T0" fmla="*/ 394 w 394"/>
              <a:gd name="T1" fmla="*/ 101 h 244"/>
              <a:gd name="T2" fmla="*/ 394 w 394"/>
              <a:gd name="T3" fmla="*/ 244 h 244"/>
              <a:gd name="T4" fmla="*/ 0 w 394"/>
              <a:gd name="T5" fmla="*/ 244 h 244"/>
              <a:gd name="T6" fmla="*/ 0 w 394"/>
              <a:gd name="T7" fmla="*/ 101 h 244"/>
              <a:gd name="T8" fmla="*/ 76 w 394"/>
              <a:gd name="T9" fmla="*/ 45 h 244"/>
              <a:gd name="T10" fmla="*/ 76 w 394"/>
              <a:gd name="T11" fmla="*/ 101 h 244"/>
              <a:gd name="T12" fmla="*/ 160 w 394"/>
              <a:gd name="T13" fmla="*/ 45 h 244"/>
              <a:gd name="T14" fmla="*/ 160 w 394"/>
              <a:gd name="T15" fmla="*/ 101 h 244"/>
              <a:gd name="T16" fmla="*/ 394 w 394"/>
              <a:gd name="T17" fmla="*/ 101 h 244"/>
              <a:gd name="T18" fmla="*/ 309 w 394"/>
              <a:gd name="T19" fmla="*/ 101 h 244"/>
              <a:gd name="T20" fmla="*/ 289 w 394"/>
              <a:gd name="T21" fmla="*/ 0 h 244"/>
              <a:gd name="T22" fmla="*/ 273 w 394"/>
              <a:gd name="T23" fmla="*/ 0 h 244"/>
              <a:gd name="T24" fmla="*/ 256 w 394"/>
              <a:gd name="T25" fmla="*/ 101 h 244"/>
              <a:gd name="T26" fmla="*/ 378 w 394"/>
              <a:gd name="T27" fmla="*/ 101 h 244"/>
              <a:gd name="T28" fmla="*/ 358 w 394"/>
              <a:gd name="T29" fmla="*/ 0 h 244"/>
              <a:gd name="T30" fmla="*/ 340 w 394"/>
              <a:gd name="T31" fmla="*/ 0 h 244"/>
              <a:gd name="T32" fmla="*/ 324 w 394"/>
              <a:gd name="T33" fmla="*/ 101 h 244"/>
              <a:gd name="T34" fmla="*/ 57 w 394"/>
              <a:gd name="T35" fmla="*/ 144 h 244"/>
              <a:gd name="T36" fmla="*/ 36 w 394"/>
              <a:gd name="T37" fmla="*/ 144 h 244"/>
              <a:gd name="T38" fmla="*/ 36 w 394"/>
              <a:gd name="T39" fmla="*/ 165 h 244"/>
              <a:gd name="T40" fmla="*/ 57 w 394"/>
              <a:gd name="T41" fmla="*/ 165 h 244"/>
              <a:gd name="T42" fmla="*/ 57 w 394"/>
              <a:gd name="T43" fmla="*/ 144 h 244"/>
              <a:gd name="T44" fmla="*/ 131 w 394"/>
              <a:gd name="T45" fmla="*/ 144 h 244"/>
              <a:gd name="T46" fmla="*/ 112 w 394"/>
              <a:gd name="T47" fmla="*/ 144 h 244"/>
              <a:gd name="T48" fmla="*/ 112 w 394"/>
              <a:gd name="T49" fmla="*/ 165 h 244"/>
              <a:gd name="T50" fmla="*/ 131 w 394"/>
              <a:gd name="T51" fmla="*/ 165 h 244"/>
              <a:gd name="T52" fmla="*/ 131 w 394"/>
              <a:gd name="T53" fmla="*/ 144 h 244"/>
              <a:gd name="T54" fmla="*/ 207 w 394"/>
              <a:gd name="T55" fmla="*/ 144 h 244"/>
              <a:gd name="T56" fmla="*/ 188 w 394"/>
              <a:gd name="T57" fmla="*/ 144 h 244"/>
              <a:gd name="T58" fmla="*/ 188 w 394"/>
              <a:gd name="T59" fmla="*/ 165 h 244"/>
              <a:gd name="T60" fmla="*/ 207 w 394"/>
              <a:gd name="T61" fmla="*/ 165 h 244"/>
              <a:gd name="T62" fmla="*/ 207 w 394"/>
              <a:gd name="T63" fmla="*/ 144 h 244"/>
              <a:gd name="T64" fmla="*/ 283 w 394"/>
              <a:gd name="T65" fmla="*/ 144 h 244"/>
              <a:gd name="T66" fmla="*/ 262 w 394"/>
              <a:gd name="T67" fmla="*/ 144 h 244"/>
              <a:gd name="T68" fmla="*/ 262 w 394"/>
              <a:gd name="T69" fmla="*/ 165 h 244"/>
              <a:gd name="T70" fmla="*/ 283 w 394"/>
              <a:gd name="T71" fmla="*/ 165 h 244"/>
              <a:gd name="T72" fmla="*/ 283 w 394"/>
              <a:gd name="T73" fmla="*/ 144 h 244"/>
              <a:gd name="T74" fmla="*/ 358 w 394"/>
              <a:gd name="T75" fmla="*/ 144 h 244"/>
              <a:gd name="T76" fmla="*/ 338 w 394"/>
              <a:gd name="T77" fmla="*/ 144 h 244"/>
              <a:gd name="T78" fmla="*/ 338 w 394"/>
              <a:gd name="T79" fmla="*/ 165 h 244"/>
              <a:gd name="T80" fmla="*/ 358 w 394"/>
              <a:gd name="T81" fmla="*/ 165 h 244"/>
              <a:gd name="T82" fmla="*/ 358 w 394"/>
              <a:gd name="T83" fmla="*/ 1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4" h="244">
                <a:moveTo>
                  <a:pt x="394" y="101"/>
                </a:moveTo>
                <a:lnTo>
                  <a:pt x="394" y="244"/>
                </a:lnTo>
                <a:lnTo>
                  <a:pt x="0" y="244"/>
                </a:lnTo>
                <a:lnTo>
                  <a:pt x="0" y="101"/>
                </a:lnTo>
                <a:lnTo>
                  <a:pt x="76" y="45"/>
                </a:lnTo>
                <a:lnTo>
                  <a:pt x="76" y="101"/>
                </a:lnTo>
                <a:lnTo>
                  <a:pt x="160" y="45"/>
                </a:lnTo>
                <a:lnTo>
                  <a:pt x="160" y="101"/>
                </a:lnTo>
                <a:lnTo>
                  <a:pt x="394" y="101"/>
                </a:lnTo>
                <a:moveTo>
                  <a:pt x="309" y="101"/>
                </a:moveTo>
                <a:lnTo>
                  <a:pt x="289" y="0"/>
                </a:lnTo>
                <a:lnTo>
                  <a:pt x="273" y="0"/>
                </a:lnTo>
                <a:lnTo>
                  <a:pt x="256" y="101"/>
                </a:lnTo>
                <a:moveTo>
                  <a:pt x="378" y="101"/>
                </a:moveTo>
                <a:lnTo>
                  <a:pt x="358" y="0"/>
                </a:lnTo>
                <a:lnTo>
                  <a:pt x="340" y="0"/>
                </a:lnTo>
                <a:lnTo>
                  <a:pt x="324" y="101"/>
                </a:lnTo>
                <a:moveTo>
                  <a:pt x="57" y="144"/>
                </a:moveTo>
                <a:lnTo>
                  <a:pt x="36" y="144"/>
                </a:lnTo>
                <a:lnTo>
                  <a:pt x="36" y="165"/>
                </a:lnTo>
                <a:lnTo>
                  <a:pt x="57" y="165"/>
                </a:lnTo>
                <a:lnTo>
                  <a:pt x="57" y="144"/>
                </a:lnTo>
                <a:moveTo>
                  <a:pt x="131" y="144"/>
                </a:moveTo>
                <a:lnTo>
                  <a:pt x="112" y="144"/>
                </a:lnTo>
                <a:lnTo>
                  <a:pt x="112" y="165"/>
                </a:lnTo>
                <a:lnTo>
                  <a:pt x="131" y="165"/>
                </a:lnTo>
                <a:lnTo>
                  <a:pt x="131" y="144"/>
                </a:lnTo>
                <a:moveTo>
                  <a:pt x="207" y="144"/>
                </a:moveTo>
                <a:lnTo>
                  <a:pt x="188" y="144"/>
                </a:lnTo>
                <a:lnTo>
                  <a:pt x="188" y="165"/>
                </a:lnTo>
                <a:lnTo>
                  <a:pt x="207" y="165"/>
                </a:lnTo>
                <a:lnTo>
                  <a:pt x="207" y="144"/>
                </a:lnTo>
                <a:moveTo>
                  <a:pt x="283" y="144"/>
                </a:moveTo>
                <a:lnTo>
                  <a:pt x="262" y="144"/>
                </a:lnTo>
                <a:lnTo>
                  <a:pt x="262" y="165"/>
                </a:lnTo>
                <a:lnTo>
                  <a:pt x="283" y="165"/>
                </a:lnTo>
                <a:lnTo>
                  <a:pt x="283" y="144"/>
                </a:lnTo>
                <a:moveTo>
                  <a:pt x="358" y="144"/>
                </a:moveTo>
                <a:lnTo>
                  <a:pt x="338" y="144"/>
                </a:lnTo>
                <a:lnTo>
                  <a:pt x="338" y="165"/>
                </a:lnTo>
                <a:lnTo>
                  <a:pt x="358" y="165"/>
                </a:lnTo>
                <a:lnTo>
                  <a:pt x="358" y="144"/>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0" name="Text Placeholder 2">
            <a:extLst>
              <a:ext uri="{FF2B5EF4-FFF2-40B4-BE49-F238E27FC236}">
                <a16:creationId xmlns:a16="http://schemas.microsoft.com/office/drawing/2014/main" id="{CBBA784B-49E6-42A5-81F5-2ACC14CBA858}"/>
              </a:ext>
            </a:extLst>
          </p:cNvPr>
          <p:cNvSpPr txBox="1">
            <a:spLocks/>
          </p:cNvSpPr>
          <p:nvPr/>
        </p:nvSpPr>
        <p:spPr>
          <a:xfrm>
            <a:off x="6593468" y="5765618"/>
            <a:ext cx="1530262" cy="369332"/>
          </a:xfrm>
          <a:prstGeom prst="rect">
            <a:avLst/>
          </a:prstGeom>
        </p:spPr>
        <p:txBody>
          <a:bodyPr wrap="square" lIns="0" tIns="0" rIns="0" bIns="0" numCol="1"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Autonomous adaptive robotics</a:t>
            </a:r>
          </a:p>
        </p:txBody>
      </p:sp>
      <p:sp>
        <p:nvSpPr>
          <p:cNvPr id="112" name="Arrow: Bent 111">
            <a:extLst>
              <a:ext uri="{FF2B5EF4-FFF2-40B4-BE49-F238E27FC236}">
                <a16:creationId xmlns:a16="http://schemas.microsoft.com/office/drawing/2014/main" id="{6548EF05-5D93-4F44-825B-DEB7DD1E24AE}"/>
              </a:ext>
              <a:ext uri="{C183D7F6-B498-43B3-948B-1728B52AA6E4}">
                <adec:decorative xmlns:adec="http://schemas.microsoft.com/office/drawing/2017/decorative" val="1"/>
              </a:ext>
            </a:extLst>
          </p:cNvPr>
          <p:cNvSpPr/>
          <p:nvPr/>
        </p:nvSpPr>
        <p:spPr bwMode="auto">
          <a:xfrm rot="10800000" flipH="1" flipV="1">
            <a:off x="6363128" y="4925716"/>
            <a:ext cx="239059" cy="829003"/>
          </a:xfrm>
          <a:prstGeom prst="bentArrow">
            <a:avLst>
              <a:gd name="adj1" fmla="val 0"/>
              <a:gd name="adj2" fmla="val 0"/>
              <a:gd name="adj3" fmla="val 0"/>
              <a:gd name="adj4" fmla="val 46581"/>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6" name="Arrow: Bent 115">
            <a:extLst>
              <a:ext uri="{FF2B5EF4-FFF2-40B4-BE49-F238E27FC236}">
                <a16:creationId xmlns:a16="http://schemas.microsoft.com/office/drawing/2014/main" id="{F7D783FB-5A7E-4C6C-91E4-EA830855AEBF}"/>
              </a:ext>
              <a:ext uri="{C183D7F6-B498-43B3-948B-1728B52AA6E4}">
                <adec:decorative xmlns:adec="http://schemas.microsoft.com/office/drawing/2017/decorative" val="1"/>
              </a:ext>
            </a:extLst>
          </p:cNvPr>
          <p:cNvSpPr/>
          <p:nvPr/>
        </p:nvSpPr>
        <p:spPr bwMode="auto">
          <a:xfrm flipH="1" flipV="1">
            <a:off x="6593467" y="4456822"/>
            <a:ext cx="1136573" cy="468893"/>
          </a:xfrm>
          <a:prstGeom prst="bentArrow">
            <a:avLst>
              <a:gd name="adj1" fmla="val 0"/>
              <a:gd name="adj2" fmla="val 0"/>
              <a:gd name="adj3" fmla="val 0"/>
              <a:gd name="adj4" fmla="val 15342"/>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8" name="Oval 117">
            <a:extLst>
              <a:ext uri="{FF2B5EF4-FFF2-40B4-BE49-F238E27FC236}">
                <a16:creationId xmlns:a16="http://schemas.microsoft.com/office/drawing/2014/main" id="{DC9CC338-6C8B-4E3A-8D71-D93B2B13F34B}"/>
              </a:ext>
              <a:ext uri="{C183D7F6-B498-43B3-948B-1728B52AA6E4}">
                <adec:decorative xmlns:adec="http://schemas.microsoft.com/office/drawing/2017/decorative" val="1"/>
              </a:ext>
            </a:extLst>
          </p:cNvPr>
          <p:cNvSpPr/>
          <p:nvPr/>
        </p:nvSpPr>
        <p:spPr bwMode="auto">
          <a:xfrm>
            <a:off x="6163980" y="5754760"/>
            <a:ext cx="391052" cy="391048"/>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Oval 119">
            <a:extLst>
              <a:ext uri="{FF2B5EF4-FFF2-40B4-BE49-F238E27FC236}">
                <a16:creationId xmlns:a16="http://schemas.microsoft.com/office/drawing/2014/main" id="{EF8EA381-E495-4C22-B5BC-2245EBF3C9AA}"/>
              </a:ext>
              <a:ext uri="{C183D7F6-B498-43B3-948B-1728B52AA6E4}">
                <adec:decorative xmlns:adec="http://schemas.microsoft.com/office/drawing/2017/decorative" val="1"/>
              </a:ext>
            </a:extLst>
          </p:cNvPr>
          <p:cNvSpPr/>
          <p:nvPr/>
        </p:nvSpPr>
        <p:spPr bwMode="auto">
          <a:xfrm>
            <a:off x="7684321" y="4374708"/>
            <a:ext cx="91440" cy="9144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2" name="Picture 121" descr="A man with a hard hat using his phone device ">
            <a:extLst>
              <a:ext uri="{FF2B5EF4-FFF2-40B4-BE49-F238E27FC236}">
                <a16:creationId xmlns:a16="http://schemas.microsoft.com/office/drawing/2014/main" id="{7FFBF510-2062-48A4-81E6-6283C9EFE350}"/>
              </a:ext>
            </a:extLst>
          </p:cNvPr>
          <p:cNvPicPr>
            <a:picLocks noChangeAspect="1"/>
          </p:cNvPicPr>
          <p:nvPr/>
        </p:nvPicPr>
        <p:blipFill rotWithShape="1">
          <a:blip r:embed="rId7">
            <a:extLst>
              <a:ext uri="{28A0092B-C50C-407E-A947-70E740481C1C}">
                <a14:useLocalDpi xmlns:a14="http://schemas.microsoft.com/office/drawing/2010/main" val="0"/>
              </a:ext>
            </a:extLst>
          </a:blip>
          <a:srcRect l="43402" t="42" r="27659" b="1618"/>
          <a:stretch/>
        </p:blipFill>
        <p:spPr>
          <a:xfrm>
            <a:off x="8128625" y="1777092"/>
            <a:ext cx="2030660" cy="4623707"/>
          </a:xfrm>
          <a:prstGeom prst="rect">
            <a:avLst/>
          </a:prstGeom>
          <a:ln>
            <a:noFill/>
          </a:ln>
        </p:spPr>
      </p:pic>
      <p:sp>
        <p:nvSpPr>
          <p:cNvPr id="124" name="Rectangle 123">
            <a:extLst>
              <a:ext uri="{FF2B5EF4-FFF2-40B4-BE49-F238E27FC236}">
                <a16:creationId xmlns:a16="http://schemas.microsoft.com/office/drawing/2014/main" id="{AC178488-6FFA-4123-A48F-002EB3C16643}"/>
              </a:ext>
              <a:ext uri="{C183D7F6-B498-43B3-948B-1728B52AA6E4}">
                <adec:decorative xmlns:adec="http://schemas.microsoft.com/office/drawing/2017/decorative" val="1"/>
              </a:ext>
            </a:extLst>
          </p:cNvPr>
          <p:cNvSpPr/>
          <p:nvPr/>
        </p:nvSpPr>
        <p:spPr bwMode="auto">
          <a:xfrm>
            <a:off x="8128624" y="1774354"/>
            <a:ext cx="2030660" cy="4626445"/>
          </a:xfrm>
          <a:prstGeom prst="rect">
            <a:avLst/>
          </a:prstGeom>
          <a:solidFill>
            <a:schemeClr val="tx1">
              <a:alpha val="4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126" name="Retail">
            <a:extLst>
              <a:ext uri="{FF2B5EF4-FFF2-40B4-BE49-F238E27FC236}">
                <a16:creationId xmlns:a16="http://schemas.microsoft.com/office/drawing/2014/main" id="{B3ACD1F1-C826-451D-8705-9229D607A552}"/>
              </a:ext>
            </a:extLst>
          </p:cNvPr>
          <p:cNvSpPr txBox="1"/>
          <p:nvPr/>
        </p:nvSpPr>
        <p:spPr>
          <a:xfrm>
            <a:off x="8123730" y="2207030"/>
            <a:ext cx="2020824" cy="27699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Logistics</a:t>
            </a:r>
          </a:p>
        </p:txBody>
      </p:sp>
      <p:cxnSp>
        <p:nvCxnSpPr>
          <p:cNvPr id="128" name="Straight Connector 127">
            <a:extLst>
              <a:ext uri="{FF2B5EF4-FFF2-40B4-BE49-F238E27FC236}">
                <a16:creationId xmlns:a16="http://schemas.microsoft.com/office/drawing/2014/main" id="{F101EF94-67FD-48C6-B3DC-64FB8DBA80AD}"/>
              </a:ext>
              <a:ext uri="{C183D7F6-B498-43B3-948B-1728B52AA6E4}">
                <adec:decorative xmlns:adec="http://schemas.microsoft.com/office/drawing/2017/decorative" val="1"/>
              </a:ext>
            </a:extLst>
          </p:cNvPr>
          <p:cNvCxnSpPr>
            <a:cxnSpLocks/>
          </p:cNvCxnSpPr>
          <p:nvPr/>
        </p:nvCxnSpPr>
        <p:spPr>
          <a:xfrm>
            <a:off x="8312722" y="2554743"/>
            <a:ext cx="1658796" cy="0"/>
          </a:xfrm>
          <a:prstGeom prst="line">
            <a:avLst/>
          </a:prstGeom>
          <a:ln w="31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0" name="building_9" title="Icon of a building with columns in a row and a triangular top and a flag atop it">
            <a:extLst>
              <a:ext uri="{FF2B5EF4-FFF2-40B4-BE49-F238E27FC236}">
                <a16:creationId xmlns:a16="http://schemas.microsoft.com/office/drawing/2014/main" id="{335165BD-E4E0-4512-BDA3-E9E1FD2C1F84}"/>
              </a:ext>
            </a:extLst>
          </p:cNvPr>
          <p:cNvSpPr>
            <a:spLocks noChangeAspect="1" noEditPoints="1"/>
          </p:cNvSpPr>
          <p:nvPr/>
        </p:nvSpPr>
        <p:spPr bwMode="auto">
          <a:xfrm>
            <a:off x="8277291" y="5831681"/>
            <a:ext cx="232676" cy="237206"/>
          </a:xfrm>
          <a:custGeom>
            <a:avLst/>
            <a:gdLst>
              <a:gd name="T0" fmla="*/ 337 w 462"/>
              <a:gd name="T1" fmla="*/ 130 h 471"/>
              <a:gd name="T2" fmla="*/ 462 w 462"/>
              <a:gd name="T3" fmla="*/ 194 h 471"/>
              <a:gd name="T4" fmla="*/ 0 w 462"/>
              <a:gd name="T5" fmla="*/ 194 h 471"/>
              <a:gd name="T6" fmla="*/ 231 w 462"/>
              <a:gd name="T7" fmla="*/ 78 h 471"/>
              <a:gd name="T8" fmla="*/ 337 w 462"/>
              <a:gd name="T9" fmla="*/ 130 h 471"/>
              <a:gd name="T10" fmla="*/ 37 w 462"/>
              <a:gd name="T11" fmla="*/ 434 h 471"/>
              <a:gd name="T12" fmla="*/ 24 w 462"/>
              <a:gd name="T13" fmla="*/ 471 h 471"/>
              <a:gd name="T14" fmla="*/ 439 w 462"/>
              <a:gd name="T15" fmla="*/ 471 h 471"/>
              <a:gd name="T16" fmla="*/ 411 w 462"/>
              <a:gd name="T17" fmla="*/ 399 h 471"/>
              <a:gd name="T18" fmla="*/ 51 w 462"/>
              <a:gd name="T19" fmla="*/ 399 h 471"/>
              <a:gd name="T20" fmla="*/ 37 w 462"/>
              <a:gd name="T21" fmla="*/ 434 h 471"/>
              <a:gd name="T22" fmla="*/ 51 w 462"/>
              <a:gd name="T23" fmla="*/ 399 h 471"/>
              <a:gd name="T24" fmla="*/ 51 w 462"/>
              <a:gd name="T25" fmla="*/ 194 h 471"/>
              <a:gd name="T26" fmla="*/ 411 w 462"/>
              <a:gd name="T27" fmla="*/ 399 h 471"/>
              <a:gd name="T28" fmla="*/ 411 w 462"/>
              <a:gd name="T29" fmla="*/ 194 h 471"/>
              <a:gd name="T30" fmla="*/ 351 w 462"/>
              <a:gd name="T31" fmla="*/ 399 h 471"/>
              <a:gd name="T32" fmla="*/ 351 w 462"/>
              <a:gd name="T33" fmla="*/ 194 h 471"/>
              <a:gd name="T34" fmla="*/ 292 w 462"/>
              <a:gd name="T35" fmla="*/ 399 h 471"/>
              <a:gd name="T36" fmla="*/ 292 w 462"/>
              <a:gd name="T37" fmla="*/ 194 h 471"/>
              <a:gd name="T38" fmla="*/ 231 w 462"/>
              <a:gd name="T39" fmla="*/ 399 h 471"/>
              <a:gd name="T40" fmla="*/ 231 w 462"/>
              <a:gd name="T41" fmla="*/ 194 h 471"/>
              <a:gd name="T42" fmla="*/ 171 w 462"/>
              <a:gd name="T43" fmla="*/ 399 h 471"/>
              <a:gd name="T44" fmla="*/ 171 w 462"/>
              <a:gd name="T45" fmla="*/ 194 h 471"/>
              <a:gd name="T46" fmla="*/ 112 w 462"/>
              <a:gd name="T47" fmla="*/ 399 h 471"/>
              <a:gd name="T48" fmla="*/ 112 w 462"/>
              <a:gd name="T49" fmla="*/ 194 h 471"/>
              <a:gd name="T50" fmla="*/ 233 w 462"/>
              <a:gd name="T51" fmla="*/ 39 h 471"/>
              <a:gd name="T52" fmla="*/ 299 w 462"/>
              <a:gd name="T53" fmla="*/ 39 h 471"/>
              <a:gd name="T54" fmla="*/ 299 w 462"/>
              <a:gd name="T55" fmla="*/ 0 h 471"/>
              <a:gd name="T56" fmla="*/ 231 w 462"/>
              <a:gd name="T57" fmla="*/ 0 h 471"/>
              <a:gd name="T58" fmla="*/ 231 w 462"/>
              <a:gd name="T59" fmla="*/ 7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71">
                <a:moveTo>
                  <a:pt x="337" y="130"/>
                </a:moveTo>
                <a:lnTo>
                  <a:pt x="462" y="194"/>
                </a:lnTo>
                <a:lnTo>
                  <a:pt x="0" y="194"/>
                </a:lnTo>
                <a:lnTo>
                  <a:pt x="231" y="78"/>
                </a:lnTo>
                <a:lnTo>
                  <a:pt x="337" y="130"/>
                </a:lnTo>
                <a:moveTo>
                  <a:pt x="37" y="434"/>
                </a:moveTo>
                <a:lnTo>
                  <a:pt x="24" y="471"/>
                </a:lnTo>
                <a:lnTo>
                  <a:pt x="439" y="471"/>
                </a:lnTo>
                <a:lnTo>
                  <a:pt x="411" y="399"/>
                </a:lnTo>
                <a:lnTo>
                  <a:pt x="51" y="399"/>
                </a:lnTo>
                <a:lnTo>
                  <a:pt x="37" y="434"/>
                </a:lnTo>
                <a:moveTo>
                  <a:pt x="51" y="399"/>
                </a:moveTo>
                <a:lnTo>
                  <a:pt x="51" y="194"/>
                </a:lnTo>
                <a:moveTo>
                  <a:pt x="411" y="399"/>
                </a:moveTo>
                <a:lnTo>
                  <a:pt x="411" y="194"/>
                </a:lnTo>
                <a:moveTo>
                  <a:pt x="351" y="399"/>
                </a:moveTo>
                <a:lnTo>
                  <a:pt x="351" y="194"/>
                </a:lnTo>
                <a:moveTo>
                  <a:pt x="292" y="399"/>
                </a:moveTo>
                <a:lnTo>
                  <a:pt x="292" y="194"/>
                </a:lnTo>
                <a:moveTo>
                  <a:pt x="231" y="399"/>
                </a:moveTo>
                <a:lnTo>
                  <a:pt x="231" y="194"/>
                </a:lnTo>
                <a:moveTo>
                  <a:pt x="171" y="399"/>
                </a:moveTo>
                <a:lnTo>
                  <a:pt x="171" y="194"/>
                </a:lnTo>
                <a:moveTo>
                  <a:pt x="112" y="399"/>
                </a:moveTo>
                <a:lnTo>
                  <a:pt x="112" y="194"/>
                </a:lnTo>
                <a:moveTo>
                  <a:pt x="233" y="39"/>
                </a:moveTo>
                <a:lnTo>
                  <a:pt x="299" y="39"/>
                </a:lnTo>
                <a:lnTo>
                  <a:pt x="299" y="0"/>
                </a:lnTo>
                <a:lnTo>
                  <a:pt x="231" y="0"/>
                </a:lnTo>
                <a:lnTo>
                  <a:pt x="231" y="78"/>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1A1A1A"/>
              </a:solidFill>
              <a:effectLst/>
              <a:uLnTx/>
              <a:uFillTx/>
              <a:latin typeface="Segoe UI"/>
              <a:ea typeface="+mn-ea"/>
              <a:cs typeface="+mn-cs"/>
            </a:endParaRPr>
          </a:p>
        </p:txBody>
      </p:sp>
      <p:sp>
        <p:nvSpPr>
          <p:cNvPr id="132" name="Text Placeholder 2">
            <a:extLst>
              <a:ext uri="{FF2B5EF4-FFF2-40B4-BE49-F238E27FC236}">
                <a16:creationId xmlns:a16="http://schemas.microsoft.com/office/drawing/2014/main" id="{BF2A44BC-42B4-46DD-9FA2-9084C7929494}"/>
              </a:ext>
            </a:extLst>
          </p:cNvPr>
          <p:cNvSpPr txBox="1">
            <a:spLocks/>
          </p:cNvSpPr>
          <p:nvPr/>
        </p:nvSpPr>
        <p:spPr>
          <a:xfrm>
            <a:off x="8627590" y="5673285"/>
            <a:ext cx="1411864" cy="553998"/>
          </a:xfrm>
          <a:prstGeom prst="rect">
            <a:avLst/>
          </a:prstGeom>
        </p:spPr>
        <p:txBody>
          <a:bodyPr wrap="square" lIns="0" tIns="0" rIns="0" bIns="0" numCol="1"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Optimized  infrastructure and transportation </a:t>
            </a:r>
          </a:p>
        </p:txBody>
      </p:sp>
      <p:sp>
        <p:nvSpPr>
          <p:cNvPr id="134" name="Arrow: Bent 133">
            <a:extLst>
              <a:ext uri="{FF2B5EF4-FFF2-40B4-BE49-F238E27FC236}">
                <a16:creationId xmlns:a16="http://schemas.microsoft.com/office/drawing/2014/main" id="{1FC78269-9050-4006-8681-78DF09F1BC77}"/>
              </a:ext>
              <a:ext uri="{C183D7F6-B498-43B3-948B-1728B52AA6E4}">
                <adec:decorative xmlns:adec="http://schemas.microsoft.com/office/drawing/2017/decorative" val="1"/>
              </a:ext>
            </a:extLst>
          </p:cNvPr>
          <p:cNvSpPr/>
          <p:nvPr/>
        </p:nvSpPr>
        <p:spPr bwMode="auto">
          <a:xfrm rot="5400000" flipV="1">
            <a:off x="8440994" y="5400779"/>
            <a:ext cx="316834" cy="391048"/>
          </a:xfrm>
          <a:prstGeom prst="bentArrow">
            <a:avLst>
              <a:gd name="adj1" fmla="val 0"/>
              <a:gd name="adj2" fmla="val 0"/>
              <a:gd name="adj3" fmla="val 0"/>
              <a:gd name="adj4" fmla="val 30341"/>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Arrow: Bent 135">
            <a:extLst>
              <a:ext uri="{FF2B5EF4-FFF2-40B4-BE49-F238E27FC236}">
                <a16:creationId xmlns:a16="http://schemas.microsoft.com/office/drawing/2014/main" id="{8DBBF906-5E0E-4441-9716-1DAB5F3DA02E}"/>
              </a:ext>
              <a:ext uri="{C183D7F6-B498-43B3-948B-1728B52AA6E4}">
                <adec:decorative xmlns:adec="http://schemas.microsoft.com/office/drawing/2017/decorative" val="1"/>
              </a:ext>
            </a:extLst>
          </p:cNvPr>
          <p:cNvSpPr/>
          <p:nvPr/>
        </p:nvSpPr>
        <p:spPr bwMode="auto">
          <a:xfrm rot="10800000">
            <a:off x="8685803" y="4645203"/>
            <a:ext cx="488460" cy="792675"/>
          </a:xfrm>
          <a:prstGeom prst="bentArrow">
            <a:avLst>
              <a:gd name="adj1" fmla="val 0"/>
              <a:gd name="adj2" fmla="val 0"/>
              <a:gd name="adj3" fmla="val 0"/>
              <a:gd name="adj4" fmla="val 22074"/>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Oval 137">
            <a:extLst>
              <a:ext uri="{FF2B5EF4-FFF2-40B4-BE49-F238E27FC236}">
                <a16:creationId xmlns:a16="http://schemas.microsoft.com/office/drawing/2014/main" id="{8B8CC055-3168-4DA9-A08A-0A79E7FAB95A}"/>
              </a:ext>
              <a:ext uri="{C183D7F6-B498-43B3-948B-1728B52AA6E4}">
                <adec:decorative xmlns:adec="http://schemas.microsoft.com/office/drawing/2017/decorative" val="1"/>
              </a:ext>
            </a:extLst>
          </p:cNvPr>
          <p:cNvSpPr/>
          <p:nvPr/>
        </p:nvSpPr>
        <p:spPr bwMode="auto">
          <a:xfrm>
            <a:off x="8198102" y="5754760"/>
            <a:ext cx="391052" cy="391048"/>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Oval 139">
            <a:extLst>
              <a:ext uri="{FF2B5EF4-FFF2-40B4-BE49-F238E27FC236}">
                <a16:creationId xmlns:a16="http://schemas.microsoft.com/office/drawing/2014/main" id="{A9DF6A23-013F-425A-8E94-2366F953172B}"/>
              </a:ext>
              <a:ext uri="{C183D7F6-B498-43B3-948B-1728B52AA6E4}">
                <adec:decorative xmlns:adec="http://schemas.microsoft.com/office/drawing/2017/decorative" val="1"/>
              </a:ext>
            </a:extLst>
          </p:cNvPr>
          <p:cNvSpPr/>
          <p:nvPr/>
        </p:nvSpPr>
        <p:spPr bwMode="auto">
          <a:xfrm>
            <a:off x="9128543" y="4553760"/>
            <a:ext cx="91440" cy="9144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2" name="Picture 141" descr="A teacher assists a student who is using a tablet device for learning">
            <a:extLst>
              <a:ext uri="{FF2B5EF4-FFF2-40B4-BE49-F238E27FC236}">
                <a16:creationId xmlns:a16="http://schemas.microsoft.com/office/drawing/2014/main" id="{FBFBB223-D9E7-417F-814E-5A09419777AF}"/>
              </a:ext>
            </a:extLst>
          </p:cNvPr>
          <p:cNvPicPr>
            <a:picLocks noChangeAspect="1"/>
          </p:cNvPicPr>
          <p:nvPr/>
        </p:nvPicPr>
        <p:blipFill rotWithShape="1">
          <a:blip r:embed="rId8">
            <a:extLst>
              <a:ext uri="{28A0092B-C50C-407E-A947-70E740481C1C}">
                <a14:useLocalDpi xmlns:a14="http://schemas.microsoft.com/office/drawing/2010/main" val="0"/>
              </a:ext>
            </a:extLst>
          </a:blip>
          <a:srcRect l="36620" t="1196" r="34926" b="2059"/>
          <a:stretch/>
        </p:blipFill>
        <p:spPr>
          <a:xfrm>
            <a:off x="10159286" y="1774354"/>
            <a:ext cx="2032714" cy="4626446"/>
          </a:xfrm>
          <a:custGeom>
            <a:avLst/>
            <a:gdLst>
              <a:gd name="connsiteX0" fmla="*/ 0 w 2038840"/>
              <a:gd name="connsiteY0" fmla="*/ 0 h 4626446"/>
              <a:gd name="connsiteX1" fmla="*/ 2038840 w 2038840"/>
              <a:gd name="connsiteY1" fmla="*/ 0 h 4626446"/>
              <a:gd name="connsiteX2" fmla="*/ 2038840 w 2038840"/>
              <a:gd name="connsiteY2" fmla="*/ 4626446 h 4626446"/>
              <a:gd name="connsiteX3" fmla="*/ 0 w 2038840"/>
              <a:gd name="connsiteY3" fmla="*/ 4626446 h 4626446"/>
            </a:gdLst>
            <a:ahLst/>
            <a:cxnLst>
              <a:cxn ang="0">
                <a:pos x="connsiteX0" y="connsiteY0"/>
              </a:cxn>
              <a:cxn ang="0">
                <a:pos x="connsiteX1" y="connsiteY1"/>
              </a:cxn>
              <a:cxn ang="0">
                <a:pos x="connsiteX2" y="connsiteY2"/>
              </a:cxn>
              <a:cxn ang="0">
                <a:pos x="connsiteX3" y="connsiteY3"/>
              </a:cxn>
            </a:cxnLst>
            <a:rect l="l" t="t" r="r" b="b"/>
            <a:pathLst>
              <a:path w="2038840" h="4626446">
                <a:moveTo>
                  <a:pt x="0" y="0"/>
                </a:moveTo>
                <a:lnTo>
                  <a:pt x="2038840" y="0"/>
                </a:lnTo>
                <a:lnTo>
                  <a:pt x="2038840" y="4626446"/>
                </a:lnTo>
                <a:lnTo>
                  <a:pt x="0" y="4626446"/>
                </a:lnTo>
                <a:close/>
              </a:path>
            </a:pathLst>
          </a:custGeom>
        </p:spPr>
      </p:pic>
      <p:sp>
        <p:nvSpPr>
          <p:cNvPr id="144" name="Rectangle 143">
            <a:extLst>
              <a:ext uri="{FF2B5EF4-FFF2-40B4-BE49-F238E27FC236}">
                <a16:creationId xmlns:a16="http://schemas.microsoft.com/office/drawing/2014/main" id="{772DAE59-E54A-4F90-BAF6-1ACC8265A801}"/>
              </a:ext>
              <a:ext uri="{C183D7F6-B498-43B3-948B-1728B52AA6E4}">
                <adec:decorative xmlns:adec="http://schemas.microsoft.com/office/drawing/2017/decorative" val="1"/>
              </a:ext>
            </a:extLst>
          </p:cNvPr>
          <p:cNvSpPr/>
          <p:nvPr/>
        </p:nvSpPr>
        <p:spPr bwMode="auto">
          <a:xfrm>
            <a:off x="10159284" y="1774354"/>
            <a:ext cx="2032714" cy="4626445"/>
          </a:xfrm>
          <a:prstGeom prst="rect">
            <a:avLst/>
          </a:prstGeom>
          <a:solidFill>
            <a:schemeClr val="tx1">
              <a:alpha val="4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146" name="Retail">
            <a:extLst>
              <a:ext uri="{FF2B5EF4-FFF2-40B4-BE49-F238E27FC236}">
                <a16:creationId xmlns:a16="http://schemas.microsoft.com/office/drawing/2014/main" id="{A822B0F9-F0FB-4411-B38B-A9559579C709}"/>
              </a:ext>
            </a:extLst>
          </p:cNvPr>
          <p:cNvSpPr txBox="1"/>
          <p:nvPr/>
        </p:nvSpPr>
        <p:spPr>
          <a:xfrm>
            <a:off x="10153160" y="2207030"/>
            <a:ext cx="2020824" cy="27699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Education</a:t>
            </a:r>
          </a:p>
        </p:txBody>
      </p:sp>
      <p:cxnSp>
        <p:nvCxnSpPr>
          <p:cNvPr id="148" name="Straight Connector 147">
            <a:extLst>
              <a:ext uri="{FF2B5EF4-FFF2-40B4-BE49-F238E27FC236}">
                <a16:creationId xmlns:a16="http://schemas.microsoft.com/office/drawing/2014/main" id="{B40E30BF-4629-41C1-9DEF-D0A79AC917E1}"/>
              </a:ext>
              <a:ext uri="{C183D7F6-B498-43B3-948B-1728B52AA6E4}">
                <adec:decorative xmlns:adec="http://schemas.microsoft.com/office/drawing/2017/decorative" val="1"/>
              </a:ext>
            </a:extLst>
          </p:cNvPr>
          <p:cNvCxnSpPr>
            <a:cxnSpLocks/>
          </p:cNvCxnSpPr>
          <p:nvPr/>
        </p:nvCxnSpPr>
        <p:spPr>
          <a:xfrm>
            <a:off x="10343182" y="2554743"/>
            <a:ext cx="1658796" cy="0"/>
          </a:xfrm>
          <a:prstGeom prst="line">
            <a:avLst/>
          </a:prstGeom>
          <a:ln w="31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0" name="create" title="Icon of a pencil with an arrow around it pointing counterclockwise">
            <a:extLst>
              <a:ext uri="{FF2B5EF4-FFF2-40B4-BE49-F238E27FC236}">
                <a16:creationId xmlns:a16="http://schemas.microsoft.com/office/drawing/2014/main" id="{13D5A429-EA5D-459C-8889-52FD6E8FC094}"/>
              </a:ext>
            </a:extLst>
          </p:cNvPr>
          <p:cNvSpPr>
            <a:spLocks noChangeAspect="1" noEditPoints="1"/>
          </p:cNvSpPr>
          <p:nvPr/>
        </p:nvSpPr>
        <p:spPr bwMode="auto">
          <a:xfrm>
            <a:off x="10289271" y="5819251"/>
            <a:ext cx="267574" cy="262066"/>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1A1A1A"/>
              </a:solidFill>
              <a:effectLst/>
              <a:uLnTx/>
              <a:uFillTx/>
              <a:latin typeface="Segoe UI"/>
              <a:ea typeface="+mn-ea"/>
              <a:cs typeface="+mn-cs"/>
            </a:endParaRPr>
          </a:p>
        </p:txBody>
      </p:sp>
      <p:sp>
        <p:nvSpPr>
          <p:cNvPr id="152" name="Text Placeholder 2">
            <a:extLst>
              <a:ext uri="{FF2B5EF4-FFF2-40B4-BE49-F238E27FC236}">
                <a16:creationId xmlns:a16="http://schemas.microsoft.com/office/drawing/2014/main" id="{71A05F6E-176B-4A9C-B4B8-0BD0A317AFC0}"/>
              </a:ext>
            </a:extLst>
          </p:cNvPr>
          <p:cNvSpPr txBox="1">
            <a:spLocks/>
          </p:cNvSpPr>
          <p:nvPr/>
        </p:nvSpPr>
        <p:spPr>
          <a:xfrm>
            <a:off x="10657020" y="5765618"/>
            <a:ext cx="1516964" cy="369332"/>
          </a:xfrm>
          <a:prstGeom prst="rect">
            <a:avLst/>
          </a:prstGeom>
        </p:spPr>
        <p:txBody>
          <a:bodyPr wrap="square" lIns="0" tIns="0" rIns="0" bIns="0" numCol="1"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Individualized and inclusive learning</a:t>
            </a:r>
          </a:p>
        </p:txBody>
      </p:sp>
      <p:sp>
        <p:nvSpPr>
          <p:cNvPr id="154" name="Oval 153">
            <a:extLst>
              <a:ext uri="{FF2B5EF4-FFF2-40B4-BE49-F238E27FC236}">
                <a16:creationId xmlns:a16="http://schemas.microsoft.com/office/drawing/2014/main" id="{1ADB8815-C623-4764-95FD-A5BDFA234A96}"/>
              </a:ext>
              <a:ext uri="{C183D7F6-B498-43B3-948B-1728B52AA6E4}">
                <adec:decorative xmlns:adec="http://schemas.microsoft.com/office/drawing/2017/decorative" val="1"/>
              </a:ext>
            </a:extLst>
          </p:cNvPr>
          <p:cNvSpPr/>
          <p:nvPr/>
        </p:nvSpPr>
        <p:spPr bwMode="auto">
          <a:xfrm>
            <a:off x="10227532" y="5754760"/>
            <a:ext cx="391052" cy="391048"/>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6" name="Arrow: Bent 155">
            <a:extLst>
              <a:ext uri="{FF2B5EF4-FFF2-40B4-BE49-F238E27FC236}">
                <a16:creationId xmlns:a16="http://schemas.microsoft.com/office/drawing/2014/main" id="{EFD28717-790C-432D-BC61-CA2D7AF9BA2D}"/>
              </a:ext>
              <a:ext uri="{C183D7F6-B498-43B3-948B-1728B52AA6E4}">
                <adec:decorative xmlns:adec="http://schemas.microsoft.com/office/drawing/2017/decorative" val="1"/>
              </a:ext>
            </a:extLst>
          </p:cNvPr>
          <p:cNvSpPr/>
          <p:nvPr/>
        </p:nvSpPr>
        <p:spPr bwMode="auto">
          <a:xfrm rot="5400000" flipV="1">
            <a:off x="10528128" y="5332175"/>
            <a:ext cx="316834" cy="526970"/>
          </a:xfrm>
          <a:prstGeom prst="bentArrow">
            <a:avLst>
              <a:gd name="adj1" fmla="val 0"/>
              <a:gd name="adj2" fmla="val 0"/>
              <a:gd name="adj3" fmla="val 0"/>
              <a:gd name="adj4" fmla="val 30341"/>
            </a:avLst>
          </a:prstGeom>
          <a:solidFill>
            <a:schemeClr val="bg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8" name="Oval 157">
            <a:extLst>
              <a:ext uri="{FF2B5EF4-FFF2-40B4-BE49-F238E27FC236}">
                <a16:creationId xmlns:a16="http://schemas.microsoft.com/office/drawing/2014/main" id="{665366DA-3434-488B-89A0-B16978D5639E}"/>
              </a:ext>
              <a:ext uri="{C183D7F6-B498-43B3-948B-1728B52AA6E4}">
                <adec:decorative xmlns:adec="http://schemas.microsoft.com/office/drawing/2017/decorative" val="1"/>
              </a:ext>
            </a:extLst>
          </p:cNvPr>
          <p:cNvSpPr/>
          <p:nvPr/>
        </p:nvSpPr>
        <p:spPr bwMode="auto">
          <a:xfrm>
            <a:off x="10950030" y="5392159"/>
            <a:ext cx="91440" cy="9144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TextBox 62">
            <a:extLst>
              <a:ext uri="{FF2B5EF4-FFF2-40B4-BE49-F238E27FC236}">
                <a16:creationId xmlns:a16="http://schemas.microsoft.com/office/drawing/2014/main" id="{EA3AF40B-4321-4687-B159-4D9C406C7D59}"/>
              </a:ext>
            </a:extLst>
          </p:cNvPr>
          <p:cNvSpPr txBox="1"/>
          <p:nvPr/>
        </p:nvSpPr>
        <p:spPr>
          <a:xfrm>
            <a:off x="464024" y="964823"/>
            <a:ext cx="116338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30" normalizeH="0" baseline="0" noProof="0">
                <a:ln>
                  <a:noFill/>
                </a:ln>
                <a:solidFill>
                  <a:srgbClr val="FFFFFF"/>
                </a:solidFill>
                <a:effectLst/>
                <a:uLnTx/>
                <a:uFillTx/>
                <a:latin typeface="Century Gothic" panose="020F0302020204030204"/>
                <a:ea typeface="+mn-ea"/>
                <a:cs typeface="+mn-cs"/>
              </a:rPr>
              <a:t>Improving </a:t>
            </a:r>
            <a:r>
              <a:rPr kumimoji="0" lang="en-US" sz="2400" b="0" i="0" u="none" strike="noStrike" kern="0" cap="none" spc="-30" normalizeH="0" baseline="0" noProof="0">
                <a:ln>
                  <a:noFill/>
                </a:ln>
                <a:solidFill>
                  <a:srgbClr val="4CD4EE"/>
                </a:solidFill>
                <a:effectLst/>
                <a:uLnTx/>
                <a:uFillTx/>
                <a:latin typeface="Century Gothic" panose="020F0302020204030204"/>
                <a:ea typeface="+mn-ea"/>
                <a:cs typeface="+mn-cs"/>
              </a:rPr>
              <a:t>products </a:t>
            </a:r>
            <a:r>
              <a:rPr kumimoji="0" lang="en-US" sz="2400" b="0" i="0" u="none" strike="noStrike" kern="0" cap="none" spc="-30" normalizeH="0" baseline="0" noProof="0">
                <a:ln>
                  <a:noFill/>
                </a:ln>
                <a:solidFill>
                  <a:srgbClr val="FFFFFF"/>
                </a:solidFill>
                <a:effectLst/>
                <a:uLnTx/>
                <a:uFillTx/>
                <a:latin typeface="Century Gothic" panose="020F0302020204030204"/>
                <a:ea typeface="+mn-ea"/>
                <a:cs typeface="+mn-cs"/>
              </a:rPr>
              <a:t>and</a:t>
            </a:r>
            <a:r>
              <a:rPr kumimoji="0" lang="en-US" sz="2400" b="0" i="0" u="none" strike="noStrike" kern="0" cap="none" spc="-30" normalizeH="0" baseline="0" noProof="0">
                <a:ln>
                  <a:noFill/>
                </a:ln>
                <a:solidFill>
                  <a:srgbClr val="4CD4EE"/>
                </a:solidFill>
                <a:effectLst/>
                <a:uLnTx/>
                <a:uFillTx/>
                <a:latin typeface="Century Gothic" panose="020F0302020204030204"/>
                <a:ea typeface="+mn-ea"/>
                <a:cs typeface="+mn-cs"/>
              </a:rPr>
              <a:t> services</a:t>
            </a:r>
          </a:p>
        </p:txBody>
      </p:sp>
    </p:spTree>
    <p:extLst>
      <p:ext uri="{BB962C8B-B14F-4D97-AF65-F5344CB8AC3E}">
        <p14:creationId xmlns:p14="http://schemas.microsoft.com/office/powerpoint/2010/main" val="895432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35305F6A-48E9-4576-9A25-7EB9FF0B6DD0}"/>
              </a:ext>
            </a:extLst>
          </p:cNvPr>
          <p:cNvSpPr txBox="1">
            <a:spLocks noGrp="1"/>
          </p:cNvSpPr>
          <p:nvPr>
            <p:ph type="title"/>
          </p:nvPr>
        </p:nvSpPr>
        <p:spPr>
          <a:xfrm>
            <a:off x="588263" y="457200"/>
            <a:ext cx="11018520"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ln w="3175">
                  <a:noFill/>
                </a:ln>
                <a:solidFill>
                  <a:schemeClr val="bg1"/>
                </a:solidFill>
                <a:latin typeface="Segoe UI Semibold" panose="020B0702040204020203" pitchFamily="34" charset="0"/>
                <a:ea typeface="+mn-ea"/>
                <a:cs typeface="Segoe UI Semibold" panose="020B0702040204020203" pitchFamily="34" charset="0"/>
              </a:rPr>
              <a:t>DALL-E: Generating new images</a:t>
            </a:r>
          </a:p>
        </p:txBody>
      </p:sp>
      <p:pic>
        <p:nvPicPr>
          <p:cNvPr id="2" name="Picture 1" descr="See the source image">
            <a:extLst>
              <a:ext uri="{FF2B5EF4-FFF2-40B4-BE49-F238E27FC236}">
                <a16:creationId xmlns:a16="http://schemas.microsoft.com/office/drawing/2014/main" id="{A7FB2992-C67D-0570-39AE-CD5D8611440A}"/>
              </a:ext>
            </a:extLst>
          </p:cNvPr>
          <p:cNvPicPr>
            <a:picLocks noChangeAspect="1" noChangeArrowheads="1"/>
          </p:cNvPicPr>
          <p:nvPr/>
        </p:nvPicPr>
        <p:blipFill>
          <a:blip r:embed="rId3">
            <a:duotone>
              <a:prstClr val="black"/>
              <a:srgbClr val="000000">
                <a:tint val="45000"/>
                <a:satMod val="400000"/>
              </a:srgbClr>
            </a:duotone>
            <a:extLst>
              <a:ext uri="{BEBA8EAE-BF5A-486C-A8C5-ECC9F3942E4B}">
                <a14:imgProps xmlns:a14="http://schemas.microsoft.com/office/drawing/2010/main">
                  <a14:imgLayer r:embed="rId4">
                    <a14:imgEffect>
                      <a14:artisticPhotocopy/>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557936" y="131109"/>
            <a:ext cx="453001" cy="313717"/>
          </a:xfrm>
          <a:prstGeom prst="rect">
            <a:avLst/>
          </a:prstGeom>
          <a:noFill/>
          <a:extLst>
            <a:ext uri="{909E8E84-426E-40DD-AFC4-6F175D3DCCD1}">
              <a14:hiddenFill xmlns:a14="http://schemas.microsoft.com/office/drawing/2010/main">
                <a:solidFill>
                  <a:srgbClr val="FFFFFF"/>
                </a:solidFill>
              </a14:hiddenFill>
            </a:ext>
          </a:extLst>
        </p:spPr>
      </p:pic>
      <p:pic>
        <p:nvPicPr>
          <p:cNvPr id="3" name="Elementos multimedia en línea 2" descr="OpenAI’s DALL·E 2 helps kids bring their world-changing ideas to life">
            <a:hlinkClick r:id="" action="ppaction://media"/>
            <a:extLst>
              <a:ext uri="{FF2B5EF4-FFF2-40B4-BE49-F238E27FC236}">
                <a16:creationId xmlns:a16="http://schemas.microsoft.com/office/drawing/2014/main" id="{A97ADA6C-A422-376A-4DA4-1F26662FA99A}"/>
              </a:ext>
            </a:extLst>
          </p:cNvPr>
          <p:cNvPicPr>
            <a:picLocks noRot="1" noChangeAspect="1"/>
          </p:cNvPicPr>
          <p:nvPr>
            <a:videoFile r:link="rId1"/>
          </p:nvPr>
        </p:nvPicPr>
        <p:blipFill>
          <a:blip r:embed="rId5"/>
          <a:stretch>
            <a:fillRect/>
          </a:stretch>
        </p:blipFill>
        <p:spPr>
          <a:xfrm>
            <a:off x="1742377" y="1260389"/>
            <a:ext cx="9098072" cy="5140411"/>
          </a:xfrm>
          <a:prstGeom prst="rect">
            <a:avLst/>
          </a:prstGeom>
        </p:spPr>
      </p:pic>
    </p:spTree>
    <p:extLst>
      <p:ext uri="{BB962C8B-B14F-4D97-AF65-F5344CB8AC3E}">
        <p14:creationId xmlns:p14="http://schemas.microsoft.com/office/powerpoint/2010/main" val="123616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838200" y="2439828"/>
            <a:ext cx="10515600" cy="1724025"/>
          </a:xfrm>
          <a:prstGeom prst="rect">
            <a:avLst/>
          </a:prstGeom>
        </p:spPr>
        <p:txBody>
          <a:bodyPr vert="horz" lIns="121920" tIns="60960" rIns="121920" bIns="6096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3600" b="1"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Wilson </a:t>
            </a:r>
            <a:r>
              <a:rPr kumimoji="0" lang="es-CL" sz="3600" b="1"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Pais</a:t>
            </a:r>
            <a:endParaRPr kumimoji="0" lang="es-CL" sz="3600" b="1"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24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Digital Native </a:t>
            </a:r>
            <a:r>
              <a:rPr kumimoji="0" lang="es-CL" sz="2400" b="0" i="0"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Companies</a:t>
            </a:r>
            <a:r>
              <a:rPr kumimoji="0" lang="es-CL" sz="24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&amp; </a:t>
            </a:r>
            <a:r>
              <a:rPr kumimoji="0" lang="es-CL" sz="2400" b="0" i="0"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Ecosystems</a:t>
            </a:r>
            <a:br>
              <a:rPr kumimoji="0" lang="es-CL" sz="24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s-CL" sz="24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Microsoft </a:t>
            </a:r>
            <a:r>
              <a:rPr kumimoji="0" lang="es-CL" sz="2400" b="0" i="0"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Latin</a:t>
            </a:r>
            <a:r>
              <a:rPr kumimoji="0" lang="es-CL" sz="24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s-CL" sz="2400" b="0" i="0"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America</a:t>
            </a:r>
            <a:endParaRPr kumimoji="0" lang="es-CL" sz="24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2400" b="0" i="0" u="none" strike="noStrike" kern="1200" cap="none" spc="0" normalizeH="0" baseline="0" noProof="0" err="1">
                <a:ln>
                  <a:noFill/>
                </a:ln>
                <a:solidFill>
                  <a:srgbClr val="FFFF00"/>
                </a:solidFill>
                <a:effectLst/>
                <a:uLnTx/>
                <a:uFillTx/>
                <a:latin typeface="Segoe UI" panose="020B0502040204020203" pitchFamily="34" charset="0"/>
                <a:ea typeface="Segoe UI" panose="020B0502040204020203" pitchFamily="34" charset="0"/>
                <a:cs typeface="Segoe UI" panose="020B0502040204020203" pitchFamily="34" charset="0"/>
              </a:rPr>
              <a:t>Wilson.Pais@microsoft.com</a:t>
            </a:r>
            <a:endParaRPr kumimoji="0" lang="es-CL" sz="2400" b="0" i="0" u="none" strike="noStrike" kern="1200" cap="none" spc="0" normalizeH="0" baseline="0" noProof="0">
              <a:ln>
                <a:noFill/>
              </a:ln>
              <a:solidFill>
                <a:srgbClr val="FFFF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58539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22B9445-F88F-4C45-87BC-82985EE933BA}"/>
              </a:ext>
            </a:extLst>
          </p:cNvPr>
          <p:cNvCxnSpPr/>
          <p:nvPr/>
        </p:nvCxnSpPr>
        <p:spPr>
          <a:xfrm flipH="1">
            <a:off x="3861408" y="3331600"/>
            <a:ext cx="464820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AutoShape 9">
            <a:extLst>
              <a:ext uri="{FF2B5EF4-FFF2-40B4-BE49-F238E27FC236}">
                <a16:creationId xmlns:a16="http://schemas.microsoft.com/office/drawing/2014/main" id="{E4421610-3F1A-DF05-BEB5-DB5EAF6CE356}"/>
              </a:ext>
            </a:extLst>
          </p:cNvPr>
          <p:cNvSpPr/>
          <p:nvPr/>
        </p:nvSpPr>
        <p:spPr>
          <a:xfrm>
            <a:off x="10678757" y="2473569"/>
            <a:ext cx="1519037" cy="1336689"/>
          </a:xfrm>
          <a:prstGeom prst="rect">
            <a:avLst/>
          </a:prstGeom>
          <a:solidFill>
            <a:srgbClr val="00FDFF"/>
          </a:solidFill>
        </p:spPr>
      </p:sp>
      <p:sp>
        <p:nvSpPr>
          <p:cNvPr id="6" name="AutoShape 11">
            <a:extLst>
              <a:ext uri="{FF2B5EF4-FFF2-40B4-BE49-F238E27FC236}">
                <a16:creationId xmlns:a16="http://schemas.microsoft.com/office/drawing/2014/main" id="{3A5D0019-7135-4EC8-DD69-6761286C6432}"/>
              </a:ext>
            </a:extLst>
          </p:cNvPr>
          <p:cNvSpPr/>
          <p:nvPr/>
        </p:nvSpPr>
        <p:spPr>
          <a:xfrm>
            <a:off x="0" y="2473569"/>
            <a:ext cx="10668818" cy="1336689"/>
          </a:xfrm>
          <a:prstGeom prst="rect">
            <a:avLst/>
          </a:prstGeom>
          <a:solidFill>
            <a:schemeClr val="bg1"/>
          </a:solidFill>
          <a:ln w="12700">
            <a:noFill/>
          </a:ln>
        </p:spPr>
      </p:sp>
      <p:sp>
        <p:nvSpPr>
          <p:cNvPr id="10" name="Marcador de texto 19">
            <a:extLst>
              <a:ext uri="{FF2B5EF4-FFF2-40B4-BE49-F238E27FC236}">
                <a16:creationId xmlns:a16="http://schemas.microsoft.com/office/drawing/2014/main" id="{7215B233-8C07-D057-6B54-3D1BB8F4695D}"/>
              </a:ext>
            </a:extLst>
          </p:cNvPr>
          <p:cNvSpPr txBox="1">
            <a:spLocks/>
          </p:cNvSpPr>
          <p:nvPr/>
        </p:nvSpPr>
        <p:spPr>
          <a:xfrm>
            <a:off x="429771" y="2473569"/>
            <a:ext cx="10668818" cy="133668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i="0" spc="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Nuestro futuro con inteligencia Artificial </a:t>
            </a:r>
            <a:r>
              <a:rPr kumimoji="0" lang="es-MX" sz="3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rPr>
              <a:t>Aplicaciones y servicios en el ámbito organizacional</a:t>
            </a:r>
            <a:endParaRPr kumimoji="0" lang="es-MX" sz="365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0">
            <a:extLst>
              <a:ext uri="{FF2B5EF4-FFF2-40B4-BE49-F238E27FC236}">
                <a16:creationId xmlns:a16="http://schemas.microsoft.com/office/drawing/2014/main" id="{C1FE5B15-ED89-1CD1-286B-FB3C57FFD7D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flipH="1">
            <a:off x="11104383" y="2882782"/>
            <a:ext cx="667785" cy="518263"/>
          </a:xfrm>
          <a:prstGeom prst="rect">
            <a:avLst/>
          </a:prstGeom>
        </p:spPr>
      </p:pic>
      <p:sp>
        <p:nvSpPr>
          <p:cNvPr id="14" name="CuadroTexto 13">
            <a:extLst>
              <a:ext uri="{FF2B5EF4-FFF2-40B4-BE49-F238E27FC236}">
                <a16:creationId xmlns:a16="http://schemas.microsoft.com/office/drawing/2014/main" id="{9E224A70-4DF7-9741-7BAB-C0A683B4AD2D}"/>
              </a:ext>
            </a:extLst>
          </p:cNvPr>
          <p:cNvSpPr txBox="1"/>
          <p:nvPr/>
        </p:nvSpPr>
        <p:spPr>
          <a:xfrm>
            <a:off x="7036813" y="5100773"/>
            <a:ext cx="461178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100" normalizeH="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Cristian Leal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Gerente AMS</a:t>
            </a:r>
          </a:p>
        </p:txBody>
      </p:sp>
      <p:pic>
        <p:nvPicPr>
          <p:cNvPr id="19" name="Imagen 18">
            <a:extLst>
              <a:ext uri="{FF2B5EF4-FFF2-40B4-BE49-F238E27FC236}">
                <a16:creationId xmlns:a16="http://schemas.microsoft.com/office/drawing/2014/main" id="{D27FC6AE-9549-69B7-3C7E-437BC2E9C7CA}"/>
              </a:ext>
            </a:extLst>
          </p:cNvPr>
          <p:cNvPicPr>
            <a:picLocks noChangeAspect="1"/>
          </p:cNvPicPr>
          <p:nvPr/>
        </p:nvPicPr>
        <p:blipFill>
          <a:blip r:embed="rId5"/>
          <a:stretch>
            <a:fillRect/>
          </a:stretch>
        </p:blipFill>
        <p:spPr>
          <a:xfrm>
            <a:off x="6161857" y="5397208"/>
            <a:ext cx="582738" cy="582738"/>
          </a:xfrm>
          <a:prstGeom prst="rect">
            <a:avLst/>
          </a:prstGeom>
        </p:spPr>
      </p:pic>
      <p:cxnSp>
        <p:nvCxnSpPr>
          <p:cNvPr id="20" name="Conector recto 19">
            <a:extLst>
              <a:ext uri="{FF2B5EF4-FFF2-40B4-BE49-F238E27FC236}">
                <a16:creationId xmlns:a16="http://schemas.microsoft.com/office/drawing/2014/main" id="{2E1AD752-19DE-15F6-1094-79197D2CF89F}"/>
              </a:ext>
            </a:extLst>
          </p:cNvPr>
          <p:cNvCxnSpPr>
            <a:cxnSpLocks/>
          </p:cNvCxnSpPr>
          <p:nvPr/>
        </p:nvCxnSpPr>
        <p:spPr>
          <a:xfrm>
            <a:off x="6936257" y="5100773"/>
            <a:ext cx="0" cy="117560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24016CED-780C-9559-AF20-A1345D3F5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7920" y="5979946"/>
            <a:ext cx="1389090" cy="203491"/>
          </a:xfrm>
          <a:prstGeom prst="rect">
            <a:avLst/>
          </a:prstGeom>
        </p:spPr>
      </p:pic>
    </p:spTree>
    <p:extLst>
      <p:ext uri="{BB962C8B-B14F-4D97-AF65-F5344CB8AC3E}">
        <p14:creationId xmlns:p14="http://schemas.microsoft.com/office/powerpoint/2010/main" val="3584155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Que es la Inteligencia Artificial</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CuadroTexto 5">
            <a:extLst>
              <a:ext uri="{FF2B5EF4-FFF2-40B4-BE49-F238E27FC236}">
                <a16:creationId xmlns:a16="http://schemas.microsoft.com/office/drawing/2014/main" id="{17988AC5-52BE-62A8-660B-A9EAB42EE5B6}"/>
              </a:ext>
            </a:extLst>
          </p:cNvPr>
          <p:cNvSpPr txBox="1"/>
          <p:nvPr/>
        </p:nvSpPr>
        <p:spPr>
          <a:xfrm>
            <a:off x="1266995" y="1373550"/>
            <a:ext cx="9341964" cy="2785378"/>
          </a:xfrm>
          <a:prstGeom prst="rect">
            <a:avLst/>
          </a:prstGeom>
          <a:noFill/>
        </p:spPr>
        <p:txBody>
          <a:bodyPr wrap="square" rtlCol="0">
            <a:spAutoFit/>
          </a:bodyPr>
          <a:lstStyle/>
          <a:p>
            <a:pPr algn="just"/>
            <a:r>
              <a:rPr lang="es-MX" sz="2500" b="0" i="0">
                <a:solidFill>
                  <a:schemeClr val="bg1"/>
                </a:solidFill>
                <a:effectLst/>
                <a:latin typeface="Söhne"/>
              </a:rPr>
              <a:t>La inteligencia artificial (IA) es un campo que busca desarrollar sistemas y programas capaces de imitar, replicar o mejorar la inteligencia humana. Utiliza algoritmos y modelos matemáticos para aprender, razonar y resolver problemas complejos. Aplicaciones de la IA incluyen medicina, robótica y sistemas de recomendación. Aunque beneficia en muchos aspectos, también plantea desafíos éticos y de privacidad</a:t>
            </a:r>
            <a:endParaRPr lang="es-CL" sz="2500" spc="12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uadroTexto 8">
            <a:extLst>
              <a:ext uri="{FF2B5EF4-FFF2-40B4-BE49-F238E27FC236}">
                <a16:creationId xmlns:a16="http://schemas.microsoft.com/office/drawing/2014/main" id="{975D27F4-5470-B76F-7699-94CAE6C1D1F0}"/>
              </a:ext>
            </a:extLst>
          </p:cNvPr>
          <p:cNvSpPr txBox="1"/>
          <p:nvPr/>
        </p:nvSpPr>
        <p:spPr>
          <a:xfrm>
            <a:off x="1787576" y="4199453"/>
            <a:ext cx="7371413" cy="2092881"/>
          </a:xfrm>
          <a:prstGeom prst="rect">
            <a:avLst/>
          </a:prstGeom>
          <a:noFill/>
        </p:spPr>
        <p:txBody>
          <a:bodyPr wrap="square" lIns="91440" tIns="45720" rIns="91440" bIns="45720" anchor="t">
            <a:spAutoFit/>
          </a:bodyPr>
          <a:lstStyle/>
          <a:p>
            <a:pPr marL="342900" indent="-342900">
              <a:lnSpc>
                <a:spcPct val="150000"/>
              </a:lnSpc>
              <a:buFont typeface="Wingdings" panose="05000000000000000000" pitchFamily="2" charset="2"/>
              <a:buChar char="§"/>
            </a:pPr>
            <a:r>
              <a:rPr lang="es-MX" sz="2000" b="0" i="0" dirty="0">
                <a:solidFill>
                  <a:schemeClr val="bg1"/>
                </a:solidFill>
                <a:effectLst/>
                <a:latin typeface="Söhne"/>
              </a:rPr>
              <a:t>Mercado de IA llegará a los US 1,3 billones para </a:t>
            </a:r>
            <a:r>
              <a:rPr lang="es-MX" sz="2000" dirty="0">
                <a:solidFill>
                  <a:schemeClr val="bg1"/>
                </a:solidFill>
                <a:latin typeface="Söhne"/>
              </a:rPr>
              <a:t>2032</a:t>
            </a:r>
            <a:endParaRPr lang="es-MX" sz="2000" b="0" i="0" dirty="0">
              <a:solidFill>
                <a:schemeClr val="bg1"/>
              </a:solidFill>
              <a:effectLst/>
              <a:latin typeface="Söhne"/>
            </a:endParaRPr>
          </a:p>
          <a:p>
            <a:pPr marL="342900" indent="-342900">
              <a:lnSpc>
                <a:spcPct val="150000"/>
              </a:lnSpc>
              <a:buFont typeface="Wingdings" panose="05000000000000000000" pitchFamily="2" charset="2"/>
              <a:buChar char="§"/>
            </a:pPr>
            <a:r>
              <a:rPr lang="es-MX" sz="2000" dirty="0">
                <a:solidFill>
                  <a:schemeClr val="bg1"/>
                </a:solidFill>
                <a:latin typeface="Söhne"/>
              </a:rPr>
              <a:t>Tasa de crecimiento anual del 42% para próxima década</a:t>
            </a:r>
          </a:p>
          <a:p>
            <a:pPr marL="342900" indent="-342900">
              <a:lnSpc>
                <a:spcPct val="150000"/>
              </a:lnSpc>
              <a:buFont typeface="Wingdings" panose="05000000000000000000" pitchFamily="2" charset="2"/>
              <a:buChar char="§"/>
            </a:pPr>
            <a:r>
              <a:rPr lang="es-MX" sz="2000" dirty="0">
                <a:solidFill>
                  <a:schemeClr val="bg1"/>
                </a:solidFill>
                <a:latin typeface="Söhne"/>
              </a:rPr>
              <a:t>Gasto mundial en tecnología IA representará el 12% al 2032</a:t>
            </a:r>
          </a:p>
          <a:p>
            <a:endParaRPr lang="es-MX" sz="2000">
              <a:solidFill>
                <a:schemeClr val="bg1"/>
              </a:solidFill>
              <a:latin typeface="Söhne"/>
            </a:endParaRPr>
          </a:p>
          <a:p>
            <a:r>
              <a:rPr lang="es-MX" sz="2000" i="1" dirty="0">
                <a:solidFill>
                  <a:schemeClr val="bg1"/>
                </a:solidFill>
                <a:latin typeface="Söhne"/>
              </a:rPr>
              <a:t>Informe Bloomberg</a:t>
            </a:r>
            <a:endParaRPr lang="es-ES" sz="2000" i="1" dirty="0">
              <a:solidFill>
                <a:schemeClr val="bg1"/>
              </a:solidFill>
            </a:endParaRPr>
          </a:p>
        </p:txBody>
      </p:sp>
      <p:sp>
        <p:nvSpPr>
          <p:cNvPr id="3" name="Forma Livre: Forma 27">
            <a:extLst>
              <a:ext uri="{FF2B5EF4-FFF2-40B4-BE49-F238E27FC236}">
                <a16:creationId xmlns:a16="http://schemas.microsoft.com/office/drawing/2014/main" id="{9D6D4591-5002-D467-95B7-DAC0461DBCBA}"/>
              </a:ext>
            </a:extLst>
          </p:cNvPr>
          <p:cNvSpPr/>
          <p:nvPr/>
        </p:nvSpPr>
        <p:spPr>
          <a:xfrm>
            <a:off x="355633" y="4375389"/>
            <a:ext cx="1188354" cy="1109061"/>
          </a:xfrm>
          <a:custGeom>
            <a:avLst/>
            <a:gdLst>
              <a:gd name="connsiteX0" fmla="*/ 525095 w 597481"/>
              <a:gd name="connsiteY0" fmla="*/ 141327 h 505561"/>
              <a:gd name="connsiteX1" fmla="*/ 509009 w 597481"/>
              <a:gd name="connsiteY1" fmla="*/ 141327 h 505561"/>
              <a:gd name="connsiteX2" fmla="*/ 413641 w 597481"/>
              <a:gd name="connsiteY2" fmla="*/ 236695 h 505561"/>
              <a:gd name="connsiteX3" fmla="*/ 375724 w 597481"/>
              <a:gd name="connsiteY3" fmla="*/ 198778 h 505561"/>
              <a:gd name="connsiteX4" fmla="*/ 359638 w 597481"/>
              <a:gd name="connsiteY4" fmla="*/ 198778 h 505561"/>
              <a:gd name="connsiteX5" fmla="*/ 275761 w 597481"/>
              <a:gd name="connsiteY5" fmla="*/ 282655 h 505561"/>
              <a:gd name="connsiteX6" fmla="*/ 214864 w 597481"/>
              <a:gd name="connsiteY6" fmla="*/ 221758 h 505561"/>
              <a:gd name="connsiteX7" fmla="*/ 198778 w 597481"/>
              <a:gd name="connsiteY7" fmla="*/ 221758 h 505561"/>
              <a:gd name="connsiteX8" fmla="*/ 72387 w 597481"/>
              <a:gd name="connsiteY8" fmla="*/ 348148 h 505561"/>
              <a:gd name="connsiteX9" fmla="*/ 72387 w 597481"/>
              <a:gd name="connsiteY9" fmla="*/ 364234 h 505561"/>
              <a:gd name="connsiteX10" fmla="*/ 80430 w 597481"/>
              <a:gd name="connsiteY10" fmla="*/ 367681 h 505561"/>
              <a:gd name="connsiteX11" fmla="*/ 88473 w 597481"/>
              <a:gd name="connsiteY11" fmla="*/ 364234 h 505561"/>
              <a:gd name="connsiteX12" fmla="*/ 206821 w 597481"/>
              <a:gd name="connsiteY12" fmla="*/ 245887 h 505561"/>
              <a:gd name="connsiteX13" fmla="*/ 267718 w 597481"/>
              <a:gd name="connsiteY13" fmla="*/ 306784 h 505561"/>
              <a:gd name="connsiteX14" fmla="*/ 283804 w 597481"/>
              <a:gd name="connsiteY14" fmla="*/ 306784 h 505561"/>
              <a:gd name="connsiteX15" fmla="*/ 367681 w 597481"/>
              <a:gd name="connsiteY15" fmla="*/ 222907 h 505561"/>
              <a:gd name="connsiteX16" fmla="*/ 405598 w 597481"/>
              <a:gd name="connsiteY16" fmla="*/ 260824 h 505561"/>
              <a:gd name="connsiteX17" fmla="*/ 421684 w 597481"/>
              <a:gd name="connsiteY17" fmla="*/ 260824 h 505561"/>
              <a:gd name="connsiteX18" fmla="*/ 517052 w 597481"/>
              <a:gd name="connsiteY18" fmla="*/ 165457 h 505561"/>
              <a:gd name="connsiteX19" fmla="*/ 554969 w 597481"/>
              <a:gd name="connsiteY19" fmla="*/ 203374 h 505561"/>
              <a:gd name="connsiteX20" fmla="*/ 566459 w 597481"/>
              <a:gd name="connsiteY20" fmla="*/ 205672 h 505561"/>
              <a:gd name="connsiteX21" fmla="*/ 574502 w 597481"/>
              <a:gd name="connsiteY21" fmla="*/ 196480 h 505561"/>
              <a:gd name="connsiteX22" fmla="*/ 597482 w 597481"/>
              <a:gd name="connsiteY22" fmla="*/ 35619 h 505561"/>
              <a:gd name="connsiteX23" fmla="*/ 594035 w 597481"/>
              <a:gd name="connsiteY23" fmla="*/ 26427 h 505561"/>
              <a:gd name="connsiteX24" fmla="*/ 584843 w 597481"/>
              <a:gd name="connsiteY24" fmla="*/ 22980 h 505561"/>
              <a:gd name="connsiteX25" fmla="*/ 423982 w 597481"/>
              <a:gd name="connsiteY25" fmla="*/ 45960 h 505561"/>
              <a:gd name="connsiteX26" fmla="*/ 414790 w 597481"/>
              <a:gd name="connsiteY26" fmla="*/ 54003 h 505561"/>
              <a:gd name="connsiteX27" fmla="*/ 417088 w 597481"/>
              <a:gd name="connsiteY27" fmla="*/ 65493 h 505561"/>
              <a:gd name="connsiteX28" fmla="*/ 455005 w 597481"/>
              <a:gd name="connsiteY28" fmla="*/ 103410 h 505561"/>
              <a:gd name="connsiteX29" fmla="*/ 413641 w 597481"/>
              <a:gd name="connsiteY29" fmla="*/ 144774 h 505561"/>
              <a:gd name="connsiteX30" fmla="*/ 375724 w 597481"/>
              <a:gd name="connsiteY30" fmla="*/ 106857 h 505561"/>
              <a:gd name="connsiteX31" fmla="*/ 359638 w 597481"/>
              <a:gd name="connsiteY31" fmla="*/ 106857 h 505561"/>
              <a:gd name="connsiteX32" fmla="*/ 275761 w 597481"/>
              <a:gd name="connsiteY32" fmla="*/ 190735 h 505561"/>
              <a:gd name="connsiteX33" fmla="*/ 214864 w 597481"/>
              <a:gd name="connsiteY33" fmla="*/ 129837 h 505561"/>
              <a:gd name="connsiteX34" fmla="*/ 198778 w 597481"/>
              <a:gd name="connsiteY34" fmla="*/ 129837 h 505561"/>
              <a:gd name="connsiteX35" fmla="*/ 72387 w 597481"/>
              <a:gd name="connsiteY35" fmla="*/ 256228 h 505561"/>
              <a:gd name="connsiteX36" fmla="*/ 72387 w 597481"/>
              <a:gd name="connsiteY36" fmla="*/ 272314 h 505561"/>
              <a:gd name="connsiteX37" fmla="*/ 88473 w 597481"/>
              <a:gd name="connsiteY37" fmla="*/ 272314 h 505561"/>
              <a:gd name="connsiteX38" fmla="*/ 206821 w 597481"/>
              <a:gd name="connsiteY38" fmla="*/ 153966 h 505561"/>
              <a:gd name="connsiteX39" fmla="*/ 267718 w 597481"/>
              <a:gd name="connsiteY39" fmla="*/ 214864 h 505561"/>
              <a:gd name="connsiteX40" fmla="*/ 283804 w 597481"/>
              <a:gd name="connsiteY40" fmla="*/ 214864 h 505561"/>
              <a:gd name="connsiteX41" fmla="*/ 367681 w 597481"/>
              <a:gd name="connsiteY41" fmla="*/ 130986 h 505561"/>
              <a:gd name="connsiteX42" fmla="*/ 405598 w 597481"/>
              <a:gd name="connsiteY42" fmla="*/ 168903 h 505561"/>
              <a:gd name="connsiteX43" fmla="*/ 421684 w 597481"/>
              <a:gd name="connsiteY43" fmla="*/ 168903 h 505561"/>
              <a:gd name="connsiteX44" fmla="*/ 479134 w 597481"/>
              <a:gd name="connsiteY44" fmla="*/ 111453 h 505561"/>
              <a:gd name="connsiteX45" fmla="*/ 479134 w 597481"/>
              <a:gd name="connsiteY45" fmla="*/ 95367 h 505561"/>
              <a:gd name="connsiteX46" fmla="*/ 449260 w 597481"/>
              <a:gd name="connsiteY46" fmla="*/ 65493 h 505561"/>
              <a:gd name="connsiteX47" fmla="*/ 572204 w 597481"/>
              <a:gd name="connsiteY47" fmla="*/ 48258 h 505561"/>
              <a:gd name="connsiteX48" fmla="*/ 554969 w 597481"/>
              <a:gd name="connsiteY48" fmla="*/ 171202 h 505561"/>
              <a:gd name="connsiteX49" fmla="*/ 525095 w 597481"/>
              <a:gd name="connsiteY49" fmla="*/ 141327 h 505561"/>
              <a:gd name="connsiteX50" fmla="*/ 563012 w 597481"/>
              <a:gd name="connsiteY50" fmla="*/ 482581 h 505561"/>
              <a:gd name="connsiteX51" fmla="*/ 11490 w 597481"/>
              <a:gd name="connsiteY51" fmla="*/ 482581 h 505561"/>
              <a:gd name="connsiteX52" fmla="*/ 0 w 597481"/>
              <a:gd name="connsiteY52" fmla="*/ 494071 h 505561"/>
              <a:gd name="connsiteX53" fmla="*/ 11490 w 597481"/>
              <a:gd name="connsiteY53" fmla="*/ 505561 h 505561"/>
              <a:gd name="connsiteX54" fmla="*/ 563012 w 597481"/>
              <a:gd name="connsiteY54" fmla="*/ 505561 h 505561"/>
              <a:gd name="connsiteX55" fmla="*/ 574502 w 597481"/>
              <a:gd name="connsiteY55" fmla="*/ 494071 h 505561"/>
              <a:gd name="connsiteX56" fmla="*/ 563012 w 597481"/>
              <a:gd name="connsiteY56" fmla="*/ 482581 h 505561"/>
              <a:gd name="connsiteX57" fmla="*/ 482581 w 597481"/>
              <a:gd name="connsiteY57" fmla="*/ 241291 h 505561"/>
              <a:gd name="connsiteX58" fmla="*/ 482581 w 597481"/>
              <a:gd name="connsiteY58" fmla="*/ 448111 h 505561"/>
              <a:gd name="connsiteX59" fmla="*/ 494071 w 597481"/>
              <a:gd name="connsiteY59" fmla="*/ 459601 h 505561"/>
              <a:gd name="connsiteX60" fmla="*/ 505562 w 597481"/>
              <a:gd name="connsiteY60" fmla="*/ 448111 h 505561"/>
              <a:gd name="connsiteX61" fmla="*/ 505562 w 597481"/>
              <a:gd name="connsiteY61" fmla="*/ 241291 h 505561"/>
              <a:gd name="connsiteX62" fmla="*/ 494071 w 597481"/>
              <a:gd name="connsiteY62" fmla="*/ 229801 h 505561"/>
              <a:gd name="connsiteX63" fmla="*/ 482581 w 597481"/>
              <a:gd name="connsiteY63" fmla="*/ 241291 h 505561"/>
              <a:gd name="connsiteX64" fmla="*/ 563012 w 597481"/>
              <a:gd name="connsiteY64" fmla="*/ 229801 h 505561"/>
              <a:gd name="connsiteX65" fmla="*/ 551522 w 597481"/>
              <a:gd name="connsiteY65" fmla="*/ 241291 h 505561"/>
              <a:gd name="connsiteX66" fmla="*/ 551522 w 597481"/>
              <a:gd name="connsiteY66" fmla="*/ 448111 h 505561"/>
              <a:gd name="connsiteX67" fmla="*/ 563012 w 597481"/>
              <a:gd name="connsiteY67" fmla="*/ 459601 h 505561"/>
              <a:gd name="connsiteX68" fmla="*/ 574502 w 597481"/>
              <a:gd name="connsiteY68" fmla="*/ 448111 h 505561"/>
              <a:gd name="connsiteX69" fmla="*/ 574502 w 597481"/>
              <a:gd name="connsiteY69" fmla="*/ 241291 h 505561"/>
              <a:gd name="connsiteX70" fmla="*/ 563012 w 597481"/>
              <a:gd name="connsiteY70" fmla="*/ 229801 h 505561"/>
              <a:gd name="connsiteX71" fmla="*/ 413641 w 597481"/>
              <a:gd name="connsiteY71" fmla="*/ 298741 h 505561"/>
              <a:gd name="connsiteX72" fmla="*/ 413641 w 597481"/>
              <a:gd name="connsiteY72" fmla="*/ 448111 h 505561"/>
              <a:gd name="connsiteX73" fmla="*/ 425131 w 597481"/>
              <a:gd name="connsiteY73" fmla="*/ 459601 h 505561"/>
              <a:gd name="connsiteX74" fmla="*/ 436621 w 597481"/>
              <a:gd name="connsiteY74" fmla="*/ 448111 h 505561"/>
              <a:gd name="connsiteX75" fmla="*/ 436621 w 597481"/>
              <a:gd name="connsiteY75" fmla="*/ 298741 h 505561"/>
              <a:gd name="connsiteX76" fmla="*/ 425131 w 597481"/>
              <a:gd name="connsiteY76" fmla="*/ 287251 h 505561"/>
              <a:gd name="connsiteX77" fmla="*/ 413641 w 597481"/>
              <a:gd name="connsiteY77" fmla="*/ 298741 h 505561"/>
              <a:gd name="connsiteX78" fmla="*/ 344701 w 597481"/>
              <a:gd name="connsiteY78" fmla="*/ 287251 h 505561"/>
              <a:gd name="connsiteX79" fmla="*/ 344701 w 597481"/>
              <a:gd name="connsiteY79" fmla="*/ 448111 h 505561"/>
              <a:gd name="connsiteX80" fmla="*/ 356191 w 597481"/>
              <a:gd name="connsiteY80" fmla="*/ 459601 h 505561"/>
              <a:gd name="connsiteX81" fmla="*/ 367681 w 597481"/>
              <a:gd name="connsiteY81" fmla="*/ 448111 h 505561"/>
              <a:gd name="connsiteX82" fmla="*/ 367681 w 597481"/>
              <a:gd name="connsiteY82" fmla="*/ 287251 h 505561"/>
              <a:gd name="connsiteX83" fmla="*/ 356191 w 597481"/>
              <a:gd name="connsiteY83" fmla="*/ 275761 h 505561"/>
              <a:gd name="connsiteX84" fmla="*/ 344701 w 597481"/>
              <a:gd name="connsiteY84" fmla="*/ 287251 h 505561"/>
              <a:gd name="connsiteX85" fmla="*/ 275761 w 597481"/>
              <a:gd name="connsiteY85" fmla="*/ 344701 h 505561"/>
              <a:gd name="connsiteX86" fmla="*/ 275761 w 597481"/>
              <a:gd name="connsiteY86" fmla="*/ 448111 h 505561"/>
              <a:gd name="connsiteX87" fmla="*/ 287251 w 597481"/>
              <a:gd name="connsiteY87" fmla="*/ 459601 h 505561"/>
              <a:gd name="connsiteX88" fmla="*/ 298741 w 597481"/>
              <a:gd name="connsiteY88" fmla="*/ 448111 h 505561"/>
              <a:gd name="connsiteX89" fmla="*/ 298741 w 597481"/>
              <a:gd name="connsiteY89" fmla="*/ 344701 h 505561"/>
              <a:gd name="connsiteX90" fmla="*/ 287251 w 597481"/>
              <a:gd name="connsiteY90" fmla="*/ 333211 h 505561"/>
              <a:gd name="connsiteX91" fmla="*/ 275761 w 597481"/>
              <a:gd name="connsiteY91" fmla="*/ 344701 h 505561"/>
              <a:gd name="connsiteX92" fmla="*/ 206821 w 597481"/>
              <a:gd name="connsiteY92" fmla="*/ 310231 h 505561"/>
              <a:gd name="connsiteX93" fmla="*/ 206821 w 597481"/>
              <a:gd name="connsiteY93" fmla="*/ 448111 h 505561"/>
              <a:gd name="connsiteX94" fmla="*/ 218311 w 597481"/>
              <a:gd name="connsiteY94" fmla="*/ 459601 h 505561"/>
              <a:gd name="connsiteX95" fmla="*/ 229801 w 597481"/>
              <a:gd name="connsiteY95" fmla="*/ 448111 h 505561"/>
              <a:gd name="connsiteX96" fmla="*/ 229801 w 597481"/>
              <a:gd name="connsiteY96" fmla="*/ 310231 h 505561"/>
              <a:gd name="connsiteX97" fmla="*/ 218311 w 597481"/>
              <a:gd name="connsiteY97" fmla="*/ 298741 h 505561"/>
              <a:gd name="connsiteX98" fmla="*/ 206821 w 597481"/>
              <a:gd name="connsiteY98" fmla="*/ 310231 h 505561"/>
              <a:gd name="connsiteX99" fmla="*/ 137880 w 597481"/>
              <a:gd name="connsiteY99" fmla="*/ 356191 h 505561"/>
              <a:gd name="connsiteX100" fmla="*/ 137880 w 597481"/>
              <a:gd name="connsiteY100" fmla="*/ 448111 h 505561"/>
              <a:gd name="connsiteX101" fmla="*/ 149370 w 597481"/>
              <a:gd name="connsiteY101" fmla="*/ 459601 h 505561"/>
              <a:gd name="connsiteX102" fmla="*/ 160860 w 597481"/>
              <a:gd name="connsiteY102" fmla="*/ 448111 h 505561"/>
              <a:gd name="connsiteX103" fmla="*/ 160860 w 597481"/>
              <a:gd name="connsiteY103" fmla="*/ 356191 h 505561"/>
              <a:gd name="connsiteX104" fmla="*/ 149370 w 597481"/>
              <a:gd name="connsiteY104" fmla="*/ 344701 h 505561"/>
              <a:gd name="connsiteX105" fmla="*/ 137880 w 597481"/>
              <a:gd name="connsiteY105" fmla="*/ 356191 h 505561"/>
              <a:gd name="connsiteX106" fmla="*/ 80430 w 597481"/>
              <a:gd name="connsiteY106" fmla="*/ 459601 h 505561"/>
              <a:gd name="connsiteX107" fmla="*/ 91920 w 597481"/>
              <a:gd name="connsiteY107" fmla="*/ 448111 h 505561"/>
              <a:gd name="connsiteX108" fmla="*/ 91920 w 597481"/>
              <a:gd name="connsiteY108" fmla="*/ 402151 h 505561"/>
              <a:gd name="connsiteX109" fmla="*/ 80430 w 597481"/>
              <a:gd name="connsiteY109" fmla="*/ 390661 h 505561"/>
              <a:gd name="connsiteX110" fmla="*/ 68940 w 597481"/>
              <a:gd name="connsiteY110" fmla="*/ 402151 h 505561"/>
              <a:gd name="connsiteX111" fmla="*/ 68940 w 597481"/>
              <a:gd name="connsiteY111" fmla="*/ 448111 h 505561"/>
              <a:gd name="connsiteX112" fmla="*/ 80430 w 597481"/>
              <a:gd name="connsiteY112" fmla="*/ 459601 h 505561"/>
              <a:gd name="connsiteX113" fmla="*/ 80430 w 597481"/>
              <a:gd name="connsiteY113" fmla="*/ 22980 h 505561"/>
              <a:gd name="connsiteX114" fmla="*/ 241291 w 597481"/>
              <a:gd name="connsiteY114" fmla="*/ 22980 h 505561"/>
              <a:gd name="connsiteX115" fmla="*/ 252781 w 597481"/>
              <a:gd name="connsiteY115" fmla="*/ 11490 h 505561"/>
              <a:gd name="connsiteX116" fmla="*/ 241291 w 597481"/>
              <a:gd name="connsiteY116" fmla="*/ 0 h 505561"/>
              <a:gd name="connsiteX117" fmla="*/ 80430 w 597481"/>
              <a:gd name="connsiteY117" fmla="*/ 0 h 505561"/>
              <a:gd name="connsiteX118" fmla="*/ 68940 w 597481"/>
              <a:gd name="connsiteY118" fmla="*/ 11490 h 505561"/>
              <a:gd name="connsiteX119" fmla="*/ 80430 w 597481"/>
              <a:gd name="connsiteY119" fmla="*/ 22980 h 505561"/>
              <a:gd name="connsiteX120" fmla="*/ 80430 w 597481"/>
              <a:gd name="connsiteY120" fmla="*/ 68940 h 505561"/>
              <a:gd name="connsiteX121" fmla="*/ 241291 w 597481"/>
              <a:gd name="connsiteY121" fmla="*/ 68940 h 505561"/>
              <a:gd name="connsiteX122" fmla="*/ 252781 w 597481"/>
              <a:gd name="connsiteY122" fmla="*/ 57450 h 505561"/>
              <a:gd name="connsiteX123" fmla="*/ 241291 w 597481"/>
              <a:gd name="connsiteY123" fmla="*/ 45960 h 505561"/>
              <a:gd name="connsiteX124" fmla="*/ 80430 w 597481"/>
              <a:gd name="connsiteY124" fmla="*/ 45960 h 505561"/>
              <a:gd name="connsiteX125" fmla="*/ 68940 w 597481"/>
              <a:gd name="connsiteY125" fmla="*/ 57450 h 505561"/>
              <a:gd name="connsiteX126" fmla="*/ 80430 w 597481"/>
              <a:gd name="connsiteY126" fmla="*/ 68940 h 505561"/>
              <a:gd name="connsiteX127" fmla="*/ 80430 w 597481"/>
              <a:gd name="connsiteY127" fmla="*/ 114900 h 505561"/>
              <a:gd name="connsiteX128" fmla="*/ 172351 w 597481"/>
              <a:gd name="connsiteY128" fmla="*/ 114900 h 505561"/>
              <a:gd name="connsiteX129" fmla="*/ 183841 w 597481"/>
              <a:gd name="connsiteY129" fmla="*/ 103410 h 505561"/>
              <a:gd name="connsiteX130" fmla="*/ 172351 w 597481"/>
              <a:gd name="connsiteY130" fmla="*/ 91920 h 505561"/>
              <a:gd name="connsiteX131" fmla="*/ 80430 w 597481"/>
              <a:gd name="connsiteY131" fmla="*/ 91920 h 505561"/>
              <a:gd name="connsiteX132" fmla="*/ 68940 w 597481"/>
              <a:gd name="connsiteY132" fmla="*/ 103410 h 505561"/>
              <a:gd name="connsiteX133" fmla="*/ 80430 w 597481"/>
              <a:gd name="connsiteY133" fmla="*/ 114900 h 505561"/>
              <a:gd name="connsiteX134" fmla="*/ 11490 w 597481"/>
              <a:gd name="connsiteY134" fmla="*/ 45960 h 505561"/>
              <a:gd name="connsiteX135" fmla="*/ 22980 w 597481"/>
              <a:gd name="connsiteY135" fmla="*/ 34470 h 505561"/>
              <a:gd name="connsiteX136" fmla="*/ 11490 w 597481"/>
              <a:gd name="connsiteY136" fmla="*/ 22980 h 505561"/>
              <a:gd name="connsiteX137" fmla="*/ 0 w 597481"/>
              <a:gd name="connsiteY137" fmla="*/ 34470 h 505561"/>
              <a:gd name="connsiteX138" fmla="*/ 11490 w 597481"/>
              <a:gd name="connsiteY138" fmla="*/ 45960 h 505561"/>
              <a:gd name="connsiteX139" fmla="*/ 11490 w 597481"/>
              <a:gd name="connsiteY139" fmla="*/ 91920 h 505561"/>
              <a:gd name="connsiteX140" fmla="*/ 22980 w 597481"/>
              <a:gd name="connsiteY140" fmla="*/ 80430 h 505561"/>
              <a:gd name="connsiteX141" fmla="*/ 11490 w 597481"/>
              <a:gd name="connsiteY141" fmla="*/ 68940 h 505561"/>
              <a:gd name="connsiteX142" fmla="*/ 0 w 597481"/>
              <a:gd name="connsiteY142" fmla="*/ 80430 h 505561"/>
              <a:gd name="connsiteX143" fmla="*/ 11490 w 597481"/>
              <a:gd name="connsiteY143" fmla="*/ 91920 h 505561"/>
              <a:gd name="connsiteX144" fmla="*/ 11490 w 597481"/>
              <a:gd name="connsiteY144" fmla="*/ 459601 h 505561"/>
              <a:gd name="connsiteX145" fmla="*/ 22980 w 597481"/>
              <a:gd name="connsiteY145" fmla="*/ 448111 h 505561"/>
              <a:gd name="connsiteX146" fmla="*/ 11490 w 597481"/>
              <a:gd name="connsiteY146" fmla="*/ 436621 h 505561"/>
              <a:gd name="connsiteX147" fmla="*/ 0 w 597481"/>
              <a:gd name="connsiteY147" fmla="*/ 448111 h 505561"/>
              <a:gd name="connsiteX148" fmla="*/ 11490 w 597481"/>
              <a:gd name="connsiteY148" fmla="*/ 459601 h 505561"/>
              <a:gd name="connsiteX149" fmla="*/ 11490 w 597481"/>
              <a:gd name="connsiteY149" fmla="*/ 367681 h 505561"/>
              <a:gd name="connsiteX150" fmla="*/ 22980 w 597481"/>
              <a:gd name="connsiteY150" fmla="*/ 356191 h 505561"/>
              <a:gd name="connsiteX151" fmla="*/ 11490 w 597481"/>
              <a:gd name="connsiteY151" fmla="*/ 344701 h 505561"/>
              <a:gd name="connsiteX152" fmla="*/ 0 w 597481"/>
              <a:gd name="connsiteY152" fmla="*/ 356191 h 505561"/>
              <a:gd name="connsiteX153" fmla="*/ 11490 w 597481"/>
              <a:gd name="connsiteY153" fmla="*/ 367681 h 505561"/>
              <a:gd name="connsiteX154" fmla="*/ 11490 w 597481"/>
              <a:gd name="connsiteY154" fmla="*/ 413641 h 505561"/>
              <a:gd name="connsiteX155" fmla="*/ 22980 w 597481"/>
              <a:gd name="connsiteY155" fmla="*/ 402151 h 505561"/>
              <a:gd name="connsiteX156" fmla="*/ 11490 w 597481"/>
              <a:gd name="connsiteY156" fmla="*/ 390661 h 505561"/>
              <a:gd name="connsiteX157" fmla="*/ 0 w 597481"/>
              <a:gd name="connsiteY157" fmla="*/ 402151 h 505561"/>
              <a:gd name="connsiteX158" fmla="*/ 11490 w 597481"/>
              <a:gd name="connsiteY158" fmla="*/ 413641 h 505561"/>
              <a:gd name="connsiteX159" fmla="*/ 11490 w 597481"/>
              <a:gd name="connsiteY159" fmla="*/ 321721 h 505561"/>
              <a:gd name="connsiteX160" fmla="*/ 22980 w 597481"/>
              <a:gd name="connsiteY160" fmla="*/ 310231 h 505561"/>
              <a:gd name="connsiteX161" fmla="*/ 11490 w 597481"/>
              <a:gd name="connsiteY161" fmla="*/ 298741 h 505561"/>
              <a:gd name="connsiteX162" fmla="*/ 0 w 597481"/>
              <a:gd name="connsiteY162" fmla="*/ 310231 h 505561"/>
              <a:gd name="connsiteX163" fmla="*/ 11490 w 597481"/>
              <a:gd name="connsiteY163" fmla="*/ 321721 h 505561"/>
              <a:gd name="connsiteX164" fmla="*/ 11490 w 597481"/>
              <a:gd name="connsiteY164" fmla="*/ 275761 h 505561"/>
              <a:gd name="connsiteX165" fmla="*/ 22980 w 597481"/>
              <a:gd name="connsiteY165" fmla="*/ 264271 h 505561"/>
              <a:gd name="connsiteX166" fmla="*/ 11490 w 597481"/>
              <a:gd name="connsiteY166" fmla="*/ 252781 h 505561"/>
              <a:gd name="connsiteX167" fmla="*/ 0 w 597481"/>
              <a:gd name="connsiteY167" fmla="*/ 264271 h 505561"/>
              <a:gd name="connsiteX168" fmla="*/ 11490 w 597481"/>
              <a:gd name="connsiteY168" fmla="*/ 275761 h 505561"/>
              <a:gd name="connsiteX169" fmla="*/ 11490 w 597481"/>
              <a:gd name="connsiteY169" fmla="*/ 137880 h 505561"/>
              <a:gd name="connsiteX170" fmla="*/ 22980 w 597481"/>
              <a:gd name="connsiteY170" fmla="*/ 126390 h 505561"/>
              <a:gd name="connsiteX171" fmla="*/ 11490 w 597481"/>
              <a:gd name="connsiteY171" fmla="*/ 114900 h 505561"/>
              <a:gd name="connsiteX172" fmla="*/ 0 w 597481"/>
              <a:gd name="connsiteY172" fmla="*/ 126390 h 505561"/>
              <a:gd name="connsiteX173" fmla="*/ 11490 w 597481"/>
              <a:gd name="connsiteY173" fmla="*/ 137880 h 505561"/>
              <a:gd name="connsiteX174" fmla="*/ 11490 w 597481"/>
              <a:gd name="connsiteY174" fmla="*/ 183841 h 505561"/>
              <a:gd name="connsiteX175" fmla="*/ 22980 w 597481"/>
              <a:gd name="connsiteY175" fmla="*/ 172351 h 505561"/>
              <a:gd name="connsiteX176" fmla="*/ 11490 w 597481"/>
              <a:gd name="connsiteY176" fmla="*/ 160860 h 505561"/>
              <a:gd name="connsiteX177" fmla="*/ 0 w 597481"/>
              <a:gd name="connsiteY177" fmla="*/ 172351 h 505561"/>
              <a:gd name="connsiteX178" fmla="*/ 11490 w 597481"/>
              <a:gd name="connsiteY178" fmla="*/ 183841 h 505561"/>
              <a:gd name="connsiteX179" fmla="*/ 11490 w 597481"/>
              <a:gd name="connsiteY179" fmla="*/ 229801 h 505561"/>
              <a:gd name="connsiteX180" fmla="*/ 22980 w 597481"/>
              <a:gd name="connsiteY180" fmla="*/ 218311 h 505561"/>
              <a:gd name="connsiteX181" fmla="*/ 11490 w 597481"/>
              <a:gd name="connsiteY181" fmla="*/ 206821 h 505561"/>
              <a:gd name="connsiteX182" fmla="*/ 0 w 597481"/>
              <a:gd name="connsiteY182" fmla="*/ 218311 h 505561"/>
              <a:gd name="connsiteX183" fmla="*/ 11490 w 597481"/>
              <a:gd name="connsiteY183" fmla="*/ 229801 h 5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597481" h="505561">
                <a:moveTo>
                  <a:pt x="525095" y="141327"/>
                </a:moveTo>
                <a:cubicBezTo>
                  <a:pt x="520499" y="136731"/>
                  <a:pt x="513604" y="136731"/>
                  <a:pt x="509009" y="141327"/>
                </a:cubicBezTo>
                <a:lnTo>
                  <a:pt x="413641" y="236695"/>
                </a:lnTo>
                <a:lnTo>
                  <a:pt x="375724" y="198778"/>
                </a:lnTo>
                <a:cubicBezTo>
                  <a:pt x="371128" y="194182"/>
                  <a:pt x="364234" y="194182"/>
                  <a:pt x="359638" y="198778"/>
                </a:cubicBezTo>
                <a:lnTo>
                  <a:pt x="275761" y="282655"/>
                </a:lnTo>
                <a:lnTo>
                  <a:pt x="214864" y="221758"/>
                </a:lnTo>
                <a:cubicBezTo>
                  <a:pt x="210268" y="217162"/>
                  <a:pt x="203374" y="217162"/>
                  <a:pt x="198778" y="221758"/>
                </a:cubicBezTo>
                <a:lnTo>
                  <a:pt x="72387" y="348148"/>
                </a:lnTo>
                <a:cubicBezTo>
                  <a:pt x="67791" y="352744"/>
                  <a:pt x="67791" y="359638"/>
                  <a:pt x="72387" y="364234"/>
                </a:cubicBezTo>
                <a:cubicBezTo>
                  <a:pt x="74685" y="366532"/>
                  <a:pt x="78132" y="367681"/>
                  <a:pt x="80430" y="367681"/>
                </a:cubicBezTo>
                <a:cubicBezTo>
                  <a:pt x="82728" y="367681"/>
                  <a:pt x="86175" y="366532"/>
                  <a:pt x="88473" y="364234"/>
                </a:cubicBezTo>
                <a:lnTo>
                  <a:pt x="206821" y="245887"/>
                </a:lnTo>
                <a:lnTo>
                  <a:pt x="267718" y="306784"/>
                </a:lnTo>
                <a:cubicBezTo>
                  <a:pt x="272314" y="311380"/>
                  <a:pt x="279208" y="311380"/>
                  <a:pt x="283804" y="306784"/>
                </a:cubicBezTo>
                <a:lnTo>
                  <a:pt x="367681" y="222907"/>
                </a:lnTo>
                <a:lnTo>
                  <a:pt x="405598" y="260824"/>
                </a:lnTo>
                <a:cubicBezTo>
                  <a:pt x="410194" y="265420"/>
                  <a:pt x="417088" y="265420"/>
                  <a:pt x="421684" y="260824"/>
                </a:cubicBezTo>
                <a:lnTo>
                  <a:pt x="517052" y="165457"/>
                </a:lnTo>
                <a:lnTo>
                  <a:pt x="554969" y="203374"/>
                </a:lnTo>
                <a:cubicBezTo>
                  <a:pt x="558416" y="206821"/>
                  <a:pt x="563012" y="207970"/>
                  <a:pt x="566459" y="205672"/>
                </a:cubicBezTo>
                <a:cubicBezTo>
                  <a:pt x="571055" y="204523"/>
                  <a:pt x="573353" y="201076"/>
                  <a:pt x="574502" y="196480"/>
                </a:cubicBezTo>
                <a:lnTo>
                  <a:pt x="597482" y="35619"/>
                </a:lnTo>
                <a:cubicBezTo>
                  <a:pt x="597482" y="32172"/>
                  <a:pt x="596333" y="28725"/>
                  <a:pt x="594035" y="26427"/>
                </a:cubicBezTo>
                <a:cubicBezTo>
                  <a:pt x="591737" y="24129"/>
                  <a:pt x="588290" y="22980"/>
                  <a:pt x="584843" y="22980"/>
                </a:cubicBezTo>
                <a:lnTo>
                  <a:pt x="423982" y="45960"/>
                </a:lnTo>
                <a:cubicBezTo>
                  <a:pt x="419386" y="47109"/>
                  <a:pt x="415939" y="49407"/>
                  <a:pt x="414790" y="54003"/>
                </a:cubicBezTo>
                <a:cubicBezTo>
                  <a:pt x="413641" y="58599"/>
                  <a:pt x="414790" y="63195"/>
                  <a:pt x="417088" y="65493"/>
                </a:cubicBezTo>
                <a:lnTo>
                  <a:pt x="455005" y="103410"/>
                </a:lnTo>
                <a:lnTo>
                  <a:pt x="413641" y="144774"/>
                </a:lnTo>
                <a:lnTo>
                  <a:pt x="375724" y="106857"/>
                </a:lnTo>
                <a:cubicBezTo>
                  <a:pt x="371128" y="102261"/>
                  <a:pt x="364234" y="102261"/>
                  <a:pt x="359638" y="106857"/>
                </a:cubicBezTo>
                <a:lnTo>
                  <a:pt x="275761" y="190735"/>
                </a:lnTo>
                <a:lnTo>
                  <a:pt x="214864" y="129837"/>
                </a:lnTo>
                <a:cubicBezTo>
                  <a:pt x="210268" y="125241"/>
                  <a:pt x="203374" y="125241"/>
                  <a:pt x="198778" y="129837"/>
                </a:cubicBezTo>
                <a:lnTo>
                  <a:pt x="72387" y="256228"/>
                </a:lnTo>
                <a:cubicBezTo>
                  <a:pt x="67791" y="260824"/>
                  <a:pt x="67791" y="267718"/>
                  <a:pt x="72387" y="272314"/>
                </a:cubicBezTo>
                <a:cubicBezTo>
                  <a:pt x="76983" y="276910"/>
                  <a:pt x="83877" y="276910"/>
                  <a:pt x="88473" y="272314"/>
                </a:cubicBezTo>
                <a:lnTo>
                  <a:pt x="206821" y="153966"/>
                </a:lnTo>
                <a:lnTo>
                  <a:pt x="267718" y="214864"/>
                </a:lnTo>
                <a:cubicBezTo>
                  <a:pt x="272314" y="219460"/>
                  <a:pt x="279208" y="219460"/>
                  <a:pt x="283804" y="214864"/>
                </a:cubicBezTo>
                <a:lnTo>
                  <a:pt x="367681" y="130986"/>
                </a:lnTo>
                <a:lnTo>
                  <a:pt x="405598" y="168903"/>
                </a:lnTo>
                <a:cubicBezTo>
                  <a:pt x="410194" y="173499"/>
                  <a:pt x="417088" y="173499"/>
                  <a:pt x="421684" y="168903"/>
                </a:cubicBezTo>
                <a:lnTo>
                  <a:pt x="479134" y="111453"/>
                </a:lnTo>
                <a:cubicBezTo>
                  <a:pt x="483730" y="106857"/>
                  <a:pt x="483730" y="99963"/>
                  <a:pt x="479134" y="95367"/>
                </a:cubicBezTo>
                <a:lnTo>
                  <a:pt x="449260" y="65493"/>
                </a:lnTo>
                <a:lnTo>
                  <a:pt x="572204" y="48258"/>
                </a:lnTo>
                <a:lnTo>
                  <a:pt x="554969" y="171202"/>
                </a:lnTo>
                <a:lnTo>
                  <a:pt x="525095" y="141327"/>
                </a:lnTo>
                <a:close/>
                <a:moveTo>
                  <a:pt x="563012" y="482581"/>
                </a:moveTo>
                <a:lnTo>
                  <a:pt x="11490" y="482581"/>
                </a:lnTo>
                <a:cubicBezTo>
                  <a:pt x="4596" y="482581"/>
                  <a:pt x="0" y="487177"/>
                  <a:pt x="0" y="494071"/>
                </a:cubicBezTo>
                <a:cubicBezTo>
                  <a:pt x="0" y="500966"/>
                  <a:pt x="4596" y="505561"/>
                  <a:pt x="11490" y="505561"/>
                </a:cubicBezTo>
                <a:lnTo>
                  <a:pt x="563012" y="505561"/>
                </a:lnTo>
                <a:cubicBezTo>
                  <a:pt x="569906" y="505561"/>
                  <a:pt x="574502" y="500966"/>
                  <a:pt x="574502" y="494071"/>
                </a:cubicBezTo>
                <a:cubicBezTo>
                  <a:pt x="574502" y="487177"/>
                  <a:pt x="569906" y="482581"/>
                  <a:pt x="563012" y="482581"/>
                </a:cubicBezTo>
                <a:close/>
                <a:moveTo>
                  <a:pt x="482581" y="241291"/>
                </a:moveTo>
                <a:lnTo>
                  <a:pt x="482581" y="448111"/>
                </a:lnTo>
                <a:cubicBezTo>
                  <a:pt x="482581" y="455005"/>
                  <a:pt x="487177" y="459601"/>
                  <a:pt x="494071" y="459601"/>
                </a:cubicBezTo>
                <a:cubicBezTo>
                  <a:pt x="500965" y="459601"/>
                  <a:pt x="505562" y="455005"/>
                  <a:pt x="505562" y="448111"/>
                </a:cubicBezTo>
                <a:lnTo>
                  <a:pt x="505562" y="241291"/>
                </a:lnTo>
                <a:cubicBezTo>
                  <a:pt x="505562" y="234397"/>
                  <a:pt x="500965" y="229801"/>
                  <a:pt x="494071" y="229801"/>
                </a:cubicBezTo>
                <a:cubicBezTo>
                  <a:pt x="487177" y="229801"/>
                  <a:pt x="482581" y="234397"/>
                  <a:pt x="482581" y="241291"/>
                </a:cubicBezTo>
                <a:close/>
                <a:moveTo>
                  <a:pt x="563012" y="229801"/>
                </a:moveTo>
                <a:cubicBezTo>
                  <a:pt x="556118" y="229801"/>
                  <a:pt x="551522" y="234397"/>
                  <a:pt x="551522" y="241291"/>
                </a:cubicBezTo>
                <a:lnTo>
                  <a:pt x="551522" y="448111"/>
                </a:lnTo>
                <a:cubicBezTo>
                  <a:pt x="551522" y="455005"/>
                  <a:pt x="556118" y="459601"/>
                  <a:pt x="563012" y="459601"/>
                </a:cubicBezTo>
                <a:cubicBezTo>
                  <a:pt x="569906" y="459601"/>
                  <a:pt x="574502" y="455005"/>
                  <a:pt x="574502" y="448111"/>
                </a:cubicBezTo>
                <a:lnTo>
                  <a:pt x="574502" y="241291"/>
                </a:lnTo>
                <a:cubicBezTo>
                  <a:pt x="574502" y="234397"/>
                  <a:pt x="569906" y="229801"/>
                  <a:pt x="563012" y="229801"/>
                </a:cubicBezTo>
                <a:close/>
                <a:moveTo>
                  <a:pt x="413641" y="298741"/>
                </a:moveTo>
                <a:lnTo>
                  <a:pt x="413641" y="448111"/>
                </a:lnTo>
                <a:cubicBezTo>
                  <a:pt x="413641" y="455005"/>
                  <a:pt x="418237" y="459601"/>
                  <a:pt x="425131" y="459601"/>
                </a:cubicBezTo>
                <a:cubicBezTo>
                  <a:pt x="432025" y="459601"/>
                  <a:pt x="436621" y="455005"/>
                  <a:pt x="436621" y="448111"/>
                </a:cubicBezTo>
                <a:lnTo>
                  <a:pt x="436621" y="298741"/>
                </a:lnTo>
                <a:cubicBezTo>
                  <a:pt x="436621" y="291847"/>
                  <a:pt x="432025" y="287251"/>
                  <a:pt x="425131" y="287251"/>
                </a:cubicBezTo>
                <a:cubicBezTo>
                  <a:pt x="418237" y="287251"/>
                  <a:pt x="413641" y="291847"/>
                  <a:pt x="413641" y="298741"/>
                </a:cubicBezTo>
                <a:close/>
                <a:moveTo>
                  <a:pt x="344701" y="287251"/>
                </a:moveTo>
                <a:lnTo>
                  <a:pt x="344701" y="448111"/>
                </a:lnTo>
                <a:cubicBezTo>
                  <a:pt x="344701" y="455005"/>
                  <a:pt x="349297" y="459601"/>
                  <a:pt x="356191" y="459601"/>
                </a:cubicBezTo>
                <a:cubicBezTo>
                  <a:pt x="363085" y="459601"/>
                  <a:pt x="367681" y="455005"/>
                  <a:pt x="367681" y="448111"/>
                </a:cubicBezTo>
                <a:lnTo>
                  <a:pt x="367681" y="287251"/>
                </a:lnTo>
                <a:cubicBezTo>
                  <a:pt x="367681" y="280357"/>
                  <a:pt x="363085" y="275761"/>
                  <a:pt x="356191" y="275761"/>
                </a:cubicBezTo>
                <a:cubicBezTo>
                  <a:pt x="349297" y="275761"/>
                  <a:pt x="344701" y="280357"/>
                  <a:pt x="344701" y="287251"/>
                </a:cubicBezTo>
                <a:close/>
                <a:moveTo>
                  <a:pt x="275761" y="344701"/>
                </a:moveTo>
                <a:lnTo>
                  <a:pt x="275761" y="448111"/>
                </a:lnTo>
                <a:cubicBezTo>
                  <a:pt x="275761" y="455005"/>
                  <a:pt x="280357" y="459601"/>
                  <a:pt x="287251" y="459601"/>
                </a:cubicBezTo>
                <a:cubicBezTo>
                  <a:pt x="294145" y="459601"/>
                  <a:pt x="298741" y="455005"/>
                  <a:pt x="298741" y="448111"/>
                </a:cubicBezTo>
                <a:lnTo>
                  <a:pt x="298741" y="344701"/>
                </a:lnTo>
                <a:cubicBezTo>
                  <a:pt x="298741" y="337807"/>
                  <a:pt x="294145" y="333211"/>
                  <a:pt x="287251" y="333211"/>
                </a:cubicBezTo>
                <a:cubicBezTo>
                  <a:pt x="280357" y="333211"/>
                  <a:pt x="275761" y="337807"/>
                  <a:pt x="275761" y="344701"/>
                </a:cubicBezTo>
                <a:close/>
                <a:moveTo>
                  <a:pt x="206821" y="310231"/>
                </a:moveTo>
                <a:lnTo>
                  <a:pt x="206821" y="448111"/>
                </a:lnTo>
                <a:cubicBezTo>
                  <a:pt x="206821" y="455005"/>
                  <a:pt x="211417" y="459601"/>
                  <a:pt x="218311" y="459601"/>
                </a:cubicBezTo>
                <a:cubicBezTo>
                  <a:pt x="225205" y="459601"/>
                  <a:pt x="229801" y="455005"/>
                  <a:pt x="229801" y="448111"/>
                </a:cubicBezTo>
                <a:lnTo>
                  <a:pt x="229801" y="310231"/>
                </a:lnTo>
                <a:cubicBezTo>
                  <a:pt x="229801" y="303337"/>
                  <a:pt x="225205" y="298741"/>
                  <a:pt x="218311" y="298741"/>
                </a:cubicBezTo>
                <a:cubicBezTo>
                  <a:pt x="211417" y="298741"/>
                  <a:pt x="206821" y="303337"/>
                  <a:pt x="206821" y="310231"/>
                </a:cubicBezTo>
                <a:close/>
                <a:moveTo>
                  <a:pt x="137880" y="356191"/>
                </a:moveTo>
                <a:lnTo>
                  <a:pt x="137880" y="448111"/>
                </a:lnTo>
                <a:cubicBezTo>
                  <a:pt x="137880" y="455005"/>
                  <a:pt x="142476" y="459601"/>
                  <a:pt x="149370" y="459601"/>
                </a:cubicBezTo>
                <a:cubicBezTo>
                  <a:pt x="156264" y="459601"/>
                  <a:pt x="160860" y="455005"/>
                  <a:pt x="160860" y="448111"/>
                </a:cubicBezTo>
                <a:lnTo>
                  <a:pt x="160860" y="356191"/>
                </a:lnTo>
                <a:cubicBezTo>
                  <a:pt x="160860" y="349297"/>
                  <a:pt x="156264" y="344701"/>
                  <a:pt x="149370" y="344701"/>
                </a:cubicBezTo>
                <a:cubicBezTo>
                  <a:pt x="142476" y="344701"/>
                  <a:pt x="137880" y="349297"/>
                  <a:pt x="137880" y="356191"/>
                </a:cubicBezTo>
                <a:close/>
                <a:moveTo>
                  <a:pt x="80430" y="459601"/>
                </a:moveTo>
                <a:cubicBezTo>
                  <a:pt x="87324" y="459601"/>
                  <a:pt x="91920" y="455005"/>
                  <a:pt x="91920" y="448111"/>
                </a:cubicBezTo>
                <a:lnTo>
                  <a:pt x="91920" y="402151"/>
                </a:lnTo>
                <a:cubicBezTo>
                  <a:pt x="91920" y="395257"/>
                  <a:pt x="87324" y="390661"/>
                  <a:pt x="80430" y="390661"/>
                </a:cubicBezTo>
                <a:cubicBezTo>
                  <a:pt x="73536" y="390661"/>
                  <a:pt x="68940" y="395257"/>
                  <a:pt x="68940" y="402151"/>
                </a:cubicBezTo>
                <a:lnTo>
                  <a:pt x="68940" y="448111"/>
                </a:lnTo>
                <a:cubicBezTo>
                  <a:pt x="68940" y="455005"/>
                  <a:pt x="73536" y="459601"/>
                  <a:pt x="80430" y="459601"/>
                </a:cubicBezTo>
                <a:close/>
                <a:moveTo>
                  <a:pt x="80430" y="22980"/>
                </a:moveTo>
                <a:lnTo>
                  <a:pt x="241291" y="22980"/>
                </a:lnTo>
                <a:cubicBezTo>
                  <a:pt x="248185" y="22980"/>
                  <a:pt x="252781" y="18384"/>
                  <a:pt x="252781" y="11490"/>
                </a:cubicBezTo>
                <a:cubicBezTo>
                  <a:pt x="252781" y="4596"/>
                  <a:pt x="248185" y="0"/>
                  <a:pt x="241291" y="0"/>
                </a:cubicBezTo>
                <a:lnTo>
                  <a:pt x="80430" y="0"/>
                </a:lnTo>
                <a:cubicBezTo>
                  <a:pt x="73536" y="0"/>
                  <a:pt x="68940" y="4596"/>
                  <a:pt x="68940" y="11490"/>
                </a:cubicBezTo>
                <a:cubicBezTo>
                  <a:pt x="68940" y="18384"/>
                  <a:pt x="73536" y="22980"/>
                  <a:pt x="80430" y="22980"/>
                </a:cubicBezTo>
                <a:close/>
                <a:moveTo>
                  <a:pt x="80430" y="68940"/>
                </a:moveTo>
                <a:lnTo>
                  <a:pt x="241291" y="68940"/>
                </a:lnTo>
                <a:cubicBezTo>
                  <a:pt x="248185" y="68940"/>
                  <a:pt x="252781" y="64344"/>
                  <a:pt x="252781" y="57450"/>
                </a:cubicBezTo>
                <a:cubicBezTo>
                  <a:pt x="252781" y="50556"/>
                  <a:pt x="248185" y="45960"/>
                  <a:pt x="241291" y="45960"/>
                </a:cubicBezTo>
                <a:lnTo>
                  <a:pt x="80430" y="45960"/>
                </a:lnTo>
                <a:cubicBezTo>
                  <a:pt x="73536" y="45960"/>
                  <a:pt x="68940" y="50556"/>
                  <a:pt x="68940" y="57450"/>
                </a:cubicBezTo>
                <a:cubicBezTo>
                  <a:pt x="68940" y="64344"/>
                  <a:pt x="73536" y="68940"/>
                  <a:pt x="80430" y="68940"/>
                </a:cubicBezTo>
                <a:close/>
                <a:moveTo>
                  <a:pt x="80430" y="114900"/>
                </a:moveTo>
                <a:lnTo>
                  <a:pt x="172351" y="114900"/>
                </a:lnTo>
                <a:cubicBezTo>
                  <a:pt x="179245" y="114900"/>
                  <a:pt x="183841" y="110304"/>
                  <a:pt x="183841" y="103410"/>
                </a:cubicBezTo>
                <a:cubicBezTo>
                  <a:pt x="183841" y="96516"/>
                  <a:pt x="179245" y="91920"/>
                  <a:pt x="172351" y="91920"/>
                </a:cubicBezTo>
                <a:lnTo>
                  <a:pt x="80430" y="91920"/>
                </a:lnTo>
                <a:cubicBezTo>
                  <a:pt x="73536" y="91920"/>
                  <a:pt x="68940" y="96516"/>
                  <a:pt x="68940" y="103410"/>
                </a:cubicBezTo>
                <a:cubicBezTo>
                  <a:pt x="68940" y="110304"/>
                  <a:pt x="73536" y="114900"/>
                  <a:pt x="80430" y="114900"/>
                </a:cubicBezTo>
                <a:close/>
                <a:moveTo>
                  <a:pt x="11490" y="45960"/>
                </a:moveTo>
                <a:cubicBezTo>
                  <a:pt x="17235" y="45960"/>
                  <a:pt x="22980" y="40215"/>
                  <a:pt x="22980" y="34470"/>
                </a:cubicBezTo>
                <a:cubicBezTo>
                  <a:pt x="22980" y="27576"/>
                  <a:pt x="17235" y="22980"/>
                  <a:pt x="11490" y="22980"/>
                </a:cubicBezTo>
                <a:cubicBezTo>
                  <a:pt x="4596" y="22980"/>
                  <a:pt x="0" y="27576"/>
                  <a:pt x="0" y="34470"/>
                </a:cubicBezTo>
                <a:cubicBezTo>
                  <a:pt x="0" y="40215"/>
                  <a:pt x="4596" y="45960"/>
                  <a:pt x="11490" y="45960"/>
                </a:cubicBezTo>
                <a:close/>
                <a:moveTo>
                  <a:pt x="11490" y="91920"/>
                </a:moveTo>
                <a:cubicBezTo>
                  <a:pt x="17235" y="91920"/>
                  <a:pt x="22980" y="86175"/>
                  <a:pt x="22980" y="80430"/>
                </a:cubicBezTo>
                <a:cubicBezTo>
                  <a:pt x="22980" y="73536"/>
                  <a:pt x="17235" y="68940"/>
                  <a:pt x="11490" y="68940"/>
                </a:cubicBezTo>
                <a:cubicBezTo>
                  <a:pt x="4596" y="68940"/>
                  <a:pt x="0" y="73536"/>
                  <a:pt x="0" y="80430"/>
                </a:cubicBezTo>
                <a:cubicBezTo>
                  <a:pt x="0" y="86175"/>
                  <a:pt x="4596" y="91920"/>
                  <a:pt x="11490" y="91920"/>
                </a:cubicBezTo>
                <a:close/>
                <a:moveTo>
                  <a:pt x="11490" y="459601"/>
                </a:moveTo>
                <a:cubicBezTo>
                  <a:pt x="17235" y="459601"/>
                  <a:pt x="22980" y="453856"/>
                  <a:pt x="22980" y="448111"/>
                </a:cubicBezTo>
                <a:cubicBezTo>
                  <a:pt x="22980" y="441217"/>
                  <a:pt x="17235" y="436621"/>
                  <a:pt x="11490" y="436621"/>
                </a:cubicBezTo>
                <a:cubicBezTo>
                  <a:pt x="4596" y="436621"/>
                  <a:pt x="0" y="441217"/>
                  <a:pt x="0" y="448111"/>
                </a:cubicBezTo>
                <a:cubicBezTo>
                  <a:pt x="0" y="453856"/>
                  <a:pt x="4596" y="459601"/>
                  <a:pt x="11490" y="459601"/>
                </a:cubicBezTo>
                <a:close/>
                <a:moveTo>
                  <a:pt x="11490" y="367681"/>
                </a:moveTo>
                <a:cubicBezTo>
                  <a:pt x="17235" y="367681"/>
                  <a:pt x="22980" y="361936"/>
                  <a:pt x="22980" y="356191"/>
                </a:cubicBezTo>
                <a:cubicBezTo>
                  <a:pt x="22980" y="349297"/>
                  <a:pt x="17235" y="344701"/>
                  <a:pt x="11490" y="344701"/>
                </a:cubicBezTo>
                <a:cubicBezTo>
                  <a:pt x="4596" y="344701"/>
                  <a:pt x="0" y="349297"/>
                  <a:pt x="0" y="356191"/>
                </a:cubicBezTo>
                <a:cubicBezTo>
                  <a:pt x="0" y="361936"/>
                  <a:pt x="4596" y="367681"/>
                  <a:pt x="11490" y="367681"/>
                </a:cubicBezTo>
                <a:close/>
                <a:moveTo>
                  <a:pt x="11490" y="413641"/>
                </a:moveTo>
                <a:cubicBezTo>
                  <a:pt x="17235" y="413641"/>
                  <a:pt x="22980" y="407896"/>
                  <a:pt x="22980" y="402151"/>
                </a:cubicBezTo>
                <a:cubicBezTo>
                  <a:pt x="22980" y="395257"/>
                  <a:pt x="17235" y="390661"/>
                  <a:pt x="11490" y="390661"/>
                </a:cubicBezTo>
                <a:cubicBezTo>
                  <a:pt x="4596" y="390661"/>
                  <a:pt x="0" y="395257"/>
                  <a:pt x="0" y="402151"/>
                </a:cubicBezTo>
                <a:cubicBezTo>
                  <a:pt x="0" y="407896"/>
                  <a:pt x="4596" y="413641"/>
                  <a:pt x="11490" y="413641"/>
                </a:cubicBezTo>
                <a:close/>
                <a:moveTo>
                  <a:pt x="11490" y="321721"/>
                </a:moveTo>
                <a:cubicBezTo>
                  <a:pt x="17235" y="321721"/>
                  <a:pt x="22980" y="315976"/>
                  <a:pt x="22980" y="310231"/>
                </a:cubicBezTo>
                <a:cubicBezTo>
                  <a:pt x="22980" y="303337"/>
                  <a:pt x="17235" y="298741"/>
                  <a:pt x="11490" y="298741"/>
                </a:cubicBezTo>
                <a:cubicBezTo>
                  <a:pt x="4596" y="298741"/>
                  <a:pt x="0" y="303337"/>
                  <a:pt x="0" y="310231"/>
                </a:cubicBezTo>
                <a:cubicBezTo>
                  <a:pt x="0" y="315976"/>
                  <a:pt x="4596" y="321721"/>
                  <a:pt x="11490" y="321721"/>
                </a:cubicBezTo>
                <a:close/>
                <a:moveTo>
                  <a:pt x="11490" y="275761"/>
                </a:moveTo>
                <a:cubicBezTo>
                  <a:pt x="17235" y="275761"/>
                  <a:pt x="22980" y="270016"/>
                  <a:pt x="22980" y="264271"/>
                </a:cubicBezTo>
                <a:cubicBezTo>
                  <a:pt x="22980" y="257377"/>
                  <a:pt x="17235" y="252781"/>
                  <a:pt x="11490" y="252781"/>
                </a:cubicBezTo>
                <a:cubicBezTo>
                  <a:pt x="4596" y="252781"/>
                  <a:pt x="0" y="257377"/>
                  <a:pt x="0" y="264271"/>
                </a:cubicBezTo>
                <a:cubicBezTo>
                  <a:pt x="0" y="270016"/>
                  <a:pt x="4596" y="275761"/>
                  <a:pt x="11490" y="275761"/>
                </a:cubicBezTo>
                <a:close/>
                <a:moveTo>
                  <a:pt x="11490" y="137880"/>
                </a:moveTo>
                <a:cubicBezTo>
                  <a:pt x="17235" y="137880"/>
                  <a:pt x="22980" y="132135"/>
                  <a:pt x="22980" y="126390"/>
                </a:cubicBezTo>
                <a:cubicBezTo>
                  <a:pt x="22980" y="119496"/>
                  <a:pt x="17235" y="114900"/>
                  <a:pt x="11490" y="114900"/>
                </a:cubicBezTo>
                <a:cubicBezTo>
                  <a:pt x="4596" y="114900"/>
                  <a:pt x="0" y="119496"/>
                  <a:pt x="0" y="126390"/>
                </a:cubicBezTo>
                <a:cubicBezTo>
                  <a:pt x="0" y="132135"/>
                  <a:pt x="4596" y="137880"/>
                  <a:pt x="11490" y="137880"/>
                </a:cubicBezTo>
                <a:close/>
                <a:moveTo>
                  <a:pt x="11490" y="183841"/>
                </a:moveTo>
                <a:cubicBezTo>
                  <a:pt x="17235" y="183841"/>
                  <a:pt x="22980" y="178096"/>
                  <a:pt x="22980" y="172351"/>
                </a:cubicBezTo>
                <a:cubicBezTo>
                  <a:pt x="22980" y="165457"/>
                  <a:pt x="17235" y="160860"/>
                  <a:pt x="11490" y="160860"/>
                </a:cubicBezTo>
                <a:cubicBezTo>
                  <a:pt x="4596" y="160860"/>
                  <a:pt x="0" y="165457"/>
                  <a:pt x="0" y="172351"/>
                </a:cubicBezTo>
                <a:cubicBezTo>
                  <a:pt x="0" y="178096"/>
                  <a:pt x="4596" y="183841"/>
                  <a:pt x="11490" y="183841"/>
                </a:cubicBezTo>
                <a:close/>
                <a:moveTo>
                  <a:pt x="11490" y="229801"/>
                </a:moveTo>
                <a:cubicBezTo>
                  <a:pt x="17235" y="229801"/>
                  <a:pt x="22980" y="224056"/>
                  <a:pt x="22980" y="218311"/>
                </a:cubicBezTo>
                <a:cubicBezTo>
                  <a:pt x="22980" y="211417"/>
                  <a:pt x="17235" y="206821"/>
                  <a:pt x="11490" y="206821"/>
                </a:cubicBezTo>
                <a:cubicBezTo>
                  <a:pt x="4596" y="206821"/>
                  <a:pt x="0" y="211417"/>
                  <a:pt x="0" y="218311"/>
                </a:cubicBezTo>
                <a:cubicBezTo>
                  <a:pt x="0" y="224056"/>
                  <a:pt x="4596" y="229801"/>
                  <a:pt x="11490" y="229801"/>
                </a:cubicBezTo>
                <a:close/>
              </a:path>
            </a:pathLst>
          </a:custGeom>
          <a:solidFill>
            <a:schemeClr val="bg1"/>
          </a:solidFill>
          <a:ln w="11474" cap="flat">
            <a:noFill/>
            <a:prstDash val="solid"/>
            <a:miter/>
          </a:ln>
        </p:spPr>
        <p:txBody>
          <a:bodyPr rtlCol="0" anchor="ctr"/>
          <a:lstStyle/>
          <a:p>
            <a:endParaRPr lang="pt-BR"/>
          </a:p>
        </p:txBody>
      </p:sp>
    </p:spTree>
    <p:extLst>
      <p:ext uri="{BB962C8B-B14F-4D97-AF65-F5344CB8AC3E}">
        <p14:creationId xmlns:p14="http://schemas.microsoft.com/office/powerpoint/2010/main" val="2518604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22B9445-F88F-4C45-87BC-82985EE933BA}"/>
              </a:ext>
            </a:extLst>
          </p:cNvPr>
          <p:cNvCxnSpPr/>
          <p:nvPr/>
        </p:nvCxnSpPr>
        <p:spPr>
          <a:xfrm flipH="1">
            <a:off x="3861408" y="3331600"/>
            <a:ext cx="464820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AutoShape 9">
            <a:extLst>
              <a:ext uri="{FF2B5EF4-FFF2-40B4-BE49-F238E27FC236}">
                <a16:creationId xmlns:a16="http://schemas.microsoft.com/office/drawing/2014/main" id="{E4421610-3F1A-DF05-BEB5-DB5EAF6CE356}"/>
              </a:ext>
            </a:extLst>
          </p:cNvPr>
          <p:cNvSpPr/>
          <p:nvPr/>
        </p:nvSpPr>
        <p:spPr>
          <a:xfrm>
            <a:off x="10678757" y="2473569"/>
            <a:ext cx="1519037" cy="1336689"/>
          </a:xfrm>
          <a:prstGeom prst="rect">
            <a:avLst/>
          </a:prstGeom>
          <a:solidFill>
            <a:srgbClr val="00FDFF"/>
          </a:solidFill>
        </p:spPr>
      </p:sp>
      <p:sp>
        <p:nvSpPr>
          <p:cNvPr id="6" name="AutoShape 11">
            <a:extLst>
              <a:ext uri="{FF2B5EF4-FFF2-40B4-BE49-F238E27FC236}">
                <a16:creationId xmlns:a16="http://schemas.microsoft.com/office/drawing/2014/main" id="{3A5D0019-7135-4EC8-DD69-6761286C6432}"/>
              </a:ext>
            </a:extLst>
          </p:cNvPr>
          <p:cNvSpPr/>
          <p:nvPr/>
        </p:nvSpPr>
        <p:spPr>
          <a:xfrm>
            <a:off x="0" y="2473569"/>
            <a:ext cx="10668818" cy="1336689"/>
          </a:xfrm>
          <a:prstGeom prst="rect">
            <a:avLst/>
          </a:prstGeom>
          <a:solidFill>
            <a:schemeClr val="bg1"/>
          </a:solidFill>
          <a:ln w="12700">
            <a:noFill/>
          </a:ln>
        </p:spPr>
      </p:sp>
      <p:sp>
        <p:nvSpPr>
          <p:cNvPr id="10" name="Marcador de texto 19">
            <a:extLst>
              <a:ext uri="{FF2B5EF4-FFF2-40B4-BE49-F238E27FC236}">
                <a16:creationId xmlns:a16="http://schemas.microsoft.com/office/drawing/2014/main" id="{7215B233-8C07-D057-6B54-3D1BB8F4695D}"/>
              </a:ext>
            </a:extLst>
          </p:cNvPr>
          <p:cNvSpPr txBox="1">
            <a:spLocks/>
          </p:cNvSpPr>
          <p:nvPr/>
        </p:nvSpPr>
        <p:spPr>
          <a:xfrm>
            <a:off x="429771" y="2473569"/>
            <a:ext cx="10668818" cy="133668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3800" b="1"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rPr>
              <a:t>The Big Wave of AI at Scale: </a:t>
            </a:r>
            <a:br>
              <a:rPr kumimoji="0" lang="es-MX" sz="38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s-MX" sz="36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rPr>
              <a:t>La Pregunta es mas importante que la Respuesta</a:t>
            </a:r>
            <a:endParaRPr kumimoji="0" lang="es-MX" sz="365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0">
            <a:extLst>
              <a:ext uri="{FF2B5EF4-FFF2-40B4-BE49-F238E27FC236}">
                <a16:creationId xmlns:a16="http://schemas.microsoft.com/office/drawing/2014/main" id="{C1FE5B15-ED89-1CD1-286B-FB3C57FFD7D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flipH="1">
            <a:off x="11104383" y="2882782"/>
            <a:ext cx="667785" cy="518263"/>
          </a:xfrm>
          <a:prstGeom prst="rect">
            <a:avLst/>
          </a:prstGeom>
        </p:spPr>
      </p:pic>
      <p:sp>
        <p:nvSpPr>
          <p:cNvPr id="14" name="CuadroTexto 13">
            <a:extLst>
              <a:ext uri="{FF2B5EF4-FFF2-40B4-BE49-F238E27FC236}">
                <a16:creationId xmlns:a16="http://schemas.microsoft.com/office/drawing/2014/main" id="{9E224A70-4DF7-9741-7BAB-C0A683B4AD2D}"/>
              </a:ext>
            </a:extLst>
          </p:cNvPr>
          <p:cNvSpPr txBox="1"/>
          <p:nvPr/>
        </p:nvSpPr>
        <p:spPr>
          <a:xfrm>
            <a:off x="7036813" y="5100773"/>
            <a:ext cx="461178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100" normalizeH="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WILSON PAIS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Digital Native </a:t>
            </a:r>
            <a:r>
              <a:rPr kumimoji="0" lang="es-CL" sz="1800" b="1" i="0" u="none" strike="noStrike" kern="1200" cap="none" spc="0" normalizeH="0" baseline="0" noProof="0" err="1">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Companies</a:t>
            </a:r>
            <a:r>
              <a:rPr kumimoji="0" lang="es-CL" sz="1800" b="1" i="0" u="none" strike="noStrike" kern="1200" cap="none" spc="0" normalizeH="0" baseline="0" noProof="0">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 &amp; </a:t>
            </a:r>
            <a:r>
              <a:rPr kumimoji="0" lang="es-CL" sz="1800" b="1" i="0" u="none" strike="noStrike" kern="1200" cap="none" spc="0" normalizeH="0" baseline="0" noProof="0" err="1">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Ecosystems</a:t>
            </a:r>
            <a:endParaRPr kumimoji="0" lang="es-CL" sz="1800" b="1" i="0" u="none" strike="noStrike" kern="1200" cap="none" spc="0" normalizeH="0" baseline="0" noProof="0">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endParaRPr>
          </a:p>
        </p:txBody>
      </p:sp>
      <p:pic>
        <p:nvPicPr>
          <p:cNvPr id="19" name="Imagen 18">
            <a:extLst>
              <a:ext uri="{FF2B5EF4-FFF2-40B4-BE49-F238E27FC236}">
                <a16:creationId xmlns:a16="http://schemas.microsoft.com/office/drawing/2014/main" id="{D27FC6AE-9549-69B7-3C7E-437BC2E9C7CA}"/>
              </a:ext>
            </a:extLst>
          </p:cNvPr>
          <p:cNvPicPr>
            <a:picLocks noChangeAspect="1"/>
          </p:cNvPicPr>
          <p:nvPr/>
        </p:nvPicPr>
        <p:blipFill>
          <a:blip r:embed="rId5"/>
          <a:stretch>
            <a:fillRect/>
          </a:stretch>
        </p:blipFill>
        <p:spPr>
          <a:xfrm>
            <a:off x="6161857" y="5397208"/>
            <a:ext cx="582738" cy="582738"/>
          </a:xfrm>
          <a:prstGeom prst="rect">
            <a:avLst/>
          </a:prstGeom>
        </p:spPr>
      </p:pic>
      <p:cxnSp>
        <p:nvCxnSpPr>
          <p:cNvPr id="20" name="Conector recto 19">
            <a:extLst>
              <a:ext uri="{FF2B5EF4-FFF2-40B4-BE49-F238E27FC236}">
                <a16:creationId xmlns:a16="http://schemas.microsoft.com/office/drawing/2014/main" id="{2E1AD752-19DE-15F6-1094-79197D2CF89F}"/>
              </a:ext>
            </a:extLst>
          </p:cNvPr>
          <p:cNvCxnSpPr>
            <a:cxnSpLocks/>
          </p:cNvCxnSpPr>
          <p:nvPr/>
        </p:nvCxnSpPr>
        <p:spPr>
          <a:xfrm>
            <a:off x="6936257" y="5100773"/>
            <a:ext cx="0" cy="117560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2" name="Picture 7" descr="Logo&#10;&#10;Description automatically generated">
            <a:extLst>
              <a:ext uri="{FF2B5EF4-FFF2-40B4-BE49-F238E27FC236}">
                <a16:creationId xmlns:a16="http://schemas.microsoft.com/office/drawing/2014/main" id="{ADFB976B-7B84-47BD-7FC4-128695FEC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507" y="5738005"/>
            <a:ext cx="1896386" cy="849974"/>
          </a:xfrm>
          <a:prstGeom prst="rect">
            <a:avLst/>
          </a:prstGeom>
        </p:spPr>
      </p:pic>
    </p:spTree>
    <p:extLst>
      <p:ext uri="{BB962C8B-B14F-4D97-AF65-F5344CB8AC3E}">
        <p14:creationId xmlns:p14="http://schemas.microsoft.com/office/powerpoint/2010/main" val="2161454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Como la IA mejora las capacidades humanas</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 name="Gráfico 1">
            <a:extLst>
              <a:ext uri="{FF2B5EF4-FFF2-40B4-BE49-F238E27FC236}">
                <a16:creationId xmlns:a16="http://schemas.microsoft.com/office/drawing/2014/main" id="{CC9D0BEB-EB01-150A-162C-7FD881CD6A6B}"/>
              </a:ext>
            </a:extLst>
          </p:cNvPr>
          <p:cNvGrpSpPr/>
          <p:nvPr/>
        </p:nvGrpSpPr>
        <p:grpSpPr>
          <a:xfrm>
            <a:off x="3988658" y="1994204"/>
            <a:ext cx="3402767" cy="3138443"/>
            <a:chOff x="1716740" y="1314796"/>
            <a:chExt cx="557679" cy="604152"/>
          </a:xfrm>
          <a:solidFill>
            <a:schemeClr val="accent1"/>
          </a:solidFill>
        </p:grpSpPr>
        <p:sp>
          <p:nvSpPr>
            <p:cNvPr id="4" name="Forma Livre: Forma 271">
              <a:extLst>
                <a:ext uri="{FF2B5EF4-FFF2-40B4-BE49-F238E27FC236}">
                  <a16:creationId xmlns:a16="http://schemas.microsoft.com/office/drawing/2014/main" id="{9E5E6B78-2CA7-DB79-E40B-7FC55D0EFA22}"/>
                </a:ext>
              </a:extLst>
            </p:cNvPr>
            <p:cNvSpPr/>
            <p:nvPr/>
          </p:nvSpPr>
          <p:spPr>
            <a:xfrm>
              <a:off x="1985123" y="1314796"/>
              <a:ext cx="289296" cy="604152"/>
            </a:xfrm>
            <a:custGeom>
              <a:avLst/>
              <a:gdLst>
                <a:gd name="connsiteX0" fmla="*/ 274192 w 289296"/>
                <a:gd name="connsiteY0" fmla="*/ 302076 h 604152"/>
                <a:gd name="connsiteX1" fmla="*/ 289296 w 289296"/>
                <a:gd name="connsiteY1" fmla="*/ 255603 h 604152"/>
                <a:gd name="connsiteX2" fmla="*/ 262574 w 289296"/>
                <a:gd name="connsiteY2" fmla="*/ 196350 h 604152"/>
                <a:gd name="connsiteX3" fmla="*/ 266059 w 289296"/>
                <a:gd name="connsiteY3" fmla="*/ 174275 h 604152"/>
                <a:gd name="connsiteX4" fmla="*/ 219586 w 289296"/>
                <a:gd name="connsiteY4" fmla="*/ 96432 h 604152"/>
                <a:gd name="connsiteX5" fmla="*/ 144067 w 289296"/>
                <a:gd name="connsiteY5" fmla="*/ 23237 h 604152"/>
                <a:gd name="connsiteX6" fmla="*/ 81328 w 289296"/>
                <a:gd name="connsiteY6" fmla="*/ 0 h 604152"/>
                <a:gd name="connsiteX7" fmla="*/ 0 w 289296"/>
                <a:gd name="connsiteY7" fmla="*/ 81328 h 604152"/>
                <a:gd name="connsiteX8" fmla="*/ 0 w 289296"/>
                <a:gd name="connsiteY8" fmla="*/ 522824 h 604152"/>
                <a:gd name="connsiteX9" fmla="*/ 81328 w 289296"/>
                <a:gd name="connsiteY9" fmla="*/ 604152 h 604152"/>
                <a:gd name="connsiteX10" fmla="*/ 144067 w 289296"/>
                <a:gd name="connsiteY10" fmla="*/ 580916 h 604152"/>
                <a:gd name="connsiteX11" fmla="*/ 219586 w 289296"/>
                <a:gd name="connsiteY11" fmla="*/ 507720 h 604152"/>
                <a:gd name="connsiteX12" fmla="*/ 266059 w 289296"/>
                <a:gd name="connsiteY12" fmla="*/ 429878 h 604152"/>
                <a:gd name="connsiteX13" fmla="*/ 262574 w 289296"/>
                <a:gd name="connsiteY13" fmla="*/ 407803 h 604152"/>
                <a:gd name="connsiteX14" fmla="*/ 289296 w 289296"/>
                <a:gd name="connsiteY14" fmla="*/ 348549 h 604152"/>
                <a:gd name="connsiteX15" fmla="*/ 274192 w 289296"/>
                <a:gd name="connsiteY15" fmla="*/ 302076 h 604152"/>
                <a:gd name="connsiteX16" fmla="*/ 254441 w 289296"/>
                <a:gd name="connsiteY16" fmla="*/ 290458 h 604152"/>
                <a:gd name="connsiteX17" fmla="*/ 184731 w 289296"/>
                <a:gd name="connsiteY17" fmla="*/ 290458 h 604152"/>
                <a:gd name="connsiteX18" fmla="*/ 149876 w 289296"/>
                <a:gd name="connsiteY18" fmla="*/ 325313 h 604152"/>
                <a:gd name="connsiteX19" fmla="*/ 149876 w 289296"/>
                <a:gd name="connsiteY19" fmla="*/ 362491 h 604152"/>
                <a:gd name="connsiteX20" fmla="*/ 126640 w 289296"/>
                <a:gd name="connsiteY20" fmla="*/ 395023 h 604152"/>
                <a:gd name="connsiteX21" fmla="*/ 161495 w 289296"/>
                <a:gd name="connsiteY21" fmla="*/ 429878 h 604152"/>
                <a:gd name="connsiteX22" fmla="*/ 196350 w 289296"/>
                <a:gd name="connsiteY22" fmla="*/ 395023 h 604152"/>
                <a:gd name="connsiteX23" fmla="*/ 173113 w 289296"/>
                <a:gd name="connsiteY23" fmla="*/ 362491 h 604152"/>
                <a:gd name="connsiteX24" fmla="*/ 173113 w 289296"/>
                <a:gd name="connsiteY24" fmla="*/ 325313 h 604152"/>
                <a:gd name="connsiteX25" fmla="*/ 184731 w 289296"/>
                <a:gd name="connsiteY25" fmla="*/ 313695 h 604152"/>
                <a:gd name="connsiteX26" fmla="*/ 254441 w 289296"/>
                <a:gd name="connsiteY26" fmla="*/ 313695 h 604152"/>
                <a:gd name="connsiteX27" fmla="*/ 266059 w 289296"/>
                <a:gd name="connsiteY27" fmla="*/ 348549 h 604152"/>
                <a:gd name="connsiteX28" fmla="*/ 242823 w 289296"/>
                <a:gd name="connsiteY28" fmla="*/ 395023 h 604152"/>
                <a:gd name="connsiteX29" fmla="*/ 239337 w 289296"/>
                <a:gd name="connsiteY29" fmla="*/ 408965 h 604152"/>
                <a:gd name="connsiteX30" fmla="*/ 243985 w 289296"/>
                <a:gd name="connsiteY30" fmla="*/ 429878 h 604152"/>
                <a:gd name="connsiteX31" fmla="*/ 205644 w 289296"/>
                <a:gd name="connsiteY31" fmla="*/ 489131 h 604152"/>
                <a:gd name="connsiteX32" fmla="*/ 197511 w 289296"/>
                <a:gd name="connsiteY32" fmla="*/ 499588 h 604152"/>
                <a:gd name="connsiteX33" fmla="*/ 139420 w 289296"/>
                <a:gd name="connsiteY33" fmla="*/ 557679 h 604152"/>
                <a:gd name="connsiteX34" fmla="*/ 131287 w 289296"/>
                <a:gd name="connsiteY34" fmla="*/ 561165 h 604152"/>
                <a:gd name="connsiteX35" fmla="*/ 81328 w 289296"/>
                <a:gd name="connsiteY35" fmla="*/ 580916 h 604152"/>
                <a:gd name="connsiteX36" fmla="*/ 23237 w 289296"/>
                <a:gd name="connsiteY36" fmla="*/ 522824 h 604152"/>
                <a:gd name="connsiteX37" fmla="*/ 23237 w 289296"/>
                <a:gd name="connsiteY37" fmla="*/ 418259 h 604152"/>
                <a:gd name="connsiteX38" fmla="*/ 69710 w 289296"/>
                <a:gd name="connsiteY38" fmla="*/ 418259 h 604152"/>
                <a:gd name="connsiteX39" fmla="*/ 81328 w 289296"/>
                <a:gd name="connsiteY39" fmla="*/ 429878 h 604152"/>
                <a:gd name="connsiteX40" fmla="*/ 81328 w 289296"/>
                <a:gd name="connsiteY40" fmla="*/ 467056 h 604152"/>
                <a:gd name="connsiteX41" fmla="*/ 58092 w 289296"/>
                <a:gd name="connsiteY41" fmla="*/ 499588 h 604152"/>
                <a:gd name="connsiteX42" fmla="*/ 92947 w 289296"/>
                <a:gd name="connsiteY42" fmla="*/ 534442 h 604152"/>
                <a:gd name="connsiteX43" fmla="*/ 127801 w 289296"/>
                <a:gd name="connsiteY43" fmla="*/ 499588 h 604152"/>
                <a:gd name="connsiteX44" fmla="*/ 104565 w 289296"/>
                <a:gd name="connsiteY44" fmla="*/ 467056 h 604152"/>
                <a:gd name="connsiteX45" fmla="*/ 104565 w 289296"/>
                <a:gd name="connsiteY45" fmla="*/ 429878 h 604152"/>
                <a:gd name="connsiteX46" fmla="*/ 69710 w 289296"/>
                <a:gd name="connsiteY46" fmla="*/ 395023 h 604152"/>
                <a:gd name="connsiteX47" fmla="*/ 23237 w 289296"/>
                <a:gd name="connsiteY47" fmla="*/ 395023 h 604152"/>
                <a:gd name="connsiteX48" fmla="*/ 23237 w 289296"/>
                <a:gd name="connsiteY48" fmla="*/ 139420 h 604152"/>
                <a:gd name="connsiteX49" fmla="*/ 83652 w 289296"/>
                <a:gd name="connsiteY49" fmla="*/ 139420 h 604152"/>
                <a:gd name="connsiteX50" fmla="*/ 116183 w 289296"/>
                <a:gd name="connsiteY50" fmla="*/ 162656 h 604152"/>
                <a:gd name="connsiteX51" fmla="*/ 151038 w 289296"/>
                <a:gd name="connsiteY51" fmla="*/ 127801 h 604152"/>
                <a:gd name="connsiteX52" fmla="*/ 116183 w 289296"/>
                <a:gd name="connsiteY52" fmla="*/ 92947 h 604152"/>
                <a:gd name="connsiteX53" fmla="*/ 83652 w 289296"/>
                <a:gd name="connsiteY53" fmla="*/ 116183 h 604152"/>
                <a:gd name="connsiteX54" fmla="*/ 22075 w 289296"/>
                <a:gd name="connsiteY54" fmla="*/ 116183 h 604152"/>
                <a:gd name="connsiteX55" fmla="*/ 22075 w 289296"/>
                <a:gd name="connsiteY55" fmla="*/ 81328 h 604152"/>
                <a:gd name="connsiteX56" fmla="*/ 80166 w 289296"/>
                <a:gd name="connsiteY56" fmla="*/ 23237 h 604152"/>
                <a:gd name="connsiteX57" fmla="*/ 130125 w 289296"/>
                <a:gd name="connsiteY57" fmla="*/ 42988 h 604152"/>
                <a:gd name="connsiteX58" fmla="*/ 138258 w 289296"/>
                <a:gd name="connsiteY58" fmla="*/ 46473 h 604152"/>
                <a:gd name="connsiteX59" fmla="*/ 196350 w 289296"/>
                <a:gd name="connsiteY59" fmla="*/ 104565 h 604152"/>
                <a:gd name="connsiteX60" fmla="*/ 196350 w 289296"/>
                <a:gd name="connsiteY60" fmla="*/ 220748 h 604152"/>
                <a:gd name="connsiteX61" fmla="*/ 184731 w 289296"/>
                <a:gd name="connsiteY61" fmla="*/ 232366 h 604152"/>
                <a:gd name="connsiteX62" fmla="*/ 124316 w 289296"/>
                <a:gd name="connsiteY62" fmla="*/ 232366 h 604152"/>
                <a:gd name="connsiteX63" fmla="*/ 91785 w 289296"/>
                <a:gd name="connsiteY63" fmla="*/ 209130 h 604152"/>
                <a:gd name="connsiteX64" fmla="*/ 56930 w 289296"/>
                <a:gd name="connsiteY64" fmla="*/ 243985 h 604152"/>
                <a:gd name="connsiteX65" fmla="*/ 91785 w 289296"/>
                <a:gd name="connsiteY65" fmla="*/ 278840 h 604152"/>
                <a:gd name="connsiteX66" fmla="*/ 124316 w 289296"/>
                <a:gd name="connsiteY66" fmla="*/ 255603 h 604152"/>
                <a:gd name="connsiteX67" fmla="*/ 184731 w 289296"/>
                <a:gd name="connsiteY67" fmla="*/ 255603 h 604152"/>
                <a:gd name="connsiteX68" fmla="*/ 219586 w 289296"/>
                <a:gd name="connsiteY68" fmla="*/ 220748 h 604152"/>
                <a:gd name="connsiteX69" fmla="*/ 219586 w 289296"/>
                <a:gd name="connsiteY69" fmla="*/ 124316 h 604152"/>
                <a:gd name="connsiteX70" fmla="*/ 242823 w 289296"/>
                <a:gd name="connsiteY70" fmla="*/ 174275 h 604152"/>
                <a:gd name="connsiteX71" fmla="*/ 238176 w 289296"/>
                <a:gd name="connsiteY71" fmla="*/ 195188 h 604152"/>
                <a:gd name="connsiteX72" fmla="*/ 241661 w 289296"/>
                <a:gd name="connsiteY72" fmla="*/ 209130 h 604152"/>
                <a:gd name="connsiteX73" fmla="*/ 264898 w 289296"/>
                <a:gd name="connsiteY73" fmla="*/ 255603 h 604152"/>
                <a:gd name="connsiteX74" fmla="*/ 254441 w 289296"/>
                <a:gd name="connsiteY74" fmla="*/ 290458 h 604152"/>
                <a:gd name="connsiteX75" fmla="*/ 173113 w 289296"/>
                <a:gd name="connsiteY75" fmla="*/ 395023 h 604152"/>
                <a:gd name="connsiteX76" fmla="*/ 161495 w 289296"/>
                <a:gd name="connsiteY76" fmla="*/ 406641 h 604152"/>
                <a:gd name="connsiteX77" fmla="*/ 149876 w 289296"/>
                <a:gd name="connsiteY77" fmla="*/ 395023 h 604152"/>
                <a:gd name="connsiteX78" fmla="*/ 161495 w 289296"/>
                <a:gd name="connsiteY78" fmla="*/ 383404 h 604152"/>
                <a:gd name="connsiteX79" fmla="*/ 173113 w 289296"/>
                <a:gd name="connsiteY79" fmla="*/ 395023 h 604152"/>
                <a:gd name="connsiteX80" fmla="*/ 103403 w 289296"/>
                <a:gd name="connsiteY80" fmla="*/ 499588 h 604152"/>
                <a:gd name="connsiteX81" fmla="*/ 91785 w 289296"/>
                <a:gd name="connsiteY81" fmla="*/ 511206 h 604152"/>
                <a:gd name="connsiteX82" fmla="*/ 80166 w 289296"/>
                <a:gd name="connsiteY82" fmla="*/ 499588 h 604152"/>
                <a:gd name="connsiteX83" fmla="*/ 91785 w 289296"/>
                <a:gd name="connsiteY83" fmla="*/ 487969 h 604152"/>
                <a:gd name="connsiteX84" fmla="*/ 103403 w 289296"/>
                <a:gd name="connsiteY84" fmla="*/ 499588 h 604152"/>
                <a:gd name="connsiteX85" fmla="*/ 103403 w 289296"/>
                <a:gd name="connsiteY85" fmla="*/ 127801 h 604152"/>
                <a:gd name="connsiteX86" fmla="*/ 115021 w 289296"/>
                <a:gd name="connsiteY86" fmla="*/ 116183 h 604152"/>
                <a:gd name="connsiteX87" fmla="*/ 126640 w 289296"/>
                <a:gd name="connsiteY87" fmla="*/ 127801 h 604152"/>
                <a:gd name="connsiteX88" fmla="*/ 115021 w 289296"/>
                <a:gd name="connsiteY88" fmla="*/ 139420 h 604152"/>
                <a:gd name="connsiteX89" fmla="*/ 103403 w 289296"/>
                <a:gd name="connsiteY89" fmla="*/ 127801 h 604152"/>
                <a:gd name="connsiteX90" fmla="*/ 103403 w 289296"/>
                <a:gd name="connsiteY90" fmla="*/ 243985 h 604152"/>
                <a:gd name="connsiteX91" fmla="*/ 91785 w 289296"/>
                <a:gd name="connsiteY91" fmla="*/ 255603 h 604152"/>
                <a:gd name="connsiteX92" fmla="*/ 80166 w 289296"/>
                <a:gd name="connsiteY92" fmla="*/ 243985 h 604152"/>
                <a:gd name="connsiteX93" fmla="*/ 91785 w 289296"/>
                <a:gd name="connsiteY93" fmla="*/ 232366 h 604152"/>
                <a:gd name="connsiteX94" fmla="*/ 103403 w 289296"/>
                <a:gd name="connsiteY94" fmla="*/ 243985 h 60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89296" h="604152">
                  <a:moveTo>
                    <a:pt x="274192" y="302076"/>
                  </a:moveTo>
                  <a:cubicBezTo>
                    <a:pt x="283487" y="288134"/>
                    <a:pt x="289296" y="271869"/>
                    <a:pt x="289296" y="255603"/>
                  </a:cubicBezTo>
                  <a:cubicBezTo>
                    <a:pt x="289296" y="232366"/>
                    <a:pt x="280001" y="211453"/>
                    <a:pt x="262574" y="196350"/>
                  </a:cubicBezTo>
                  <a:cubicBezTo>
                    <a:pt x="264898" y="189379"/>
                    <a:pt x="266059" y="182408"/>
                    <a:pt x="266059" y="174275"/>
                  </a:cubicBezTo>
                  <a:cubicBezTo>
                    <a:pt x="266059" y="141743"/>
                    <a:pt x="246308" y="110374"/>
                    <a:pt x="219586" y="96432"/>
                  </a:cubicBezTo>
                  <a:cubicBezTo>
                    <a:pt x="216101" y="56930"/>
                    <a:pt x="183569" y="25560"/>
                    <a:pt x="144067" y="23237"/>
                  </a:cubicBezTo>
                  <a:cubicBezTo>
                    <a:pt x="128963" y="9295"/>
                    <a:pt x="104565" y="0"/>
                    <a:pt x="81328" y="0"/>
                  </a:cubicBezTo>
                  <a:cubicBezTo>
                    <a:pt x="36017" y="0"/>
                    <a:pt x="0" y="36017"/>
                    <a:pt x="0" y="81328"/>
                  </a:cubicBezTo>
                  <a:lnTo>
                    <a:pt x="0" y="522824"/>
                  </a:lnTo>
                  <a:cubicBezTo>
                    <a:pt x="0" y="568136"/>
                    <a:pt x="36017" y="604152"/>
                    <a:pt x="81328" y="604152"/>
                  </a:cubicBezTo>
                  <a:cubicBezTo>
                    <a:pt x="104565" y="604152"/>
                    <a:pt x="128963" y="594858"/>
                    <a:pt x="144067" y="580916"/>
                  </a:cubicBezTo>
                  <a:cubicBezTo>
                    <a:pt x="183569" y="578592"/>
                    <a:pt x="216101" y="547223"/>
                    <a:pt x="219586" y="507720"/>
                  </a:cubicBezTo>
                  <a:cubicBezTo>
                    <a:pt x="247470" y="493778"/>
                    <a:pt x="266059" y="462409"/>
                    <a:pt x="266059" y="429878"/>
                  </a:cubicBezTo>
                  <a:cubicBezTo>
                    <a:pt x="266059" y="422907"/>
                    <a:pt x="264898" y="414774"/>
                    <a:pt x="262574" y="407803"/>
                  </a:cubicBezTo>
                  <a:cubicBezTo>
                    <a:pt x="278840" y="392699"/>
                    <a:pt x="289296" y="370624"/>
                    <a:pt x="289296" y="348549"/>
                  </a:cubicBezTo>
                  <a:cubicBezTo>
                    <a:pt x="289296" y="332284"/>
                    <a:pt x="284649" y="316018"/>
                    <a:pt x="274192" y="302076"/>
                  </a:cubicBezTo>
                  <a:close/>
                  <a:moveTo>
                    <a:pt x="254441" y="290458"/>
                  </a:moveTo>
                  <a:lnTo>
                    <a:pt x="184731" y="290458"/>
                  </a:lnTo>
                  <a:cubicBezTo>
                    <a:pt x="164980" y="290458"/>
                    <a:pt x="149876" y="305562"/>
                    <a:pt x="149876" y="325313"/>
                  </a:cubicBezTo>
                  <a:lnTo>
                    <a:pt x="149876" y="362491"/>
                  </a:lnTo>
                  <a:cubicBezTo>
                    <a:pt x="135934" y="367139"/>
                    <a:pt x="126640" y="379919"/>
                    <a:pt x="126640" y="395023"/>
                  </a:cubicBezTo>
                  <a:cubicBezTo>
                    <a:pt x="126640" y="414774"/>
                    <a:pt x="141743" y="429878"/>
                    <a:pt x="161495" y="429878"/>
                  </a:cubicBezTo>
                  <a:cubicBezTo>
                    <a:pt x="181246" y="429878"/>
                    <a:pt x="196350" y="414774"/>
                    <a:pt x="196350" y="395023"/>
                  </a:cubicBezTo>
                  <a:cubicBezTo>
                    <a:pt x="196350" y="379919"/>
                    <a:pt x="187055" y="367139"/>
                    <a:pt x="173113" y="362491"/>
                  </a:cubicBezTo>
                  <a:lnTo>
                    <a:pt x="173113" y="325313"/>
                  </a:lnTo>
                  <a:cubicBezTo>
                    <a:pt x="173113" y="318342"/>
                    <a:pt x="177760" y="313695"/>
                    <a:pt x="184731" y="313695"/>
                  </a:cubicBezTo>
                  <a:lnTo>
                    <a:pt x="254441" y="313695"/>
                  </a:lnTo>
                  <a:cubicBezTo>
                    <a:pt x="262574" y="324151"/>
                    <a:pt x="266059" y="335769"/>
                    <a:pt x="266059" y="348549"/>
                  </a:cubicBezTo>
                  <a:cubicBezTo>
                    <a:pt x="266059" y="367139"/>
                    <a:pt x="257927" y="383404"/>
                    <a:pt x="242823" y="395023"/>
                  </a:cubicBezTo>
                  <a:cubicBezTo>
                    <a:pt x="238176" y="398508"/>
                    <a:pt x="237014" y="403156"/>
                    <a:pt x="239337" y="408965"/>
                  </a:cubicBezTo>
                  <a:cubicBezTo>
                    <a:pt x="241661" y="415936"/>
                    <a:pt x="243985" y="422907"/>
                    <a:pt x="243985" y="429878"/>
                  </a:cubicBezTo>
                  <a:cubicBezTo>
                    <a:pt x="243985" y="455438"/>
                    <a:pt x="227719" y="480998"/>
                    <a:pt x="205644" y="489131"/>
                  </a:cubicBezTo>
                  <a:cubicBezTo>
                    <a:pt x="200997" y="490293"/>
                    <a:pt x="197511" y="494940"/>
                    <a:pt x="197511" y="499588"/>
                  </a:cubicBezTo>
                  <a:cubicBezTo>
                    <a:pt x="197511" y="532119"/>
                    <a:pt x="171951" y="557679"/>
                    <a:pt x="139420" y="557679"/>
                  </a:cubicBezTo>
                  <a:cubicBezTo>
                    <a:pt x="135934" y="557679"/>
                    <a:pt x="132449" y="558841"/>
                    <a:pt x="131287" y="561165"/>
                  </a:cubicBezTo>
                  <a:cubicBezTo>
                    <a:pt x="120830" y="572783"/>
                    <a:pt x="101079" y="580916"/>
                    <a:pt x="81328" y="580916"/>
                  </a:cubicBezTo>
                  <a:cubicBezTo>
                    <a:pt x="48797" y="580916"/>
                    <a:pt x="23237" y="555355"/>
                    <a:pt x="23237" y="522824"/>
                  </a:cubicBezTo>
                  <a:lnTo>
                    <a:pt x="23237" y="418259"/>
                  </a:lnTo>
                  <a:lnTo>
                    <a:pt x="69710" y="418259"/>
                  </a:lnTo>
                  <a:cubicBezTo>
                    <a:pt x="76681" y="418259"/>
                    <a:pt x="81328" y="422907"/>
                    <a:pt x="81328" y="429878"/>
                  </a:cubicBezTo>
                  <a:lnTo>
                    <a:pt x="81328" y="467056"/>
                  </a:lnTo>
                  <a:cubicBezTo>
                    <a:pt x="67386" y="471704"/>
                    <a:pt x="58092" y="484484"/>
                    <a:pt x="58092" y="499588"/>
                  </a:cubicBezTo>
                  <a:cubicBezTo>
                    <a:pt x="58092" y="519339"/>
                    <a:pt x="73195" y="534442"/>
                    <a:pt x="92947" y="534442"/>
                  </a:cubicBezTo>
                  <a:cubicBezTo>
                    <a:pt x="112698" y="534442"/>
                    <a:pt x="127801" y="519339"/>
                    <a:pt x="127801" y="499588"/>
                  </a:cubicBezTo>
                  <a:cubicBezTo>
                    <a:pt x="127801" y="484484"/>
                    <a:pt x="118507" y="471704"/>
                    <a:pt x="104565" y="467056"/>
                  </a:cubicBezTo>
                  <a:lnTo>
                    <a:pt x="104565" y="429878"/>
                  </a:lnTo>
                  <a:cubicBezTo>
                    <a:pt x="104565" y="410127"/>
                    <a:pt x="89461" y="395023"/>
                    <a:pt x="69710" y="395023"/>
                  </a:cubicBezTo>
                  <a:lnTo>
                    <a:pt x="23237" y="395023"/>
                  </a:lnTo>
                  <a:lnTo>
                    <a:pt x="23237" y="139420"/>
                  </a:lnTo>
                  <a:lnTo>
                    <a:pt x="83652" y="139420"/>
                  </a:lnTo>
                  <a:cubicBezTo>
                    <a:pt x="88299" y="153362"/>
                    <a:pt x="101079" y="162656"/>
                    <a:pt x="116183" y="162656"/>
                  </a:cubicBezTo>
                  <a:cubicBezTo>
                    <a:pt x="135934" y="162656"/>
                    <a:pt x="151038" y="147553"/>
                    <a:pt x="151038" y="127801"/>
                  </a:cubicBezTo>
                  <a:cubicBezTo>
                    <a:pt x="151038" y="108050"/>
                    <a:pt x="135934" y="92947"/>
                    <a:pt x="116183" y="92947"/>
                  </a:cubicBezTo>
                  <a:cubicBezTo>
                    <a:pt x="101079" y="92947"/>
                    <a:pt x="88299" y="102241"/>
                    <a:pt x="83652" y="116183"/>
                  </a:cubicBezTo>
                  <a:lnTo>
                    <a:pt x="22075" y="116183"/>
                  </a:lnTo>
                  <a:lnTo>
                    <a:pt x="22075" y="81328"/>
                  </a:lnTo>
                  <a:cubicBezTo>
                    <a:pt x="22075" y="48797"/>
                    <a:pt x="47635" y="23237"/>
                    <a:pt x="80166" y="23237"/>
                  </a:cubicBezTo>
                  <a:cubicBezTo>
                    <a:pt x="98756" y="23237"/>
                    <a:pt x="119669" y="31369"/>
                    <a:pt x="130125" y="42988"/>
                  </a:cubicBezTo>
                  <a:cubicBezTo>
                    <a:pt x="132449" y="45311"/>
                    <a:pt x="135934" y="46473"/>
                    <a:pt x="138258" y="46473"/>
                  </a:cubicBezTo>
                  <a:cubicBezTo>
                    <a:pt x="170789" y="46473"/>
                    <a:pt x="196350" y="72034"/>
                    <a:pt x="196350" y="104565"/>
                  </a:cubicBezTo>
                  <a:lnTo>
                    <a:pt x="196350" y="220748"/>
                  </a:lnTo>
                  <a:cubicBezTo>
                    <a:pt x="196350" y="227719"/>
                    <a:pt x="191702" y="232366"/>
                    <a:pt x="184731" y="232366"/>
                  </a:cubicBezTo>
                  <a:lnTo>
                    <a:pt x="124316" y="232366"/>
                  </a:lnTo>
                  <a:cubicBezTo>
                    <a:pt x="119669" y="218424"/>
                    <a:pt x="106889" y="209130"/>
                    <a:pt x="91785" y="209130"/>
                  </a:cubicBezTo>
                  <a:cubicBezTo>
                    <a:pt x="72034" y="209130"/>
                    <a:pt x="56930" y="224233"/>
                    <a:pt x="56930" y="243985"/>
                  </a:cubicBezTo>
                  <a:cubicBezTo>
                    <a:pt x="56930" y="263736"/>
                    <a:pt x="72034" y="278840"/>
                    <a:pt x="91785" y="278840"/>
                  </a:cubicBezTo>
                  <a:cubicBezTo>
                    <a:pt x="106889" y="278840"/>
                    <a:pt x="119669" y="269545"/>
                    <a:pt x="124316" y="255603"/>
                  </a:cubicBezTo>
                  <a:lnTo>
                    <a:pt x="184731" y="255603"/>
                  </a:lnTo>
                  <a:cubicBezTo>
                    <a:pt x="204482" y="255603"/>
                    <a:pt x="219586" y="240499"/>
                    <a:pt x="219586" y="220748"/>
                  </a:cubicBezTo>
                  <a:lnTo>
                    <a:pt x="219586" y="124316"/>
                  </a:lnTo>
                  <a:cubicBezTo>
                    <a:pt x="233528" y="135934"/>
                    <a:pt x="242823" y="154524"/>
                    <a:pt x="242823" y="174275"/>
                  </a:cubicBezTo>
                  <a:cubicBezTo>
                    <a:pt x="242823" y="181246"/>
                    <a:pt x="241661" y="188217"/>
                    <a:pt x="238176" y="195188"/>
                  </a:cubicBezTo>
                  <a:cubicBezTo>
                    <a:pt x="235852" y="199835"/>
                    <a:pt x="238176" y="205644"/>
                    <a:pt x="241661" y="209130"/>
                  </a:cubicBezTo>
                  <a:cubicBezTo>
                    <a:pt x="256765" y="220748"/>
                    <a:pt x="264898" y="237014"/>
                    <a:pt x="264898" y="255603"/>
                  </a:cubicBezTo>
                  <a:cubicBezTo>
                    <a:pt x="266059" y="268383"/>
                    <a:pt x="261412" y="280001"/>
                    <a:pt x="254441" y="290458"/>
                  </a:cubicBezTo>
                  <a:close/>
                  <a:moveTo>
                    <a:pt x="173113" y="395023"/>
                  </a:moveTo>
                  <a:cubicBezTo>
                    <a:pt x="173113" y="401994"/>
                    <a:pt x="168466" y="406641"/>
                    <a:pt x="161495" y="406641"/>
                  </a:cubicBezTo>
                  <a:cubicBezTo>
                    <a:pt x="154524" y="406641"/>
                    <a:pt x="149876" y="401994"/>
                    <a:pt x="149876" y="395023"/>
                  </a:cubicBezTo>
                  <a:cubicBezTo>
                    <a:pt x="149876" y="388052"/>
                    <a:pt x="154524" y="383404"/>
                    <a:pt x="161495" y="383404"/>
                  </a:cubicBezTo>
                  <a:cubicBezTo>
                    <a:pt x="168466" y="383404"/>
                    <a:pt x="173113" y="388052"/>
                    <a:pt x="173113" y="395023"/>
                  </a:cubicBezTo>
                  <a:close/>
                  <a:moveTo>
                    <a:pt x="103403" y="499588"/>
                  </a:moveTo>
                  <a:cubicBezTo>
                    <a:pt x="103403" y="506559"/>
                    <a:pt x="98756" y="511206"/>
                    <a:pt x="91785" y="511206"/>
                  </a:cubicBezTo>
                  <a:cubicBezTo>
                    <a:pt x="84814" y="511206"/>
                    <a:pt x="80166" y="506559"/>
                    <a:pt x="80166" y="499588"/>
                  </a:cubicBezTo>
                  <a:cubicBezTo>
                    <a:pt x="80166" y="492617"/>
                    <a:pt x="84814" y="487969"/>
                    <a:pt x="91785" y="487969"/>
                  </a:cubicBezTo>
                  <a:cubicBezTo>
                    <a:pt x="98756" y="487969"/>
                    <a:pt x="103403" y="492617"/>
                    <a:pt x="103403" y="499588"/>
                  </a:cubicBezTo>
                  <a:close/>
                  <a:moveTo>
                    <a:pt x="103403" y="127801"/>
                  </a:moveTo>
                  <a:cubicBezTo>
                    <a:pt x="103403" y="120830"/>
                    <a:pt x="108050" y="116183"/>
                    <a:pt x="115021" y="116183"/>
                  </a:cubicBezTo>
                  <a:cubicBezTo>
                    <a:pt x="121992" y="116183"/>
                    <a:pt x="126640" y="120830"/>
                    <a:pt x="126640" y="127801"/>
                  </a:cubicBezTo>
                  <a:cubicBezTo>
                    <a:pt x="126640" y="134772"/>
                    <a:pt x="121992" y="139420"/>
                    <a:pt x="115021" y="139420"/>
                  </a:cubicBezTo>
                  <a:cubicBezTo>
                    <a:pt x="108050" y="139420"/>
                    <a:pt x="103403" y="134772"/>
                    <a:pt x="103403" y="127801"/>
                  </a:cubicBezTo>
                  <a:close/>
                  <a:moveTo>
                    <a:pt x="103403" y="243985"/>
                  </a:moveTo>
                  <a:cubicBezTo>
                    <a:pt x="103403" y="250956"/>
                    <a:pt x="98756" y="255603"/>
                    <a:pt x="91785" y="255603"/>
                  </a:cubicBezTo>
                  <a:cubicBezTo>
                    <a:pt x="84814" y="255603"/>
                    <a:pt x="80166" y="250956"/>
                    <a:pt x="80166" y="243985"/>
                  </a:cubicBezTo>
                  <a:cubicBezTo>
                    <a:pt x="80166" y="237014"/>
                    <a:pt x="84814" y="232366"/>
                    <a:pt x="91785" y="232366"/>
                  </a:cubicBezTo>
                  <a:cubicBezTo>
                    <a:pt x="98756" y="232366"/>
                    <a:pt x="103403" y="237014"/>
                    <a:pt x="103403" y="243985"/>
                  </a:cubicBezTo>
                  <a:close/>
                </a:path>
              </a:pathLst>
            </a:custGeom>
            <a:solidFill>
              <a:schemeClr val="bg1"/>
            </a:solidFill>
            <a:ln w="11617" cap="flat">
              <a:solidFill>
                <a:schemeClr val="bg1"/>
              </a:solidFill>
              <a:prstDash val="solid"/>
              <a:miter/>
            </a:ln>
          </p:spPr>
          <p:txBody>
            <a:bodyPr rtlCol="0" anchor="ctr"/>
            <a:lstStyle/>
            <a:p>
              <a:endParaRPr lang="pt-BR"/>
            </a:p>
          </p:txBody>
        </p:sp>
        <p:sp>
          <p:nvSpPr>
            <p:cNvPr id="5" name="Forma Livre: Forma 272">
              <a:extLst>
                <a:ext uri="{FF2B5EF4-FFF2-40B4-BE49-F238E27FC236}">
                  <a16:creationId xmlns:a16="http://schemas.microsoft.com/office/drawing/2014/main" id="{CE271AD4-E577-6DA7-72DD-95CB70251496}"/>
                </a:ext>
              </a:extLst>
            </p:cNvPr>
            <p:cNvSpPr/>
            <p:nvPr/>
          </p:nvSpPr>
          <p:spPr>
            <a:xfrm>
              <a:off x="1716740" y="1314796"/>
              <a:ext cx="289323" cy="604152"/>
            </a:xfrm>
            <a:custGeom>
              <a:avLst/>
              <a:gdLst>
                <a:gd name="connsiteX0" fmla="*/ 209130 w 289323"/>
                <a:gd name="connsiteY0" fmla="*/ 0 h 604152"/>
                <a:gd name="connsiteX1" fmla="*/ 146391 w 289323"/>
                <a:gd name="connsiteY1" fmla="*/ 23237 h 604152"/>
                <a:gd name="connsiteX2" fmla="*/ 70872 w 289323"/>
                <a:gd name="connsiteY2" fmla="*/ 96432 h 604152"/>
                <a:gd name="connsiteX3" fmla="*/ 24398 w 289323"/>
                <a:gd name="connsiteY3" fmla="*/ 174275 h 604152"/>
                <a:gd name="connsiteX4" fmla="*/ 27884 w 289323"/>
                <a:gd name="connsiteY4" fmla="*/ 196350 h 604152"/>
                <a:gd name="connsiteX5" fmla="*/ 0 w 289323"/>
                <a:gd name="connsiteY5" fmla="*/ 255603 h 604152"/>
                <a:gd name="connsiteX6" fmla="*/ 15104 w 289323"/>
                <a:gd name="connsiteY6" fmla="*/ 302076 h 604152"/>
                <a:gd name="connsiteX7" fmla="*/ 0 w 289323"/>
                <a:gd name="connsiteY7" fmla="*/ 348549 h 604152"/>
                <a:gd name="connsiteX8" fmla="*/ 26722 w 289323"/>
                <a:gd name="connsiteY8" fmla="*/ 407803 h 604152"/>
                <a:gd name="connsiteX9" fmla="*/ 23237 w 289323"/>
                <a:gd name="connsiteY9" fmla="*/ 429878 h 604152"/>
                <a:gd name="connsiteX10" fmla="*/ 69710 w 289323"/>
                <a:gd name="connsiteY10" fmla="*/ 507720 h 604152"/>
                <a:gd name="connsiteX11" fmla="*/ 145229 w 289323"/>
                <a:gd name="connsiteY11" fmla="*/ 580916 h 604152"/>
                <a:gd name="connsiteX12" fmla="*/ 207968 w 289323"/>
                <a:gd name="connsiteY12" fmla="*/ 604152 h 604152"/>
                <a:gd name="connsiteX13" fmla="*/ 289296 w 289323"/>
                <a:gd name="connsiteY13" fmla="*/ 522824 h 604152"/>
                <a:gd name="connsiteX14" fmla="*/ 289296 w 289323"/>
                <a:gd name="connsiteY14" fmla="*/ 81328 h 604152"/>
                <a:gd name="connsiteX15" fmla="*/ 209130 w 289323"/>
                <a:gd name="connsiteY15" fmla="*/ 0 h 604152"/>
                <a:gd name="connsiteX16" fmla="*/ 209130 w 289323"/>
                <a:gd name="connsiteY16" fmla="*/ 580916 h 604152"/>
                <a:gd name="connsiteX17" fmla="*/ 159171 w 289323"/>
                <a:gd name="connsiteY17" fmla="*/ 561165 h 604152"/>
                <a:gd name="connsiteX18" fmla="*/ 151038 w 289323"/>
                <a:gd name="connsiteY18" fmla="*/ 557679 h 604152"/>
                <a:gd name="connsiteX19" fmla="*/ 92947 w 289323"/>
                <a:gd name="connsiteY19" fmla="*/ 499588 h 604152"/>
                <a:gd name="connsiteX20" fmla="*/ 84814 w 289323"/>
                <a:gd name="connsiteY20" fmla="*/ 489131 h 604152"/>
                <a:gd name="connsiteX21" fmla="*/ 46473 w 289323"/>
                <a:gd name="connsiteY21" fmla="*/ 429878 h 604152"/>
                <a:gd name="connsiteX22" fmla="*/ 51121 w 289323"/>
                <a:gd name="connsiteY22" fmla="*/ 408965 h 604152"/>
                <a:gd name="connsiteX23" fmla="*/ 47635 w 289323"/>
                <a:gd name="connsiteY23" fmla="*/ 395023 h 604152"/>
                <a:gd name="connsiteX24" fmla="*/ 24398 w 289323"/>
                <a:gd name="connsiteY24" fmla="*/ 348549 h 604152"/>
                <a:gd name="connsiteX25" fmla="*/ 36017 w 289323"/>
                <a:gd name="connsiteY25" fmla="*/ 313695 h 604152"/>
                <a:gd name="connsiteX26" fmla="*/ 105727 w 289323"/>
                <a:gd name="connsiteY26" fmla="*/ 313695 h 604152"/>
                <a:gd name="connsiteX27" fmla="*/ 117345 w 289323"/>
                <a:gd name="connsiteY27" fmla="*/ 325313 h 604152"/>
                <a:gd name="connsiteX28" fmla="*/ 117345 w 289323"/>
                <a:gd name="connsiteY28" fmla="*/ 362491 h 604152"/>
                <a:gd name="connsiteX29" fmla="*/ 94108 w 289323"/>
                <a:gd name="connsiteY29" fmla="*/ 395023 h 604152"/>
                <a:gd name="connsiteX30" fmla="*/ 128963 w 289323"/>
                <a:gd name="connsiteY30" fmla="*/ 429878 h 604152"/>
                <a:gd name="connsiteX31" fmla="*/ 163818 w 289323"/>
                <a:gd name="connsiteY31" fmla="*/ 395023 h 604152"/>
                <a:gd name="connsiteX32" fmla="*/ 140582 w 289323"/>
                <a:gd name="connsiteY32" fmla="*/ 362491 h 604152"/>
                <a:gd name="connsiteX33" fmla="*/ 140582 w 289323"/>
                <a:gd name="connsiteY33" fmla="*/ 325313 h 604152"/>
                <a:gd name="connsiteX34" fmla="*/ 105727 w 289323"/>
                <a:gd name="connsiteY34" fmla="*/ 290458 h 604152"/>
                <a:gd name="connsiteX35" fmla="*/ 36017 w 289323"/>
                <a:gd name="connsiteY35" fmla="*/ 290458 h 604152"/>
                <a:gd name="connsiteX36" fmla="*/ 24398 w 289323"/>
                <a:gd name="connsiteY36" fmla="*/ 255603 h 604152"/>
                <a:gd name="connsiteX37" fmla="*/ 47635 w 289323"/>
                <a:gd name="connsiteY37" fmla="*/ 209130 h 604152"/>
                <a:gd name="connsiteX38" fmla="*/ 51121 w 289323"/>
                <a:gd name="connsiteY38" fmla="*/ 195188 h 604152"/>
                <a:gd name="connsiteX39" fmla="*/ 46473 w 289323"/>
                <a:gd name="connsiteY39" fmla="*/ 174275 h 604152"/>
                <a:gd name="connsiteX40" fmla="*/ 69710 w 289323"/>
                <a:gd name="connsiteY40" fmla="*/ 124316 h 604152"/>
                <a:gd name="connsiteX41" fmla="*/ 69710 w 289323"/>
                <a:gd name="connsiteY41" fmla="*/ 220748 h 604152"/>
                <a:gd name="connsiteX42" fmla="*/ 104565 w 289323"/>
                <a:gd name="connsiteY42" fmla="*/ 255603 h 604152"/>
                <a:gd name="connsiteX43" fmla="*/ 164980 w 289323"/>
                <a:gd name="connsiteY43" fmla="*/ 255603 h 604152"/>
                <a:gd name="connsiteX44" fmla="*/ 197511 w 289323"/>
                <a:gd name="connsiteY44" fmla="*/ 278840 h 604152"/>
                <a:gd name="connsiteX45" fmla="*/ 232366 w 289323"/>
                <a:gd name="connsiteY45" fmla="*/ 243985 h 604152"/>
                <a:gd name="connsiteX46" fmla="*/ 197511 w 289323"/>
                <a:gd name="connsiteY46" fmla="*/ 209130 h 604152"/>
                <a:gd name="connsiteX47" fmla="*/ 164980 w 289323"/>
                <a:gd name="connsiteY47" fmla="*/ 232366 h 604152"/>
                <a:gd name="connsiteX48" fmla="*/ 104565 w 289323"/>
                <a:gd name="connsiteY48" fmla="*/ 232366 h 604152"/>
                <a:gd name="connsiteX49" fmla="*/ 92947 w 289323"/>
                <a:gd name="connsiteY49" fmla="*/ 220748 h 604152"/>
                <a:gd name="connsiteX50" fmla="*/ 92947 w 289323"/>
                <a:gd name="connsiteY50" fmla="*/ 104565 h 604152"/>
                <a:gd name="connsiteX51" fmla="*/ 151038 w 289323"/>
                <a:gd name="connsiteY51" fmla="*/ 46473 h 604152"/>
                <a:gd name="connsiteX52" fmla="*/ 159171 w 289323"/>
                <a:gd name="connsiteY52" fmla="*/ 42988 h 604152"/>
                <a:gd name="connsiteX53" fmla="*/ 209130 w 289323"/>
                <a:gd name="connsiteY53" fmla="*/ 23237 h 604152"/>
                <a:gd name="connsiteX54" fmla="*/ 267221 w 289323"/>
                <a:gd name="connsiteY54" fmla="*/ 81328 h 604152"/>
                <a:gd name="connsiteX55" fmla="*/ 267221 w 289323"/>
                <a:gd name="connsiteY55" fmla="*/ 116183 h 604152"/>
                <a:gd name="connsiteX56" fmla="*/ 206806 w 289323"/>
                <a:gd name="connsiteY56" fmla="*/ 116183 h 604152"/>
                <a:gd name="connsiteX57" fmla="*/ 174275 w 289323"/>
                <a:gd name="connsiteY57" fmla="*/ 92947 h 604152"/>
                <a:gd name="connsiteX58" fmla="*/ 139420 w 289323"/>
                <a:gd name="connsiteY58" fmla="*/ 127801 h 604152"/>
                <a:gd name="connsiteX59" fmla="*/ 174275 w 289323"/>
                <a:gd name="connsiteY59" fmla="*/ 162656 h 604152"/>
                <a:gd name="connsiteX60" fmla="*/ 206806 w 289323"/>
                <a:gd name="connsiteY60" fmla="*/ 139420 h 604152"/>
                <a:gd name="connsiteX61" fmla="*/ 267221 w 289323"/>
                <a:gd name="connsiteY61" fmla="*/ 139420 h 604152"/>
                <a:gd name="connsiteX62" fmla="*/ 267221 w 289323"/>
                <a:gd name="connsiteY62" fmla="*/ 395023 h 604152"/>
                <a:gd name="connsiteX63" fmla="*/ 220748 w 289323"/>
                <a:gd name="connsiteY63" fmla="*/ 395023 h 604152"/>
                <a:gd name="connsiteX64" fmla="*/ 185893 w 289323"/>
                <a:gd name="connsiteY64" fmla="*/ 429878 h 604152"/>
                <a:gd name="connsiteX65" fmla="*/ 185893 w 289323"/>
                <a:gd name="connsiteY65" fmla="*/ 467056 h 604152"/>
                <a:gd name="connsiteX66" fmla="*/ 162656 w 289323"/>
                <a:gd name="connsiteY66" fmla="*/ 499588 h 604152"/>
                <a:gd name="connsiteX67" fmla="*/ 197511 w 289323"/>
                <a:gd name="connsiteY67" fmla="*/ 534442 h 604152"/>
                <a:gd name="connsiteX68" fmla="*/ 232366 w 289323"/>
                <a:gd name="connsiteY68" fmla="*/ 499588 h 604152"/>
                <a:gd name="connsiteX69" fmla="*/ 209130 w 289323"/>
                <a:gd name="connsiteY69" fmla="*/ 467056 h 604152"/>
                <a:gd name="connsiteX70" fmla="*/ 209130 w 289323"/>
                <a:gd name="connsiteY70" fmla="*/ 429878 h 604152"/>
                <a:gd name="connsiteX71" fmla="*/ 220748 w 289323"/>
                <a:gd name="connsiteY71" fmla="*/ 418259 h 604152"/>
                <a:gd name="connsiteX72" fmla="*/ 267221 w 289323"/>
                <a:gd name="connsiteY72" fmla="*/ 418259 h 604152"/>
                <a:gd name="connsiteX73" fmla="*/ 267221 w 289323"/>
                <a:gd name="connsiteY73" fmla="*/ 522824 h 604152"/>
                <a:gd name="connsiteX74" fmla="*/ 209130 w 289323"/>
                <a:gd name="connsiteY74" fmla="*/ 580916 h 604152"/>
                <a:gd name="connsiteX75" fmla="*/ 139420 w 289323"/>
                <a:gd name="connsiteY75" fmla="*/ 395023 h 604152"/>
                <a:gd name="connsiteX76" fmla="*/ 127801 w 289323"/>
                <a:gd name="connsiteY76" fmla="*/ 406641 h 604152"/>
                <a:gd name="connsiteX77" fmla="*/ 116183 w 289323"/>
                <a:gd name="connsiteY77" fmla="*/ 395023 h 604152"/>
                <a:gd name="connsiteX78" fmla="*/ 127801 w 289323"/>
                <a:gd name="connsiteY78" fmla="*/ 383404 h 604152"/>
                <a:gd name="connsiteX79" fmla="*/ 139420 w 289323"/>
                <a:gd name="connsiteY79" fmla="*/ 395023 h 604152"/>
                <a:gd name="connsiteX80" fmla="*/ 185893 w 289323"/>
                <a:gd name="connsiteY80" fmla="*/ 243985 h 604152"/>
                <a:gd name="connsiteX81" fmla="*/ 197511 w 289323"/>
                <a:gd name="connsiteY81" fmla="*/ 232366 h 604152"/>
                <a:gd name="connsiteX82" fmla="*/ 209130 w 289323"/>
                <a:gd name="connsiteY82" fmla="*/ 243985 h 604152"/>
                <a:gd name="connsiteX83" fmla="*/ 197511 w 289323"/>
                <a:gd name="connsiteY83" fmla="*/ 255603 h 604152"/>
                <a:gd name="connsiteX84" fmla="*/ 185893 w 289323"/>
                <a:gd name="connsiteY84" fmla="*/ 243985 h 604152"/>
                <a:gd name="connsiteX85" fmla="*/ 185893 w 289323"/>
                <a:gd name="connsiteY85" fmla="*/ 127801 h 604152"/>
                <a:gd name="connsiteX86" fmla="*/ 174275 w 289323"/>
                <a:gd name="connsiteY86" fmla="*/ 139420 h 604152"/>
                <a:gd name="connsiteX87" fmla="*/ 162656 w 289323"/>
                <a:gd name="connsiteY87" fmla="*/ 127801 h 604152"/>
                <a:gd name="connsiteX88" fmla="*/ 174275 w 289323"/>
                <a:gd name="connsiteY88" fmla="*/ 116183 h 604152"/>
                <a:gd name="connsiteX89" fmla="*/ 185893 w 289323"/>
                <a:gd name="connsiteY89" fmla="*/ 127801 h 604152"/>
                <a:gd name="connsiteX90" fmla="*/ 209130 w 289323"/>
                <a:gd name="connsiteY90" fmla="*/ 499588 h 604152"/>
                <a:gd name="connsiteX91" fmla="*/ 197511 w 289323"/>
                <a:gd name="connsiteY91" fmla="*/ 511206 h 604152"/>
                <a:gd name="connsiteX92" fmla="*/ 185893 w 289323"/>
                <a:gd name="connsiteY92" fmla="*/ 499588 h 604152"/>
                <a:gd name="connsiteX93" fmla="*/ 197511 w 289323"/>
                <a:gd name="connsiteY93" fmla="*/ 487969 h 604152"/>
                <a:gd name="connsiteX94" fmla="*/ 209130 w 289323"/>
                <a:gd name="connsiteY94" fmla="*/ 499588 h 60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89323" h="604152">
                  <a:moveTo>
                    <a:pt x="209130" y="0"/>
                  </a:moveTo>
                  <a:cubicBezTo>
                    <a:pt x="185893" y="0"/>
                    <a:pt x="161495" y="9295"/>
                    <a:pt x="146391" y="23237"/>
                  </a:cubicBezTo>
                  <a:cubicBezTo>
                    <a:pt x="106888" y="25560"/>
                    <a:pt x="74357" y="56930"/>
                    <a:pt x="70872" y="96432"/>
                  </a:cubicBezTo>
                  <a:cubicBezTo>
                    <a:pt x="42988" y="110374"/>
                    <a:pt x="24398" y="141743"/>
                    <a:pt x="24398" y="174275"/>
                  </a:cubicBezTo>
                  <a:cubicBezTo>
                    <a:pt x="24398" y="181246"/>
                    <a:pt x="25560" y="189379"/>
                    <a:pt x="27884" y="196350"/>
                  </a:cubicBezTo>
                  <a:cubicBezTo>
                    <a:pt x="9295" y="211453"/>
                    <a:pt x="0" y="232366"/>
                    <a:pt x="0" y="255603"/>
                  </a:cubicBezTo>
                  <a:cubicBezTo>
                    <a:pt x="0" y="271869"/>
                    <a:pt x="4647" y="288134"/>
                    <a:pt x="15104" y="302076"/>
                  </a:cubicBezTo>
                  <a:cubicBezTo>
                    <a:pt x="5809" y="316018"/>
                    <a:pt x="0" y="332284"/>
                    <a:pt x="0" y="348549"/>
                  </a:cubicBezTo>
                  <a:cubicBezTo>
                    <a:pt x="0" y="371786"/>
                    <a:pt x="9295" y="392699"/>
                    <a:pt x="26722" y="407803"/>
                  </a:cubicBezTo>
                  <a:cubicBezTo>
                    <a:pt x="24398" y="414774"/>
                    <a:pt x="23237" y="422907"/>
                    <a:pt x="23237" y="429878"/>
                  </a:cubicBezTo>
                  <a:cubicBezTo>
                    <a:pt x="23237" y="462409"/>
                    <a:pt x="42988" y="493778"/>
                    <a:pt x="69710" y="507720"/>
                  </a:cubicBezTo>
                  <a:cubicBezTo>
                    <a:pt x="73195" y="547223"/>
                    <a:pt x="105727" y="578592"/>
                    <a:pt x="145229" y="580916"/>
                  </a:cubicBezTo>
                  <a:cubicBezTo>
                    <a:pt x="160333" y="594858"/>
                    <a:pt x="184731" y="604152"/>
                    <a:pt x="207968" y="604152"/>
                  </a:cubicBezTo>
                  <a:cubicBezTo>
                    <a:pt x="253279" y="604152"/>
                    <a:pt x="289296" y="568136"/>
                    <a:pt x="289296" y="522824"/>
                  </a:cubicBezTo>
                  <a:lnTo>
                    <a:pt x="289296" y="81328"/>
                  </a:lnTo>
                  <a:cubicBezTo>
                    <a:pt x="290458" y="36017"/>
                    <a:pt x="254441" y="0"/>
                    <a:pt x="209130" y="0"/>
                  </a:cubicBezTo>
                  <a:close/>
                  <a:moveTo>
                    <a:pt x="209130" y="580916"/>
                  </a:moveTo>
                  <a:cubicBezTo>
                    <a:pt x="190540" y="580916"/>
                    <a:pt x="169627" y="572783"/>
                    <a:pt x="159171" y="561165"/>
                  </a:cubicBezTo>
                  <a:cubicBezTo>
                    <a:pt x="156847" y="558841"/>
                    <a:pt x="153362" y="557679"/>
                    <a:pt x="151038" y="557679"/>
                  </a:cubicBezTo>
                  <a:cubicBezTo>
                    <a:pt x="118507" y="557679"/>
                    <a:pt x="92947" y="532119"/>
                    <a:pt x="92947" y="499588"/>
                  </a:cubicBezTo>
                  <a:cubicBezTo>
                    <a:pt x="92947" y="494940"/>
                    <a:pt x="89461" y="490293"/>
                    <a:pt x="84814" y="489131"/>
                  </a:cubicBezTo>
                  <a:cubicBezTo>
                    <a:pt x="62739" y="480998"/>
                    <a:pt x="46473" y="455438"/>
                    <a:pt x="46473" y="429878"/>
                  </a:cubicBezTo>
                  <a:cubicBezTo>
                    <a:pt x="46473" y="422907"/>
                    <a:pt x="47635" y="415936"/>
                    <a:pt x="51121" y="408965"/>
                  </a:cubicBezTo>
                  <a:cubicBezTo>
                    <a:pt x="53444" y="404317"/>
                    <a:pt x="51121" y="398508"/>
                    <a:pt x="47635" y="395023"/>
                  </a:cubicBezTo>
                  <a:cubicBezTo>
                    <a:pt x="32531" y="383404"/>
                    <a:pt x="24398" y="367139"/>
                    <a:pt x="24398" y="348549"/>
                  </a:cubicBezTo>
                  <a:cubicBezTo>
                    <a:pt x="24398" y="335769"/>
                    <a:pt x="29046" y="324151"/>
                    <a:pt x="36017" y="313695"/>
                  </a:cubicBezTo>
                  <a:lnTo>
                    <a:pt x="105727" y="313695"/>
                  </a:lnTo>
                  <a:cubicBezTo>
                    <a:pt x="112698" y="313695"/>
                    <a:pt x="117345" y="318342"/>
                    <a:pt x="117345" y="325313"/>
                  </a:cubicBezTo>
                  <a:lnTo>
                    <a:pt x="117345" y="362491"/>
                  </a:lnTo>
                  <a:cubicBezTo>
                    <a:pt x="103403" y="367139"/>
                    <a:pt x="94108" y="379919"/>
                    <a:pt x="94108" y="395023"/>
                  </a:cubicBezTo>
                  <a:cubicBezTo>
                    <a:pt x="94108" y="414774"/>
                    <a:pt x="109212" y="429878"/>
                    <a:pt x="128963" y="429878"/>
                  </a:cubicBezTo>
                  <a:cubicBezTo>
                    <a:pt x="148714" y="429878"/>
                    <a:pt x="163818" y="414774"/>
                    <a:pt x="163818" y="395023"/>
                  </a:cubicBezTo>
                  <a:cubicBezTo>
                    <a:pt x="163818" y="379919"/>
                    <a:pt x="154524" y="367139"/>
                    <a:pt x="140582" y="362491"/>
                  </a:cubicBezTo>
                  <a:lnTo>
                    <a:pt x="140582" y="325313"/>
                  </a:lnTo>
                  <a:cubicBezTo>
                    <a:pt x="140582" y="305562"/>
                    <a:pt x="125478" y="290458"/>
                    <a:pt x="105727" y="290458"/>
                  </a:cubicBezTo>
                  <a:lnTo>
                    <a:pt x="36017" y="290458"/>
                  </a:lnTo>
                  <a:cubicBezTo>
                    <a:pt x="27884" y="280001"/>
                    <a:pt x="24398" y="268383"/>
                    <a:pt x="24398" y="255603"/>
                  </a:cubicBezTo>
                  <a:cubicBezTo>
                    <a:pt x="24398" y="237014"/>
                    <a:pt x="32531" y="220748"/>
                    <a:pt x="47635" y="209130"/>
                  </a:cubicBezTo>
                  <a:cubicBezTo>
                    <a:pt x="52282" y="205644"/>
                    <a:pt x="53444" y="200997"/>
                    <a:pt x="51121" y="195188"/>
                  </a:cubicBezTo>
                  <a:cubicBezTo>
                    <a:pt x="47635" y="188217"/>
                    <a:pt x="46473" y="181246"/>
                    <a:pt x="46473" y="174275"/>
                  </a:cubicBezTo>
                  <a:cubicBezTo>
                    <a:pt x="46473" y="154524"/>
                    <a:pt x="55768" y="135934"/>
                    <a:pt x="69710" y="124316"/>
                  </a:cubicBezTo>
                  <a:lnTo>
                    <a:pt x="69710" y="220748"/>
                  </a:lnTo>
                  <a:cubicBezTo>
                    <a:pt x="69710" y="240499"/>
                    <a:pt x="84814" y="255603"/>
                    <a:pt x="104565" y="255603"/>
                  </a:cubicBezTo>
                  <a:lnTo>
                    <a:pt x="164980" y="255603"/>
                  </a:lnTo>
                  <a:cubicBezTo>
                    <a:pt x="169627" y="269545"/>
                    <a:pt x="182407" y="278840"/>
                    <a:pt x="197511" y="278840"/>
                  </a:cubicBezTo>
                  <a:cubicBezTo>
                    <a:pt x="217262" y="278840"/>
                    <a:pt x="232366" y="263736"/>
                    <a:pt x="232366" y="243985"/>
                  </a:cubicBezTo>
                  <a:cubicBezTo>
                    <a:pt x="232366" y="224233"/>
                    <a:pt x="217262" y="209130"/>
                    <a:pt x="197511" y="209130"/>
                  </a:cubicBezTo>
                  <a:cubicBezTo>
                    <a:pt x="182407" y="209130"/>
                    <a:pt x="169627" y="218424"/>
                    <a:pt x="164980" y="232366"/>
                  </a:cubicBezTo>
                  <a:lnTo>
                    <a:pt x="104565" y="232366"/>
                  </a:lnTo>
                  <a:cubicBezTo>
                    <a:pt x="97594" y="232366"/>
                    <a:pt x="92947" y="227719"/>
                    <a:pt x="92947" y="220748"/>
                  </a:cubicBezTo>
                  <a:lnTo>
                    <a:pt x="92947" y="104565"/>
                  </a:lnTo>
                  <a:cubicBezTo>
                    <a:pt x="92947" y="72034"/>
                    <a:pt x="118507" y="46473"/>
                    <a:pt x="151038" y="46473"/>
                  </a:cubicBezTo>
                  <a:cubicBezTo>
                    <a:pt x="154524" y="46473"/>
                    <a:pt x="158009" y="45311"/>
                    <a:pt x="159171" y="42988"/>
                  </a:cubicBezTo>
                  <a:cubicBezTo>
                    <a:pt x="169627" y="31369"/>
                    <a:pt x="189379" y="23237"/>
                    <a:pt x="209130" y="23237"/>
                  </a:cubicBezTo>
                  <a:cubicBezTo>
                    <a:pt x="241661" y="23237"/>
                    <a:pt x="267221" y="48797"/>
                    <a:pt x="267221" y="81328"/>
                  </a:cubicBezTo>
                  <a:lnTo>
                    <a:pt x="267221" y="116183"/>
                  </a:lnTo>
                  <a:lnTo>
                    <a:pt x="206806" y="116183"/>
                  </a:lnTo>
                  <a:cubicBezTo>
                    <a:pt x="202159" y="102241"/>
                    <a:pt x="189379" y="92947"/>
                    <a:pt x="174275" y="92947"/>
                  </a:cubicBezTo>
                  <a:cubicBezTo>
                    <a:pt x="154524" y="92947"/>
                    <a:pt x="139420" y="108050"/>
                    <a:pt x="139420" y="127801"/>
                  </a:cubicBezTo>
                  <a:cubicBezTo>
                    <a:pt x="139420" y="147553"/>
                    <a:pt x="154524" y="162656"/>
                    <a:pt x="174275" y="162656"/>
                  </a:cubicBezTo>
                  <a:cubicBezTo>
                    <a:pt x="189379" y="162656"/>
                    <a:pt x="202159" y="153362"/>
                    <a:pt x="206806" y="139420"/>
                  </a:cubicBezTo>
                  <a:lnTo>
                    <a:pt x="267221" y="139420"/>
                  </a:lnTo>
                  <a:lnTo>
                    <a:pt x="267221" y="395023"/>
                  </a:lnTo>
                  <a:lnTo>
                    <a:pt x="220748" y="395023"/>
                  </a:lnTo>
                  <a:cubicBezTo>
                    <a:pt x="200997" y="395023"/>
                    <a:pt x="185893" y="410127"/>
                    <a:pt x="185893" y="429878"/>
                  </a:cubicBezTo>
                  <a:lnTo>
                    <a:pt x="185893" y="467056"/>
                  </a:lnTo>
                  <a:cubicBezTo>
                    <a:pt x="171951" y="471704"/>
                    <a:pt x="162656" y="484484"/>
                    <a:pt x="162656" y="499588"/>
                  </a:cubicBezTo>
                  <a:cubicBezTo>
                    <a:pt x="162656" y="519339"/>
                    <a:pt x="177760" y="534442"/>
                    <a:pt x="197511" y="534442"/>
                  </a:cubicBezTo>
                  <a:cubicBezTo>
                    <a:pt x="217262" y="534442"/>
                    <a:pt x="232366" y="519339"/>
                    <a:pt x="232366" y="499588"/>
                  </a:cubicBezTo>
                  <a:cubicBezTo>
                    <a:pt x="232366" y="484484"/>
                    <a:pt x="223072" y="471704"/>
                    <a:pt x="209130" y="467056"/>
                  </a:cubicBezTo>
                  <a:lnTo>
                    <a:pt x="209130" y="429878"/>
                  </a:lnTo>
                  <a:cubicBezTo>
                    <a:pt x="209130" y="422907"/>
                    <a:pt x="213777" y="418259"/>
                    <a:pt x="220748" y="418259"/>
                  </a:cubicBezTo>
                  <a:lnTo>
                    <a:pt x="267221" y="418259"/>
                  </a:lnTo>
                  <a:lnTo>
                    <a:pt x="267221" y="522824"/>
                  </a:lnTo>
                  <a:cubicBezTo>
                    <a:pt x="267221" y="555355"/>
                    <a:pt x="241661" y="580916"/>
                    <a:pt x="209130" y="580916"/>
                  </a:cubicBezTo>
                  <a:close/>
                  <a:moveTo>
                    <a:pt x="139420" y="395023"/>
                  </a:moveTo>
                  <a:cubicBezTo>
                    <a:pt x="139420" y="401994"/>
                    <a:pt x="134772" y="406641"/>
                    <a:pt x="127801" y="406641"/>
                  </a:cubicBezTo>
                  <a:cubicBezTo>
                    <a:pt x="120830" y="406641"/>
                    <a:pt x="116183" y="401994"/>
                    <a:pt x="116183" y="395023"/>
                  </a:cubicBezTo>
                  <a:cubicBezTo>
                    <a:pt x="116183" y="388052"/>
                    <a:pt x="120830" y="383404"/>
                    <a:pt x="127801" y="383404"/>
                  </a:cubicBezTo>
                  <a:cubicBezTo>
                    <a:pt x="134772" y="383404"/>
                    <a:pt x="139420" y="388052"/>
                    <a:pt x="139420" y="395023"/>
                  </a:cubicBezTo>
                  <a:close/>
                  <a:moveTo>
                    <a:pt x="185893" y="243985"/>
                  </a:moveTo>
                  <a:cubicBezTo>
                    <a:pt x="185893" y="237014"/>
                    <a:pt x="190540" y="232366"/>
                    <a:pt x="197511" y="232366"/>
                  </a:cubicBezTo>
                  <a:cubicBezTo>
                    <a:pt x="204482" y="232366"/>
                    <a:pt x="209130" y="237014"/>
                    <a:pt x="209130" y="243985"/>
                  </a:cubicBezTo>
                  <a:cubicBezTo>
                    <a:pt x="209130" y="250956"/>
                    <a:pt x="204482" y="255603"/>
                    <a:pt x="197511" y="255603"/>
                  </a:cubicBezTo>
                  <a:cubicBezTo>
                    <a:pt x="190540" y="255603"/>
                    <a:pt x="185893" y="250956"/>
                    <a:pt x="185893" y="243985"/>
                  </a:cubicBezTo>
                  <a:close/>
                  <a:moveTo>
                    <a:pt x="185893" y="127801"/>
                  </a:moveTo>
                  <a:cubicBezTo>
                    <a:pt x="185893" y="134772"/>
                    <a:pt x="181246" y="139420"/>
                    <a:pt x="174275" y="139420"/>
                  </a:cubicBezTo>
                  <a:cubicBezTo>
                    <a:pt x="167304" y="139420"/>
                    <a:pt x="162656" y="134772"/>
                    <a:pt x="162656" y="127801"/>
                  </a:cubicBezTo>
                  <a:cubicBezTo>
                    <a:pt x="162656" y="120830"/>
                    <a:pt x="167304" y="116183"/>
                    <a:pt x="174275" y="116183"/>
                  </a:cubicBezTo>
                  <a:cubicBezTo>
                    <a:pt x="181246" y="116183"/>
                    <a:pt x="185893" y="120830"/>
                    <a:pt x="185893" y="127801"/>
                  </a:cubicBezTo>
                  <a:close/>
                  <a:moveTo>
                    <a:pt x="209130" y="499588"/>
                  </a:moveTo>
                  <a:cubicBezTo>
                    <a:pt x="209130" y="506559"/>
                    <a:pt x="204482" y="511206"/>
                    <a:pt x="197511" y="511206"/>
                  </a:cubicBezTo>
                  <a:cubicBezTo>
                    <a:pt x="190540" y="511206"/>
                    <a:pt x="185893" y="506559"/>
                    <a:pt x="185893" y="499588"/>
                  </a:cubicBezTo>
                  <a:cubicBezTo>
                    <a:pt x="185893" y="492617"/>
                    <a:pt x="190540" y="487969"/>
                    <a:pt x="197511" y="487969"/>
                  </a:cubicBezTo>
                  <a:cubicBezTo>
                    <a:pt x="204482" y="487969"/>
                    <a:pt x="209130" y="492617"/>
                    <a:pt x="209130" y="499588"/>
                  </a:cubicBezTo>
                  <a:close/>
                </a:path>
              </a:pathLst>
            </a:custGeom>
            <a:solidFill>
              <a:schemeClr val="bg1"/>
            </a:solidFill>
            <a:ln w="11617" cap="flat">
              <a:solidFill>
                <a:schemeClr val="bg1"/>
              </a:solidFill>
              <a:prstDash val="solid"/>
              <a:miter/>
            </a:ln>
          </p:spPr>
          <p:txBody>
            <a:bodyPr rtlCol="0" anchor="ctr"/>
            <a:lstStyle/>
            <a:p>
              <a:endParaRPr lang="pt-BR"/>
            </a:p>
          </p:txBody>
        </p:sp>
      </p:grpSp>
      <p:sp>
        <p:nvSpPr>
          <p:cNvPr id="8" name="CuadroTexto 7">
            <a:extLst>
              <a:ext uri="{FF2B5EF4-FFF2-40B4-BE49-F238E27FC236}">
                <a16:creationId xmlns:a16="http://schemas.microsoft.com/office/drawing/2014/main" id="{3DE68E60-8ABB-4410-A305-C1476A6BED06}"/>
              </a:ext>
            </a:extLst>
          </p:cNvPr>
          <p:cNvSpPr txBox="1"/>
          <p:nvPr/>
        </p:nvSpPr>
        <p:spPr>
          <a:xfrm>
            <a:off x="589279" y="1635046"/>
            <a:ext cx="6902970" cy="400110"/>
          </a:xfrm>
          <a:prstGeom prst="rect">
            <a:avLst/>
          </a:prstGeom>
          <a:noFill/>
        </p:spPr>
        <p:txBody>
          <a:bodyPr wrap="square">
            <a:spAutoFit/>
          </a:bodyPr>
          <a:lstStyle/>
          <a:p>
            <a:r>
              <a:rPr lang="es-MX" sz="2000" b="0" i="0">
                <a:solidFill>
                  <a:schemeClr val="bg1"/>
                </a:solidFill>
                <a:effectLst/>
                <a:latin typeface="Söhne"/>
              </a:rPr>
              <a:t>Detección de Anomalías</a:t>
            </a:r>
            <a:endParaRPr lang="es-ES" sz="2000"/>
          </a:p>
        </p:txBody>
      </p:sp>
      <p:sp>
        <p:nvSpPr>
          <p:cNvPr id="9" name="CuadroTexto 8">
            <a:extLst>
              <a:ext uri="{FF2B5EF4-FFF2-40B4-BE49-F238E27FC236}">
                <a16:creationId xmlns:a16="http://schemas.microsoft.com/office/drawing/2014/main" id="{4F1A6535-6098-CCC5-949D-4BBC5B180619}"/>
              </a:ext>
            </a:extLst>
          </p:cNvPr>
          <p:cNvSpPr txBox="1"/>
          <p:nvPr/>
        </p:nvSpPr>
        <p:spPr>
          <a:xfrm>
            <a:off x="739181" y="3982516"/>
            <a:ext cx="6902970" cy="400110"/>
          </a:xfrm>
          <a:prstGeom prst="rect">
            <a:avLst/>
          </a:prstGeom>
          <a:noFill/>
        </p:spPr>
        <p:txBody>
          <a:bodyPr wrap="square">
            <a:spAutoFit/>
          </a:bodyPr>
          <a:lstStyle/>
          <a:p>
            <a:r>
              <a:rPr lang="es-MX" sz="2000" b="0" i="0">
                <a:solidFill>
                  <a:schemeClr val="bg1"/>
                </a:solidFill>
                <a:effectLst/>
                <a:latin typeface="Söhne"/>
              </a:rPr>
              <a:t>Contexto</a:t>
            </a:r>
            <a:endParaRPr lang="es-ES" sz="2000"/>
          </a:p>
        </p:txBody>
      </p:sp>
      <p:sp>
        <p:nvSpPr>
          <p:cNvPr id="10" name="CuadroTexto 9">
            <a:extLst>
              <a:ext uri="{FF2B5EF4-FFF2-40B4-BE49-F238E27FC236}">
                <a16:creationId xmlns:a16="http://schemas.microsoft.com/office/drawing/2014/main" id="{B1AA07D4-2779-ED40-8F4B-8C148FB7B1AE}"/>
              </a:ext>
            </a:extLst>
          </p:cNvPr>
          <p:cNvSpPr txBox="1"/>
          <p:nvPr/>
        </p:nvSpPr>
        <p:spPr>
          <a:xfrm>
            <a:off x="7817036" y="1327270"/>
            <a:ext cx="4374964" cy="400110"/>
          </a:xfrm>
          <a:prstGeom prst="rect">
            <a:avLst/>
          </a:prstGeom>
          <a:noFill/>
        </p:spPr>
        <p:txBody>
          <a:bodyPr wrap="square">
            <a:spAutoFit/>
          </a:bodyPr>
          <a:lstStyle/>
          <a:p>
            <a:r>
              <a:rPr lang="es-MX" sz="2000" b="0" i="0" err="1">
                <a:solidFill>
                  <a:schemeClr val="bg1"/>
                </a:solidFill>
                <a:effectLst/>
                <a:latin typeface="Söhne"/>
              </a:rPr>
              <a:t>Insigths</a:t>
            </a:r>
            <a:r>
              <a:rPr lang="es-MX" sz="2000" b="0" i="0">
                <a:solidFill>
                  <a:schemeClr val="bg1"/>
                </a:solidFill>
                <a:effectLst/>
                <a:latin typeface="Söhne"/>
              </a:rPr>
              <a:t> y Reconocimientos de Patrones</a:t>
            </a:r>
            <a:endParaRPr lang="es-ES" sz="2000"/>
          </a:p>
        </p:txBody>
      </p:sp>
      <p:sp>
        <p:nvSpPr>
          <p:cNvPr id="11" name="CuadroTexto 10">
            <a:extLst>
              <a:ext uri="{FF2B5EF4-FFF2-40B4-BE49-F238E27FC236}">
                <a16:creationId xmlns:a16="http://schemas.microsoft.com/office/drawing/2014/main" id="{D3E3D147-5DA5-5304-7D7C-F3F0B5213FB4}"/>
              </a:ext>
            </a:extLst>
          </p:cNvPr>
          <p:cNvSpPr txBox="1"/>
          <p:nvPr/>
        </p:nvSpPr>
        <p:spPr>
          <a:xfrm>
            <a:off x="7813861" y="3207874"/>
            <a:ext cx="4374964" cy="400110"/>
          </a:xfrm>
          <a:prstGeom prst="rect">
            <a:avLst/>
          </a:prstGeom>
          <a:noFill/>
        </p:spPr>
        <p:txBody>
          <a:bodyPr wrap="square">
            <a:spAutoFit/>
          </a:bodyPr>
          <a:lstStyle/>
          <a:p>
            <a:r>
              <a:rPr lang="es-MX" sz="2000" b="0" i="0">
                <a:solidFill>
                  <a:schemeClr val="bg1"/>
                </a:solidFill>
                <a:effectLst/>
                <a:latin typeface="Söhne"/>
              </a:rPr>
              <a:t>Enrutamientos Inteligentes</a:t>
            </a:r>
            <a:endParaRPr lang="es-ES" sz="2000"/>
          </a:p>
        </p:txBody>
      </p:sp>
      <p:cxnSp>
        <p:nvCxnSpPr>
          <p:cNvPr id="13" name="Conector recto 12">
            <a:extLst>
              <a:ext uri="{FF2B5EF4-FFF2-40B4-BE49-F238E27FC236}">
                <a16:creationId xmlns:a16="http://schemas.microsoft.com/office/drawing/2014/main" id="{C543D16F-B25F-5793-6653-4FF87ECB9BE4}"/>
              </a:ext>
            </a:extLst>
          </p:cNvPr>
          <p:cNvCxnSpPr>
            <a:cxnSpLocks/>
            <a:endCxn id="8" idx="2"/>
          </p:cNvCxnSpPr>
          <p:nvPr/>
        </p:nvCxnSpPr>
        <p:spPr>
          <a:xfrm>
            <a:off x="355633" y="2035156"/>
            <a:ext cx="368513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5" name="Conector recto 14">
            <a:extLst>
              <a:ext uri="{FF2B5EF4-FFF2-40B4-BE49-F238E27FC236}">
                <a16:creationId xmlns:a16="http://schemas.microsoft.com/office/drawing/2014/main" id="{B881788D-57A7-2CA7-5BA4-A12E07285979}"/>
              </a:ext>
            </a:extLst>
          </p:cNvPr>
          <p:cNvCxnSpPr>
            <a:cxnSpLocks/>
            <a:stCxn id="5" idx="88"/>
            <a:endCxn id="8" idx="2"/>
          </p:cNvCxnSpPr>
          <p:nvPr/>
        </p:nvCxnSpPr>
        <p:spPr>
          <a:xfrm flipH="1" flipV="1">
            <a:off x="4040764" y="2035156"/>
            <a:ext cx="1011260" cy="56259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8" name="Elipse 17">
            <a:extLst>
              <a:ext uri="{FF2B5EF4-FFF2-40B4-BE49-F238E27FC236}">
                <a16:creationId xmlns:a16="http://schemas.microsoft.com/office/drawing/2014/main" id="{DEA96FBE-6D27-0C69-A3FA-A88D428D1EA0}"/>
              </a:ext>
            </a:extLst>
          </p:cNvPr>
          <p:cNvSpPr/>
          <p:nvPr/>
        </p:nvSpPr>
        <p:spPr>
          <a:xfrm>
            <a:off x="194871" y="1919254"/>
            <a:ext cx="205732" cy="2243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E4D40713-47BD-2D56-8480-902E0E24F8FF}"/>
              </a:ext>
            </a:extLst>
          </p:cNvPr>
          <p:cNvSpPr/>
          <p:nvPr/>
        </p:nvSpPr>
        <p:spPr>
          <a:xfrm>
            <a:off x="5011852" y="3025776"/>
            <a:ext cx="1390012" cy="728997"/>
          </a:xfrm>
          <a:prstGeom prst="rect">
            <a:avLst/>
          </a:prstGeom>
          <a:ln>
            <a:noFill/>
          </a:ln>
          <a:effectLst>
            <a:softEdge rad="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a:latin typeface="Söhne"/>
              </a:rPr>
              <a:t>DATOS</a:t>
            </a:r>
          </a:p>
        </p:txBody>
      </p:sp>
      <p:cxnSp>
        <p:nvCxnSpPr>
          <p:cNvPr id="20" name="Conector recto 19">
            <a:extLst>
              <a:ext uri="{FF2B5EF4-FFF2-40B4-BE49-F238E27FC236}">
                <a16:creationId xmlns:a16="http://schemas.microsoft.com/office/drawing/2014/main" id="{8261C569-9079-22D0-5387-522CCF1E847A}"/>
              </a:ext>
            </a:extLst>
          </p:cNvPr>
          <p:cNvCxnSpPr>
            <a:cxnSpLocks/>
          </p:cNvCxnSpPr>
          <p:nvPr/>
        </p:nvCxnSpPr>
        <p:spPr>
          <a:xfrm>
            <a:off x="316870" y="4338616"/>
            <a:ext cx="368513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1" name="Conector recto 20">
            <a:extLst>
              <a:ext uri="{FF2B5EF4-FFF2-40B4-BE49-F238E27FC236}">
                <a16:creationId xmlns:a16="http://schemas.microsoft.com/office/drawing/2014/main" id="{639DA132-45A2-34B4-3093-57C5B19297B8}"/>
              </a:ext>
            </a:extLst>
          </p:cNvPr>
          <p:cNvCxnSpPr>
            <a:cxnSpLocks/>
            <a:stCxn id="5" idx="76"/>
          </p:cNvCxnSpPr>
          <p:nvPr/>
        </p:nvCxnSpPr>
        <p:spPr>
          <a:xfrm flipH="1">
            <a:off x="4002001" y="4106619"/>
            <a:ext cx="766455" cy="231997"/>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C5208742-933A-E75F-3978-BE8C7375C299}"/>
              </a:ext>
            </a:extLst>
          </p:cNvPr>
          <p:cNvSpPr/>
          <p:nvPr/>
        </p:nvSpPr>
        <p:spPr>
          <a:xfrm>
            <a:off x="156108" y="4222714"/>
            <a:ext cx="205732" cy="2243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4" name="Conector recto 23">
            <a:extLst>
              <a:ext uri="{FF2B5EF4-FFF2-40B4-BE49-F238E27FC236}">
                <a16:creationId xmlns:a16="http://schemas.microsoft.com/office/drawing/2014/main" id="{5566D0CA-D585-C726-C33B-FC524C6B7557}"/>
              </a:ext>
            </a:extLst>
          </p:cNvPr>
          <p:cNvCxnSpPr>
            <a:cxnSpLocks/>
          </p:cNvCxnSpPr>
          <p:nvPr/>
        </p:nvCxnSpPr>
        <p:spPr>
          <a:xfrm flipH="1">
            <a:off x="7656282" y="1795475"/>
            <a:ext cx="43033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5" name="Conector recto 24">
            <a:extLst>
              <a:ext uri="{FF2B5EF4-FFF2-40B4-BE49-F238E27FC236}">
                <a16:creationId xmlns:a16="http://schemas.microsoft.com/office/drawing/2014/main" id="{03774942-11EE-CFD5-83D9-F2A6F9C139FF}"/>
              </a:ext>
            </a:extLst>
          </p:cNvPr>
          <p:cNvCxnSpPr>
            <a:cxnSpLocks/>
          </p:cNvCxnSpPr>
          <p:nvPr/>
        </p:nvCxnSpPr>
        <p:spPr>
          <a:xfrm flipV="1">
            <a:off x="6475364" y="1795475"/>
            <a:ext cx="1180918" cy="7875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6" name="Elipse 25">
            <a:extLst>
              <a:ext uri="{FF2B5EF4-FFF2-40B4-BE49-F238E27FC236}">
                <a16:creationId xmlns:a16="http://schemas.microsoft.com/office/drawing/2014/main" id="{75E4D23F-3B7A-95FE-217C-56B65ADF3DC8}"/>
              </a:ext>
            </a:extLst>
          </p:cNvPr>
          <p:cNvSpPr/>
          <p:nvPr/>
        </p:nvSpPr>
        <p:spPr>
          <a:xfrm flipH="1">
            <a:off x="11907147" y="1667419"/>
            <a:ext cx="216548" cy="2438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8" name="Conector recto 27">
            <a:extLst>
              <a:ext uri="{FF2B5EF4-FFF2-40B4-BE49-F238E27FC236}">
                <a16:creationId xmlns:a16="http://schemas.microsoft.com/office/drawing/2014/main" id="{0C2E6680-54AD-9EC7-6583-38817EED0CB0}"/>
              </a:ext>
            </a:extLst>
          </p:cNvPr>
          <p:cNvCxnSpPr>
            <a:cxnSpLocks/>
            <a:stCxn id="30" idx="6"/>
          </p:cNvCxnSpPr>
          <p:nvPr/>
        </p:nvCxnSpPr>
        <p:spPr>
          <a:xfrm flipH="1" flipV="1">
            <a:off x="7874000" y="3548753"/>
            <a:ext cx="4033147" cy="2330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9" name="Conector recto 28">
            <a:extLst>
              <a:ext uri="{FF2B5EF4-FFF2-40B4-BE49-F238E27FC236}">
                <a16:creationId xmlns:a16="http://schemas.microsoft.com/office/drawing/2014/main" id="{12C5B3C7-3F7F-3F54-324D-A58079A342C1}"/>
              </a:ext>
            </a:extLst>
          </p:cNvPr>
          <p:cNvCxnSpPr>
            <a:cxnSpLocks/>
            <a:stCxn id="4" idx="22"/>
          </p:cNvCxnSpPr>
          <p:nvPr/>
        </p:nvCxnSpPr>
        <p:spPr>
          <a:xfrm flipV="1">
            <a:off x="6824300" y="3548753"/>
            <a:ext cx="1049700" cy="497513"/>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0" name="Elipse 29">
            <a:extLst>
              <a:ext uri="{FF2B5EF4-FFF2-40B4-BE49-F238E27FC236}">
                <a16:creationId xmlns:a16="http://schemas.microsoft.com/office/drawing/2014/main" id="{2900B4CE-57B6-B6D0-ADCF-7742293FB0A6}"/>
              </a:ext>
            </a:extLst>
          </p:cNvPr>
          <p:cNvSpPr/>
          <p:nvPr/>
        </p:nvSpPr>
        <p:spPr>
          <a:xfrm flipH="1">
            <a:off x="11907147" y="3450117"/>
            <a:ext cx="216548" cy="2438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6" name="Conector recto 35">
            <a:extLst>
              <a:ext uri="{FF2B5EF4-FFF2-40B4-BE49-F238E27FC236}">
                <a16:creationId xmlns:a16="http://schemas.microsoft.com/office/drawing/2014/main" id="{2BB71A30-8920-7A98-ED52-289CBF5FF5B9}"/>
              </a:ext>
            </a:extLst>
          </p:cNvPr>
          <p:cNvCxnSpPr>
            <a:cxnSpLocks/>
          </p:cNvCxnSpPr>
          <p:nvPr/>
        </p:nvCxnSpPr>
        <p:spPr>
          <a:xfrm flipH="1">
            <a:off x="7439734" y="5431882"/>
            <a:ext cx="43033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7" name="Conector recto 36">
            <a:extLst>
              <a:ext uri="{FF2B5EF4-FFF2-40B4-BE49-F238E27FC236}">
                <a16:creationId xmlns:a16="http://schemas.microsoft.com/office/drawing/2014/main" id="{5CDBBE75-AF4D-2DE0-B0F0-E90DA71D6170}"/>
              </a:ext>
            </a:extLst>
          </p:cNvPr>
          <p:cNvCxnSpPr>
            <a:cxnSpLocks/>
            <a:stCxn id="4" idx="80"/>
          </p:cNvCxnSpPr>
          <p:nvPr/>
        </p:nvCxnSpPr>
        <p:spPr>
          <a:xfrm>
            <a:off x="6257170" y="4589459"/>
            <a:ext cx="1235079" cy="842423"/>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8" name="Elipse 37">
            <a:extLst>
              <a:ext uri="{FF2B5EF4-FFF2-40B4-BE49-F238E27FC236}">
                <a16:creationId xmlns:a16="http://schemas.microsoft.com/office/drawing/2014/main" id="{1B9361DD-9FE1-7679-AAD9-D8BAF30933D9}"/>
              </a:ext>
            </a:extLst>
          </p:cNvPr>
          <p:cNvSpPr/>
          <p:nvPr/>
        </p:nvSpPr>
        <p:spPr>
          <a:xfrm flipH="1">
            <a:off x="11690599" y="5303826"/>
            <a:ext cx="216548" cy="2438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CuadroTexto 41">
            <a:extLst>
              <a:ext uri="{FF2B5EF4-FFF2-40B4-BE49-F238E27FC236}">
                <a16:creationId xmlns:a16="http://schemas.microsoft.com/office/drawing/2014/main" id="{29ADFE73-C6BD-B92E-1BF1-8AC962B8EF40}"/>
              </a:ext>
            </a:extLst>
          </p:cNvPr>
          <p:cNvSpPr txBox="1"/>
          <p:nvPr/>
        </p:nvSpPr>
        <p:spPr>
          <a:xfrm>
            <a:off x="7483874" y="5073656"/>
            <a:ext cx="4374964" cy="400110"/>
          </a:xfrm>
          <a:prstGeom prst="rect">
            <a:avLst/>
          </a:prstGeom>
          <a:noFill/>
        </p:spPr>
        <p:txBody>
          <a:bodyPr wrap="square">
            <a:spAutoFit/>
          </a:bodyPr>
          <a:lstStyle/>
          <a:p>
            <a:r>
              <a:rPr lang="es-MX" sz="2000" b="0" i="0">
                <a:solidFill>
                  <a:schemeClr val="bg1"/>
                </a:solidFill>
                <a:effectLst/>
                <a:latin typeface="Söhne"/>
              </a:rPr>
              <a:t>Abstracción</a:t>
            </a:r>
            <a:endParaRPr lang="es-ES" sz="2000"/>
          </a:p>
        </p:txBody>
      </p:sp>
      <p:sp>
        <p:nvSpPr>
          <p:cNvPr id="43" name="CuadroTexto 42">
            <a:extLst>
              <a:ext uri="{FF2B5EF4-FFF2-40B4-BE49-F238E27FC236}">
                <a16:creationId xmlns:a16="http://schemas.microsoft.com/office/drawing/2014/main" id="{625E8BDF-E407-D9A9-C651-05D77C9FC31D}"/>
              </a:ext>
            </a:extLst>
          </p:cNvPr>
          <p:cNvSpPr txBox="1"/>
          <p:nvPr/>
        </p:nvSpPr>
        <p:spPr>
          <a:xfrm>
            <a:off x="589279" y="2029118"/>
            <a:ext cx="6902970" cy="584775"/>
          </a:xfrm>
          <a:prstGeom prst="rect">
            <a:avLst/>
          </a:prstGeom>
          <a:noFill/>
        </p:spPr>
        <p:txBody>
          <a:bodyPr wrap="square">
            <a:spAutoFit/>
          </a:bodyPr>
          <a:lstStyle/>
          <a:p>
            <a:r>
              <a:rPr lang="es-MX" sz="1600" b="0" i="0">
                <a:solidFill>
                  <a:schemeClr val="bg1"/>
                </a:solidFill>
                <a:effectLst/>
                <a:latin typeface="Söhne"/>
              </a:rPr>
              <a:t>Descubrir eventos inesperados  </a:t>
            </a:r>
            <a:r>
              <a:rPr lang="es-MX" sz="1600">
                <a:solidFill>
                  <a:schemeClr val="bg1"/>
                </a:solidFill>
                <a:latin typeface="Söhne"/>
              </a:rPr>
              <a:t>dentro </a:t>
            </a:r>
          </a:p>
          <a:p>
            <a:r>
              <a:rPr lang="es-MX" sz="1600">
                <a:solidFill>
                  <a:schemeClr val="bg1"/>
                </a:solidFill>
                <a:latin typeface="Söhne"/>
              </a:rPr>
              <a:t>de un conjunto de Datos</a:t>
            </a:r>
            <a:endParaRPr lang="es-ES" sz="1600"/>
          </a:p>
        </p:txBody>
      </p:sp>
      <p:grpSp>
        <p:nvGrpSpPr>
          <p:cNvPr id="44" name="Gráfico 1">
            <a:extLst>
              <a:ext uri="{FF2B5EF4-FFF2-40B4-BE49-F238E27FC236}">
                <a16:creationId xmlns:a16="http://schemas.microsoft.com/office/drawing/2014/main" id="{9499048B-6AED-2B5B-3FBE-A8B279B5134D}"/>
              </a:ext>
            </a:extLst>
          </p:cNvPr>
          <p:cNvGrpSpPr/>
          <p:nvPr/>
        </p:nvGrpSpPr>
        <p:grpSpPr>
          <a:xfrm>
            <a:off x="739181" y="2648807"/>
            <a:ext cx="321202" cy="400110"/>
            <a:chOff x="2669442" y="4265847"/>
            <a:chExt cx="604367" cy="558840"/>
          </a:xfrm>
          <a:solidFill>
            <a:schemeClr val="bg1"/>
          </a:solidFill>
        </p:grpSpPr>
        <p:sp>
          <p:nvSpPr>
            <p:cNvPr id="45" name="Forma Livre: Forma 311">
              <a:extLst>
                <a:ext uri="{FF2B5EF4-FFF2-40B4-BE49-F238E27FC236}">
                  <a16:creationId xmlns:a16="http://schemas.microsoft.com/office/drawing/2014/main" id="{5B949C69-149F-5BC1-FE93-E084D0B2FBAB}"/>
                </a:ext>
              </a:extLst>
            </p:cNvPr>
            <p:cNvSpPr/>
            <p:nvPr/>
          </p:nvSpPr>
          <p:spPr>
            <a:xfrm>
              <a:off x="2739152" y="4569085"/>
              <a:ext cx="534658" cy="255602"/>
            </a:xfrm>
            <a:custGeom>
              <a:avLst/>
              <a:gdLst>
                <a:gd name="connsiteX0" fmla="*/ 522824 w 534658"/>
                <a:gd name="connsiteY0" fmla="*/ 38340 h 255602"/>
                <a:gd name="connsiteX1" fmla="*/ 464733 w 534658"/>
                <a:gd name="connsiteY1" fmla="*/ 27884 h 255602"/>
                <a:gd name="connsiteX2" fmla="*/ 388052 w 534658"/>
                <a:gd name="connsiteY2" fmla="*/ 68548 h 255602"/>
                <a:gd name="connsiteX3" fmla="*/ 382242 w 534658"/>
                <a:gd name="connsiteY3" fmla="*/ 60415 h 255602"/>
                <a:gd name="connsiteX4" fmla="*/ 348549 w 534658"/>
                <a:gd name="connsiteY4" fmla="*/ 46473 h 255602"/>
                <a:gd name="connsiteX5" fmla="*/ 230043 w 534658"/>
                <a:gd name="connsiteY5" fmla="*/ 46473 h 255602"/>
                <a:gd name="connsiteX6" fmla="*/ 206806 w 534658"/>
                <a:gd name="connsiteY6" fmla="*/ 37178 h 255602"/>
                <a:gd name="connsiteX7" fmla="*/ 104565 w 534658"/>
                <a:gd name="connsiteY7" fmla="*/ 0 h 255602"/>
                <a:gd name="connsiteX8" fmla="*/ 25560 w 534658"/>
                <a:gd name="connsiteY8" fmla="*/ 19751 h 255602"/>
                <a:gd name="connsiteX9" fmla="*/ 12780 w 534658"/>
                <a:gd name="connsiteY9" fmla="*/ 23237 h 255602"/>
                <a:gd name="connsiteX10" fmla="*/ 11618 w 534658"/>
                <a:gd name="connsiteY10" fmla="*/ 23237 h 255602"/>
                <a:gd name="connsiteX11" fmla="*/ 0 w 534658"/>
                <a:gd name="connsiteY11" fmla="*/ 34855 h 255602"/>
                <a:gd name="connsiteX12" fmla="*/ 11618 w 534658"/>
                <a:gd name="connsiteY12" fmla="*/ 46473 h 255602"/>
                <a:gd name="connsiteX13" fmla="*/ 12780 w 534658"/>
                <a:gd name="connsiteY13" fmla="*/ 46473 h 255602"/>
                <a:gd name="connsiteX14" fmla="*/ 37179 w 534658"/>
                <a:gd name="connsiteY14" fmla="*/ 40664 h 255602"/>
                <a:gd name="connsiteX15" fmla="*/ 104565 w 534658"/>
                <a:gd name="connsiteY15" fmla="*/ 23237 h 255602"/>
                <a:gd name="connsiteX16" fmla="*/ 190540 w 534658"/>
                <a:gd name="connsiteY16" fmla="*/ 53444 h 255602"/>
                <a:gd name="connsiteX17" fmla="*/ 230043 w 534658"/>
                <a:gd name="connsiteY17" fmla="*/ 69710 h 255602"/>
                <a:gd name="connsiteX18" fmla="*/ 348549 w 534658"/>
                <a:gd name="connsiteY18" fmla="*/ 69710 h 255602"/>
                <a:gd name="connsiteX19" fmla="*/ 365977 w 534658"/>
                <a:gd name="connsiteY19" fmla="*/ 76681 h 255602"/>
                <a:gd name="connsiteX20" fmla="*/ 371786 w 534658"/>
                <a:gd name="connsiteY20" fmla="*/ 94108 h 255602"/>
                <a:gd name="connsiteX21" fmla="*/ 346226 w 534658"/>
                <a:gd name="connsiteY21" fmla="*/ 116183 h 255602"/>
                <a:gd name="connsiteX22" fmla="*/ 174275 w 534658"/>
                <a:gd name="connsiteY22" fmla="*/ 116183 h 255602"/>
                <a:gd name="connsiteX23" fmla="*/ 162656 w 534658"/>
                <a:gd name="connsiteY23" fmla="*/ 127801 h 255602"/>
                <a:gd name="connsiteX24" fmla="*/ 174275 w 534658"/>
                <a:gd name="connsiteY24" fmla="*/ 139420 h 255602"/>
                <a:gd name="connsiteX25" fmla="*/ 346226 w 534658"/>
                <a:gd name="connsiteY25" fmla="*/ 139420 h 255602"/>
                <a:gd name="connsiteX26" fmla="*/ 395023 w 534658"/>
                <a:gd name="connsiteY26" fmla="*/ 95270 h 255602"/>
                <a:gd name="connsiteX27" fmla="*/ 395023 w 534658"/>
                <a:gd name="connsiteY27" fmla="*/ 91785 h 255602"/>
                <a:gd name="connsiteX28" fmla="*/ 475189 w 534658"/>
                <a:gd name="connsiteY28" fmla="*/ 48797 h 255602"/>
                <a:gd name="connsiteX29" fmla="*/ 505397 w 534658"/>
                <a:gd name="connsiteY29" fmla="*/ 53444 h 255602"/>
                <a:gd name="connsiteX30" fmla="*/ 511206 w 534658"/>
                <a:gd name="connsiteY30" fmla="*/ 73195 h 255602"/>
                <a:gd name="connsiteX31" fmla="*/ 500749 w 534658"/>
                <a:gd name="connsiteY31" fmla="*/ 89461 h 255602"/>
                <a:gd name="connsiteX32" fmla="*/ 277678 w 534658"/>
                <a:gd name="connsiteY32" fmla="*/ 223071 h 255602"/>
                <a:gd name="connsiteX33" fmla="*/ 232366 w 534658"/>
                <a:gd name="connsiteY33" fmla="*/ 230042 h 255602"/>
                <a:gd name="connsiteX34" fmla="*/ 55768 w 534658"/>
                <a:gd name="connsiteY34" fmla="*/ 168466 h 255602"/>
                <a:gd name="connsiteX35" fmla="*/ 17427 w 534658"/>
                <a:gd name="connsiteY35" fmla="*/ 162656 h 255602"/>
                <a:gd name="connsiteX36" fmla="*/ 11618 w 534658"/>
                <a:gd name="connsiteY36" fmla="*/ 162656 h 255602"/>
                <a:gd name="connsiteX37" fmla="*/ 0 w 534658"/>
                <a:gd name="connsiteY37" fmla="*/ 174275 h 255602"/>
                <a:gd name="connsiteX38" fmla="*/ 11618 w 534658"/>
                <a:gd name="connsiteY38" fmla="*/ 185893 h 255602"/>
                <a:gd name="connsiteX39" fmla="*/ 17427 w 534658"/>
                <a:gd name="connsiteY39" fmla="*/ 185893 h 255602"/>
                <a:gd name="connsiteX40" fmla="*/ 47635 w 534658"/>
                <a:gd name="connsiteY40" fmla="*/ 190540 h 255602"/>
                <a:gd name="connsiteX41" fmla="*/ 224233 w 534658"/>
                <a:gd name="connsiteY41" fmla="*/ 252117 h 255602"/>
                <a:gd name="connsiteX42" fmla="*/ 246308 w 534658"/>
                <a:gd name="connsiteY42" fmla="*/ 255603 h 255602"/>
                <a:gd name="connsiteX43" fmla="*/ 289296 w 534658"/>
                <a:gd name="connsiteY43" fmla="*/ 243985 h 255602"/>
                <a:gd name="connsiteX44" fmla="*/ 512368 w 534658"/>
                <a:gd name="connsiteY44" fmla="*/ 110374 h 255602"/>
                <a:gd name="connsiteX45" fmla="*/ 534442 w 534658"/>
                <a:gd name="connsiteY45" fmla="*/ 77842 h 255602"/>
                <a:gd name="connsiteX46" fmla="*/ 522824 w 534658"/>
                <a:gd name="connsiteY46" fmla="*/ 38340 h 25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34658" h="255602">
                  <a:moveTo>
                    <a:pt x="522824" y="38340"/>
                  </a:moveTo>
                  <a:cubicBezTo>
                    <a:pt x="508882" y="22075"/>
                    <a:pt x="484484" y="18589"/>
                    <a:pt x="464733" y="27884"/>
                  </a:cubicBezTo>
                  <a:lnTo>
                    <a:pt x="388052" y="68548"/>
                  </a:lnTo>
                  <a:cubicBezTo>
                    <a:pt x="385728" y="65063"/>
                    <a:pt x="384566" y="62739"/>
                    <a:pt x="382242" y="60415"/>
                  </a:cubicBezTo>
                  <a:cubicBezTo>
                    <a:pt x="372948" y="51121"/>
                    <a:pt x="361330" y="46473"/>
                    <a:pt x="348549" y="46473"/>
                  </a:cubicBezTo>
                  <a:lnTo>
                    <a:pt x="230043" y="46473"/>
                  </a:lnTo>
                  <a:cubicBezTo>
                    <a:pt x="220748" y="46473"/>
                    <a:pt x="212615" y="42988"/>
                    <a:pt x="206806" y="37178"/>
                  </a:cubicBezTo>
                  <a:cubicBezTo>
                    <a:pt x="182407" y="13942"/>
                    <a:pt x="145229" y="0"/>
                    <a:pt x="104565" y="0"/>
                  </a:cubicBezTo>
                  <a:cubicBezTo>
                    <a:pt x="75519" y="0"/>
                    <a:pt x="47635" y="6971"/>
                    <a:pt x="25560" y="19751"/>
                  </a:cubicBezTo>
                  <a:cubicBezTo>
                    <a:pt x="22075" y="22075"/>
                    <a:pt x="17427" y="23237"/>
                    <a:pt x="12780" y="23237"/>
                  </a:cubicBezTo>
                  <a:lnTo>
                    <a:pt x="11618" y="23237"/>
                  </a:lnTo>
                  <a:cubicBezTo>
                    <a:pt x="4647" y="23237"/>
                    <a:pt x="0" y="27884"/>
                    <a:pt x="0" y="34855"/>
                  </a:cubicBezTo>
                  <a:cubicBezTo>
                    <a:pt x="0" y="41826"/>
                    <a:pt x="4647" y="46473"/>
                    <a:pt x="11618" y="46473"/>
                  </a:cubicBezTo>
                  <a:lnTo>
                    <a:pt x="12780" y="46473"/>
                  </a:lnTo>
                  <a:cubicBezTo>
                    <a:pt x="22075" y="46473"/>
                    <a:pt x="30208" y="44149"/>
                    <a:pt x="37179" y="40664"/>
                  </a:cubicBezTo>
                  <a:cubicBezTo>
                    <a:pt x="56930" y="29046"/>
                    <a:pt x="80166" y="23237"/>
                    <a:pt x="104565" y="23237"/>
                  </a:cubicBezTo>
                  <a:cubicBezTo>
                    <a:pt x="138258" y="23237"/>
                    <a:pt x="170789" y="34855"/>
                    <a:pt x="190540" y="53444"/>
                  </a:cubicBezTo>
                  <a:cubicBezTo>
                    <a:pt x="200997" y="63901"/>
                    <a:pt x="214939" y="69710"/>
                    <a:pt x="230043" y="69710"/>
                  </a:cubicBezTo>
                  <a:lnTo>
                    <a:pt x="348549" y="69710"/>
                  </a:lnTo>
                  <a:cubicBezTo>
                    <a:pt x="355520" y="69710"/>
                    <a:pt x="361330" y="72033"/>
                    <a:pt x="365977" y="76681"/>
                  </a:cubicBezTo>
                  <a:cubicBezTo>
                    <a:pt x="370624" y="81328"/>
                    <a:pt x="372948" y="87137"/>
                    <a:pt x="371786" y="94108"/>
                  </a:cubicBezTo>
                  <a:cubicBezTo>
                    <a:pt x="370624" y="105727"/>
                    <a:pt x="360168" y="116183"/>
                    <a:pt x="346226" y="116183"/>
                  </a:cubicBezTo>
                  <a:lnTo>
                    <a:pt x="174275" y="116183"/>
                  </a:lnTo>
                  <a:cubicBezTo>
                    <a:pt x="167304" y="116183"/>
                    <a:pt x="162656" y="120830"/>
                    <a:pt x="162656" y="127801"/>
                  </a:cubicBezTo>
                  <a:cubicBezTo>
                    <a:pt x="162656" y="134773"/>
                    <a:pt x="167304" y="139420"/>
                    <a:pt x="174275" y="139420"/>
                  </a:cubicBezTo>
                  <a:lnTo>
                    <a:pt x="346226" y="139420"/>
                  </a:lnTo>
                  <a:cubicBezTo>
                    <a:pt x="371786" y="139420"/>
                    <a:pt x="393861" y="119669"/>
                    <a:pt x="395023" y="95270"/>
                  </a:cubicBezTo>
                  <a:cubicBezTo>
                    <a:pt x="395023" y="94108"/>
                    <a:pt x="395023" y="92947"/>
                    <a:pt x="395023" y="91785"/>
                  </a:cubicBezTo>
                  <a:lnTo>
                    <a:pt x="475189" y="48797"/>
                  </a:lnTo>
                  <a:cubicBezTo>
                    <a:pt x="485646" y="42988"/>
                    <a:pt x="498426" y="45311"/>
                    <a:pt x="505397" y="53444"/>
                  </a:cubicBezTo>
                  <a:cubicBezTo>
                    <a:pt x="510044" y="59253"/>
                    <a:pt x="512368" y="66224"/>
                    <a:pt x="511206" y="73195"/>
                  </a:cubicBezTo>
                  <a:cubicBezTo>
                    <a:pt x="510044" y="80166"/>
                    <a:pt x="506559" y="85975"/>
                    <a:pt x="500749" y="89461"/>
                  </a:cubicBezTo>
                  <a:lnTo>
                    <a:pt x="277678" y="223071"/>
                  </a:lnTo>
                  <a:cubicBezTo>
                    <a:pt x="263736" y="231204"/>
                    <a:pt x="246308" y="233528"/>
                    <a:pt x="232366" y="230042"/>
                  </a:cubicBezTo>
                  <a:lnTo>
                    <a:pt x="55768" y="168466"/>
                  </a:lnTo>
                  <a:cubicBezTo>
                    <a:pt x="42988" y="164980"/>
                    <a:pt x="30208" y="162656"/>
                    <a:pt x="17427" y="162656"/>
                  </a:cubicBezTo>
                  <a:lnTo>
                    <a:pt x="11618" y="162656"/>
                  </a:lnTo>
                  <a:cubicBezTo>
                    <a:pt x="4647" y="162656"/>
                    <a:pt x="0" y="167304"/>
                    <a:pt x="0" y="174275"/>
                  </a:cubicBezTo>
                  <a:cubicBezTo>
                    <a:pt x="0" y="181246"/>
                    <a:pt x="4647" y="185893"/>
                    <a:pt x="11618" y="185893"/>
                  </a:cubicBezTo>
                  <a:lnTo>
                    <a:pt x="17427" y="185893"/>
                  </a:lnTo>
                  <a:cubicBezTo>
                    <a:pt x="27884" y="185893"/>
                    <a:pt x="38340" y="187055"/>
                    <a:pt x="47635" y="190540"/>
                  </a:cubicBezTo>
                  <a:lnTo>
                    <a:pt x="224233" y="252117"/>
                  </a:lnTo>
                  <a:cubicBezTo>
                    <a:pt x="231204" y="254441"/>
                    <a:pt x="239337" y="255603"/>
                    <a:pt x="246308" y="255603"/>
                  </a:cubicBezTo>
                  <a:cubicBezTo>
                    <a:pt x="261412" y="255603"/>
                    <a:pt x="276516" y="250956"/>
                    <a:pt x="289296" y="243985"/>
                  </a:cubicBezTo>
                  <a:lnTo>
                    <a:pt x="512368" y="110374"/>
                  </a:lnTo>
                  <a:cubicBezTo>
                    <a:pt x="523986" y="103403"/>
                    <a:pt x="532119" y="90623"/>
                    <a:pt x="534442" y="77842"/>
                  </a:cubicBezTo>
                  <a:cubicBezTo>
                    <a:pt x="535604" y="61577"/>
                    <a:pt x="532119" y="48797"/>
                    <a:pt x="522824" y="38340"/>
                  </a:cubicBezTo>
                  <a:close/>
                </a:path>
              </a:pathLst>
            </a:custGeom>
            <a:grpFill/>
            <a:ln w="11617" cap="flat">
              <a:noFill/>
              <a:prstDash val="solid"/>
              <a:miter/>
            </a:ln>
          </p:spPr>
          <p:txBody>
            <a:bodyPr rtlCol="0" anchor="ctr"/>
            <a:lstStyle/>
            <a:p>
              <a:endParaRPr lang="pt-BR"/>
            </a:p>
          </p:txBody>
        </p:sp>
        <p:sp>
          <p:nvSpPr>
            <p:cNvPr id="46" name="Forma Livre: Forma 312">
              <a:extLst>
                <a:ext uri="{FF2B5EF4-FFF2-40B4-BE49-F238E27FC236}">
                  <a16:creationId xmlns:a16="http://schemas.microsoft.com/office/drawing/2014/main" id="{8C8A41B7-1D6E-0A63-89AE-63AB79D94740}"/>
                </a:ext>
              </a:extLst>
            </p:cNvPr>
            <p:cNvSpPr/>
            <p:nvPr/>
          </p:nvSpPr>
          <p:spPr>
            <a:xfrm>
              <a:off x="2832098" y="4265847"/>
              <a:ext cx="92946" cy="116183"/>
            </a:xfrm>
            <a:custGeom>
              <a:avLst/>
              <a:gdLst>
                <a:gd name="connsiteX0" fmla="*/ 46473 w 92946"/>
                <a:gd name="connsiteY0" fmla="*/ 116183 h 116183"/>
                <a:gd name="connsiteX1" fmla="*/ 0 w 92946"/>
                <a:gd name="connsiteY1" fmla="*/ 69710 h 116183"/>
                <a:gd name="connsiteX2" fmla="*/ 0 w 92946"/>
                <a:gd name="connsiteY2" fmla="*/ 46473 h 116183"/>
                <a:gd name="connsiteX3" fmla="*/ 46473 w 92946"/>
                <a:gd name="connsiteY3" fmla="*/ 0 h 116183"/>
                <a:gd name="connsiteX4" fmla="*/ 92947 w 92946"/>
                <a:gd name="connsiteY4" fmla="*/ 46473 h 116183"/>
                <a:gd name="connsiteX5" fmla="*/ 92947 w 92946"/>
                <a:gd name="connsiteY5" fmla="*/ 69710 h 116183"/>
                <a:gd name="connsiteX6" fmla="*/ 46473 w 92946"/>
                <a:gd name="connsiteY6" fmla="*/ 116183 h 116183"/>
                <a:gd name="connsiteX7" fmla="*/ 46473 w 92946"/>
                <a:gd name="connsiteY7" fmla="*/ 23237 h 116183"/>
                <a:gd name="connsiteX8" fmla="*/ 23237 w 92946"/>
                <a:gd name="connsiteY8" fmla="*/ 46473 h 116183"/>
                <a:gd name="connsiteX9" fmla="*/ 23237 w 92946"/>
                <a:gd name="connsiteY9" fmla="*/ 69710 h 116183"/>
                <a:gd name="connsiteX10" fmla="*/ 46473 w 92946"/>
                <a:gd name="connsiteY10" fmla="*/ 92947 h 116183"/>
                <a:gd name="connsiteX11" fmla="*/ 69710 w 92946"/>
                <a:gd name="connsiteY11" fmla="*/ 69710 h 116183"/>
                <a:gd name="connsiteX12" fmla="*/ 69710 w 92946"/>
                <a:gd name="connsiteY12" fmla="*/ 46473 h 116183"/>
                <a:gd name="connsiteX13" fmla="*/ 46473 w 92946"/>
                <a:gd name="connsiteY13" fmla="*/ 23237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16183">
                  <a:moveTo>
                    <a:pt x="46473" y="116183"/>
                  </a:moveTo>
                  <a:cubicBezTo>
                    <a:pt x="20913" y="116183"/>
                    <a:pt x="0" y="95270"/>
                    <a:pt x="0" y="69710"/>
                  </a:cubicBezTo>
                  <a:lnTo>
                    <a:pt x="0" y="46473"/>
                  </a:lnTo>
                  <a:cubicBezTo>
                    <a:pt x="0" y="20913"/>
                    <a:pt x="20913" y="0"/>
                    <a:pt x="46473" y="0"/>
                  </a:cubicBezTo>
                  <a:cubicBezTo>
                    <a:pt x="72034" y="0"/>
                    <a:pt x="92947" y="20913"/>
                    <a:pt x="92947" y="46473"/>
                  </a:cubicBezTo>
                  <a:lnTo>
                    <a:pt x="92947" y="69710"/>
                  </a:lnTo>
                  <a:cubicBezTo>
                    <a:pt x="92947" y="95270"/>
                    <a:pt x="72034" y="116183"/>
                    <a:pt x="46473" y="116183"/>
                  </a:cubicBezTo>
                  <a:close/>
                  <a:moveTo>
                    <a:pt x="46473" y="23237"/>
                  </a:moveTo>
                  <a:cubicBezTo>
                    <a:pt x="33693" y="23237"/>
                    <a:pt x="23237" y="33693"/>
                    <a:pt x="23237" y="46473"/>
                  </a:cubicBezTo>
                  <a:lnTo>
                    <a:pt x="23237" y="69710"/>
                  </a:lnTo>
                  <a:cubicBezTo>
                    <a:pt x="23237" y="82490"/>
                    <a:pt x="33693" y="92947"/>
                    <a:pt x="46473" y="92947"/>
                  </a:cubicBezTo>
                  <a:cubicBezTo>
                    <a:pt x="59253" y="92947"/>
                    <a:pt x="69710" y="82490"/>
                    <a:pt x="69710" y="69710"/>
                  </a:cubicBezTo>
                  <a:lnTo>
                    <a:pt x="69710" y="46473"/>
                  </a:ln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47" name="Forma Livre: Forma 313">
              <a:extLst>
                <a:ext uri="{FF2B5EF4-FFF2-40B4-BE49-F238E27FC236}">
                  <a16:creationId xmlns:a16="http://schemas.microsoft.com/office/drawing/2014/main" id="{51B5FC64-F1BE-18C3-03AE-BC7700A99738}"/>
                </a:ext>
              </a:extLst>
            </p:cNvPr>
            <p:cNvSpPr/>
            <p:nvPr/>
          </p:nvSpPr>
          <p:spPr>
            <a:xfrm>
              <a:off x="2994755" y="4265847"/>
              <a:ext cx="92946" cy="116183"/>
            </a:xfrm>
            <a:custGeom>
              <a:avLst/>
              <a:gdLst>
                <a:gd name="connsiteX0" fmla="*/ 46473 w 92946"/>
                <a:gd name="connsiteY0" fmla="*/ 116183 h 116183"/>
                <a:gd name="connsiteX1" fmla="*/ 0 w 92946"/>
                <a:gd name="connsiteY1" fmla="*/ 69710 h 116183"/>
                <a:gd name="connsiteX2" fmla="*/ 0 w 92946"/>
                <a:gd name="connsiteY2" fmla="*/ 46473 h 116183"/>
                <a:gd name="connsiteX3" fmla="*/ 46473 w 92946"/>
                <a:gd name="connsiteY3" fmla="*/ 0 h 116183"/>
                <a:gd name="connsiteX4" fmla="*/ 92947 w 92946"/>
                <a:gd name="connsiteY4" fmla="*/ 46473 h 116183"/>
                <a:gd name="connsiteX5" fmla="*/ 92947 w 92946"/>
                <a:gd name="connsiteY5" fmla="*/ 69710 h 116183"/>
                <a:gd name="connsiteX6" fmla="*/ 46473 w 92946"/>
                <a:gd name="connsiteY6" fmla="*/ 116183 h 116183"/>
                <a:gd name="connsiteX7" fmla="*/ 46473 w 92946"/>
                <a:gd name="connsiteY7" fmla="*/ 23237 h 116183"/>
                <a:gd name="connsiteX8" fmla="*/ 23237 w 92946"/>
                <a:gd name="connsiteY8" fmla="*/ 46473 h 116183"/>
                <a:gd name="connsiteX9" fmla="*/ 23237 w 92946"/>
                <a:gd name="connsiteY9" fmla="*/ 69710 h 116183"/>
                <a:gd name="connsiteX10" fmla="*/ 46473 w 92946"/>
                <a:gd name="connsiteY10" fmla="*/ 92947 h 116183"/>
                <a:gd name="connsiteX11" fmla="*/ 69710 w 92946"/>
                <a:gd name="connsiteY11" fmla="*/ 69710 h 116183"/>
                <a:gd name="connsiteX12" fmla="*/ 69710 w 92946"/>
                <a:gd name="connsiteY12" fmla="*/ 46473 h 116183"/>
                <a:gd name="connsiteX13" fmla="*/ 46473 w 92946"/>
                <a:gd name="connsiteY13" fmla="*/ 23237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16183">
                  <a:moveTo>
                    <a:pt x="46473" y="116183"/>
                  </a:moveTo>
                  <a:cubicBezTo>
                    <a:pt x="20913" y="116183"/>
                    <a:pt x="0" y="95270"/>
                    <a:pt x="0" y="69710"/>
                  </a:cubicBezTo>
                  <a:lnTo>
                    <a:pt x="0" y="46473"/>
                  </a:lnTo>
                  <a:cubicBezTo>
                    <a:pt x="0" y="20913"/>
                    <a:pt x="20913" y="0"/>
                    <a:pt x="46473" y="0"/>
                  </a:cubicBezTo>
                  <a:cubicBezTo>
                    <a:pt x="72034" y="0"/>
                    <a:pt x="92947" y="20913"/>
                    <a:pt x="92947" y="46473"/>
                  </a:cubicBezTo>
                  <a:lnTo>
                    <a:pt x="92947" y="69710"/>
                  </a:lnTo>
                  <a:cubicBezTo>
                    <a:pt x="92947" y="95270"/>
                    <a:pt x="72034" y="116183"/>
                    <a:pt x="46473" y="116183"/>
                  </a:cubicBezTo>
                  <a:close/>
                  <a:moveTo>
                    <a:pt x="46473" y="23237"/>
                  </a:moveTo>
                  <a:cubicBezTo>
                    <a:pt x="33693" y="23237"/>
                    <a:pt x="23237" y="33693"/>
                    <a:pt x="23237" y="46473"/>
                  </a:cubicBezTo>
                  <a:lnTo>
                    <a:pt x="23237" y="69710"/>
                  </a:lnTo>
                  <a:cubicBezTo>
                    <a:pt x="23237" y="82490"/>
                    <a:pt x="33693" y="92947"/>
                    <a:pt x="46473" y="92947"/>
                  </a:cubicBezTo>
                  <a:cubicBezTo>
                    <a:pt x="59253" y="92947"/>
                    <a:pt x="69710" y="82490"/>
                    <a:pt x="69710" y="69710"/>
                  </a:cubicBezTo>
                  <a:lnTo>
                    <a:pt x="69710" y="46473"/>
                  </a:ln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48" name="Forma Livre: Forma 314">
              <a:extLst>
                <a:ext uri="{FF2B5EF4-FFF2-40B4-BE49-F238E27FC236}">
                  <a16:creationId xmlns:a16="http://schemas.microsoft.com/office/drawing/2014/main" id="{0128046F-3FCD-AC65-CB57-5B80AEFC6F95}"/>
                </a:ext>
              </a:extLst>
            </p:cNvPr>
            <p:cNvSpPr/>
            <p:nvPr/>
          </p:nvSpPr>
          <p:spPr>
            <a:xfrm>
              <a:off x="3157411" y="4265847"/>
              <a:ext cx="92946" cy="116183"/>
            </a:xfrm>
            <a:custGeom>
              <a:avLst/>
              <a:gdLst>
                <a:gd name="connsiteX0" fmla="*/ 46473 w 92946"/>
                <a:gd name="connsiteY0" fmla="*/ 116183 h 116183"/>
                <a:gd name="connsiteX1" fmla="*/ 0 w 92946"/>
                <a:gd name="connsiteY1" fmla="*/ 69710 h 116183"/>
                <a:gd name="connsiteX2" fmla="*/ 0 w 92946"/>
                <a:gd name="connsiteY2" fmla="*/ 46473 h 116183"/>
                <a:gd name="connsiteX3" fmla="*/ 46473 w 92946"/>
                <a:gd name="connsiteY3" fmla="*/ 0 h 116183"/>
                <a:gd name="connsiteX4" fmla="*/ 92947 w 92946"/>
                <a:gd name="connsiteY4" fmla="*/ 46473 h 116183"/>
                <a:gd name="connsiteX5" fmla="*/ 92947 w 92946"/>
                <a:gd name="connsiteY5" fmla="*/ 69710 h 116183"/>
                <a:gd name="connsiteX6" fmla="*/ 46473 w 92946"/>
                <a:gd name="connsiteY6" fmla="*/ 116183 h 116183"/>
                <a:gd name="connsiteX7" fmla="*/ 46473 w 92946"/>
                <a:gd name="connsiteY7" fmla="*/ 23237 h 116183"/>
                <a:gd name="connsiteX8" fmla="*/ 23237 w 92946"/>
                <a:gd name="connsiteY8" fmla="*/ 46473 h 116183"/>
                <a:gd name="connsiteX9" fmla="*/ 23237 w 92946"/>
                <a:gd name="connsiteY9" fmla="*/ 69710 h 116183"/>
                <a:gd name="connsiteX10" fmla="*/ 46473 w 92946"/>
                <a:gd name="connsiteY10" fmla="*/ 92947 h 116183"/>
                <a:gd name="connsiteX11" fmla="*/ 69710 w 92946"/>
                <a:gd name="connsiteY11" fmla="*/ 69710 h 116183"/>
                <a:gd name="connsiteX12" fmla="*/ 69710 w 92946"/>
                <a:gd name="connsiteY12" fmla="*/ 46473 h 116183"/>
                <a:gd name="connsiteX13" fmla="*/ 46473 w 92946"/>
                <a:gd name="connsiteY13" fmla="*/ 23237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16183">
                  <a:moveTo>
                    <a:pt x="46473" y="116183"/>
                  </a:moveTo>
                  <a:cubicBezTo>
                    <a:pt x="20913" y="116183"/>
                    <a:pt x="0" y="95270"/>
                    <a:pt x="0" y="69710"/>
                  </a:cubicBezTo>
                  <a:lnTo>
                    <a:pt x="0" y="46473"/>
                  </a:lnTo>
                  <a:cubicBezTo>
                    <a:pt x="0" y="20913"/>
                    <a:pt x="20913" y="0"/>
                    <a:pt x="46473" y="0"/>
                  </a:cubicBezTo>
                  <a:cubicBezTo>
                    <a:pt x="72034" y="0"/>
                    <a:pt x="92947" y="20913"/>
                    <a:pt x="92947" y="46473"/>
                  </a:cubicBezTo>
                  <a:lnTo>
                    <a:pt x="92947" y="69710"/>
                  </a:lnTo>
                  <a:cubicBezTo>
                    <a:pt x="92947" y="95270"/>
                    <a:pt x="72034" y="116183"/>
                    <a:pt x="46473" y="116183"/>
                  </a:cubicBezTo>
                  <a:close/>
                  <a:moveTo>
                    <a:pt x="46473" y="23237"/>
                  </a:moveTo>
                  <a:cubicBezTo>
                    <a:pt x="33693" y="23237"/>
                    <a:pt x="23237" y="33693"/>
                    <a:pt x="23237" y="46473"/>
                  </a:cubicBezTo>
                  <a:lnTo>
                    <a:pt x="23237" y="69710"/>
                  </a:lnTo>
                  <a:cubicBezTo>
                    <a:pt x="23237" y="82490"/>
                    <a:pt x="33693" y="92947"/>
                    <a:pt x="46473" y="92947"/>
                  </a:cubicBezTo>
                  <a:cubicBezTo>
                    <a:pt x="59253" y="92947"/>
                    <a:pt x="69710" y="82490"/>
                    <a:pt x="69710" y="69710"/>
                  </a:cubicBezTo>
                  <a:lnTo>
                    <a:pt x="69710" y="46473"/>
                  </a:ln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49" name="Forma Livre: Forma 315">
              <a:extLst>
                <a:ext uri="{FF2B5EF4-FFF2-40B4-BE49-F238E27FC236}">
                  <a16:creationId xmlns:a16="http://schemas.microsoft.com/office/drawing/2014/main" id="{EB1E4540-5E54-5543-D0B8-BC19E6CEEE89}"/>
                </a:ext>
              </a:extLst>
            </p:cNvPr>
            <p:cNvSpPr/>
            <p:nvPr/>
          </p:nvSpPr>
          <p:spPr>
            <a:xfrm>
              <a:off x="2785625" y="4265847"/>
              <a:ext cx="23236" cy="116183"/>
            </a:xfrm>
            <a:custGeom>
              <a:avLst/>
              <a:gdLst>
                <a:gd name="connsiteX0" fmla="*/ 11618 w 23236"/>
                <a:gd name="connsiteY0" fmla="*/ 116183 h 116183"/>
                <a:gd name="connsiteX1" fmla="*/ 0 w 23236"/>
                <a:gd name="connsiteY1" fmla="*/ 104565 h 116183"/>
                <a:gd name="connsiteX2" fmla="*/ 0 w 23236"/>
                <a:gd name="connsiteY2" fmla="*/ 11618 h 116183"/>
                <a:gd name="connsiteX3" fmla="*/ 11618 w 23236"/>
                <a:gd name="connsiteY3" fmla="*/ 0 h 116183"/>
                <a:gd name="connsiteX4" fmla="*/ 23237 w 23236"/>
                <a:gd name="connsiteY4" fmla="*/ 11618 h 116183"/>
                <a:gd name="connsiteX5" fmla="*/ 23237 w 23236"/>
                <a:gd name="connsiteY5" fmla="*/ 104565 h 116183"/>
                <a:gd name="connsiteX6" fmla="*/ 11618 w 23236"/>
                <a:gd name="connsiteY6" fmla="*/ 116183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6" h="116183">
                  <a:moveTo>
                    <a:pt x="11618" y="116183"/>
                  </a:moveTo>
                  <a:cubicBezTo>
                    <a:pt x="4647" y="116183"/>
                    <a:pt x="0" y="111536"/>
                    <a:pt x="0" y="104565"/>
                  </a:cubicBezTo>
                  <a:lnTo>
                    <a:pt x="0" y="11618"/>
                  </a:lnTo>
                  <a:cubicBezTo>
                    <a:pt x="0" y="4647"/>
                    <a:pt x="4647" y="0"/>
                    <a:pt x="11618" y="0"/>
                  </a:cubicBezTo>
                  <a:cubicBezTo>
                    <a:pt x="18589" y="0"/>
                    <a:pt x="23237" y="4647"/>
                    <a:pt x="23237" y="11618"/>
                  </a:cubicBezTo>
                  <a:lnTo>
                    <a:pt x="23237" y="104565"/>
                  </a:lnTo>
                  <a:cubicBezTo>
                    <a:pt x="23237" y="111536"/>
                    <a:pt x="18589" y="116183"/>
                    <a:pt x="11618" y="116183"/>
                  </a:cubicBezTo>
                  <a:close/>
                </a:path>
              </a:pathLst>
            </a:custGeom>
            <a:grpFill/>
            <a:ln w="11617" cap="flat">
              <a:noFill/>
              <a:prstDash val="solid"/>
              <a:miter/>
            </a:ln>
          </p:spPr>
          <p:txBody>
            <a:bodyPr rtlCol="0" anchor="ctr"/>
            <a:lstStyle/>
            <a:p>
              <a:endParaRPr lang="pt-BR"/>
            </a:p>
          </p:txBody>
        </p:sp>
        <p:sp>
          <p:nvSpPr>
            <p:cNvPr id="50" name="Forma Livre: Forma 316">
              <a:extLst>
                <a:ext uri="{FF2B5EF4-FFF2-40B4-BE49-F238E27FC236}">
                  <a16:creationId xmlns:a16="http://schemas.microsoft.com/office/drawing/2014/main" id="{E03960DD-7773-5205-EB69-76C48CABCDEA}"/>
                </a:ext>
              </a:extLst>
            </p:cNvPr>
            <p:cNvSpPr/>
            <p:nvPr/>
          </p:nvSpPr>
          <p:spPr>
            <a:xfrm>
              <a:off x="2948281" y="4265847"/>
              <a:ext cx="23236" cy="116183"/>
            </a:xfrm>
            <a:custGeom>
              <a:avLst/>
              <a:gdLst>
                <a:gd name="connsiteX0" fmla="*/ 11618 w 23236"/>
                <a:gd name="connsiteY0" fmla="*/ 116183 h 116183"/>
                <a:gd name="connsiteX1" fmla="*/ 0 w 23236"/>
                <a:gd name="connsiteY1" fmla="*/ 104565 h 116183"/>
                <a:gd name="connsiteX2" fmla="*/ 0 w 23236"/>
                <a:gd name="connsiteY2" fmla="*/ 11618 h 116183"/>
                <a:gd name="connsiteX3" fmla="*/ 11618 w 23236"/>
                <a:gd name="connsiteY3" fmla="*/ 0 h 116183"/>
                <a:gd name="connsiteX4" fmla="*/ 23237 w 23236"/>
                <a:gd name="connsiteY4" fmla="*/ 11618 h 116183"/>
                <a:gd name="connsiteX5" fmla="*/ 23237 w 23236"/>
                <a:gd name="connsiteY5" fmla="*/ 104565 h 116183"/>
                <a:gd name="connsiteX6" fmla="*/ 11618 w 23236"/>
                <a:gd name="connsiteY6" fmla="*/ 116183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6" h="116183">
                  <a:moveTo>
                    <a:pt x="11618" y="116183"/>
                  </a:moveTo>
                  <a:cubicBezTo>
                    <a:pt x="4647" y="116183"/>
                    <a:pt x="0" y="111536"/>
                    <a:pt x="0" y="104565"/>
                  </a:cubicBezTo>
                  <a:lnTo>
                    <a:pt x="0" y="11618"/>
                  </a:lnTo>
                  <a:cubicBezTo>
                    <a:pt x="0" y="4647"/>
                    <a:pt x="4647" y="0"/>
                    <a:pt x="11618" y="0"/>
                  </a:cubicBezTo>
                  <a:cubicBezTo>
                    <a:pt x="18589" y="0"/>
                    <a:pt x="23237" y="4647"/>
                    <a:pt x="23237" y="11618"/>
                  </a:cubicBezTo>
                  <a:lnTo>
                    <a:pt x="23237" y="104565"/>
                  </a:lnTo>
                  <a:cubicBezTo>
                    <a:pt x="23237" y="111536"/>
                    <a:pt x="18589" y="116183"/>
                    <a:pt x="11618" y="116183"/>
                  </a:cubicBezTo>
                  <a:close/>
                </a:path>
              </a:pathLst>
            </a:custGeom>
            <a:grpFill/>
            <a:ln w="11617" cap="flat">
              <a:noFill/>
              <a:prstDash val="solid"/>
              <a:miter/>
            </a:ln>
          </p:spPr>
          <p:txBody>
            <a:bodyPr rtlCol="0" anchor="ctr"/>
            <a:lstStyle/>
            <a:p>
              <a:endParaRPr lang="pt-BR"/>
            </a:p>
          </p:txBody>
        </p:sp>
        <p:sp>
          <p:nvSpPr>
            <p:cNvPr id="51" name="Forma Livre: Forma 317">
              <a:extLst>
                <a:ext uri="{FF2B5EF4-FFF2-40B4-BE49-F238E27FC236}">
                  <a16:creationId xmlns:a16="http://schemas.microsoft.com/office/drawing/2014/main" id="{87B34B40-A9ED-0705-3281-FDBDA394A771}"/>
                </a:ext>
              </a:extLst>
            </p:cNvPr>
            <p:cNvSpPr/>
            <p:nvPr/>
          </p:nvSpPr>
          <p:spPr>
            <a:xfrm>
              <a:off x="3110938" y="4265847"/>
              <a:ext cx="23236" cy="116183"/>
            </a:xfrm>
            <a:custGeom>
              <a:avLst/>
              <a:gdLst>
                <a:gd name="connsiteX0" fmla="*/ 11618 w 23236"/>
                <a:gd name="connsiteY0" fmla="*/ 116183 h 116183"/>
                <a:gd name="connsiteX1" fmla="*/ 0 w 23236"/>
                <a:gd name="connsiteY1" fmla="*/ 104565 h 116183"/>
                <a:gd name="connsiteX2" fmla="*/ 0 w 23236"/>
                <a:gd name="connsiteY2" fmla="*/ 11618 h 116183"/>
                <a:gd name="connsiteX3" fmla="*/ 11618 w 23236"/>
                <a:gd name="connsiteY3" fmla="*/ 0 h 116183"/>
                <a:gd name="connsiteX4" fmla="*/ 23237 w 23236"/>
                <a:gd name="connsiteY4" fmla="*/ 11618 h 116183"/>
                <a:gd name="connsiteX5" fmla="*/ 23237 w 23236"/>
                <a:gd name="connsiteY5" fmla="*/ 104565 h 116183"/>
                <a:gd name="connsiteX6" fmla="*/ 11618 w 23236"/>
                <a:gd name="connsiteY6" fmla="*/ 116183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6" h="116183">
                  <a:moveTo>
                    <a:pt x="11618" y="116183"/>
                  </a:moveTo>
                  <a:cubicBezTo>
                    <a:pt x="4647" y="116183"/>
                    <a:pt x="0" y="111536"/>
                    <a:pt x="0" y="104565"/>
                  </a:cubicBezTo>
                  <a:lnTo>
                    <a:pt x="0" y="11618"/>
                  </a:lnTo>
                  <a:cubicBezTo>
                    <a:pt x="0" y="4647"/>
                    <a:pt x="4647" y="0"/>
                    <a:pt x="11618" y="0"/>
                  </a:cubicBezTo>
                  <a:cubicBezTo>
                    <a:pt x="18589" y="0"/>
                    <a:pt x="23237" y="4647"/>
                    <a:pt x="23237" y="11618"/>
                  </a:cubicBezTo>
                  <a:lnTo>
                    <a:pt x="23237" y="104565"/>
                  </a:lnTo>
                  <a:cubicBezTo>
                    <a:pt x="23237" y="111536"/>
                    <a:pt x="18589" y="116183"/>
                    <a:pt x="11618" y="116183"/>
                  </a:cubicBezTo>
                  <a:close/>
                </a:path>
              </a:pathLst>
            </a:custGeom>
            <a:grpFill/>
            <a:ln w="11617" cap="flat">
              <a:noFill/>
              <a:prstDash val="solid"/>
              <a:miter/>
            </a:ln>
          </p:spPr>
          <p:txBody>
            <a:bodyPr rtlCol="0" anchor="ctr"/>
            <a:lstStyle/>
            <a:p>
              <a:endParaRPr lang="pt-BR"/>
            </a:p>
          </p:txBody>
        </p:sp>
        <p:sp>
          <p:nvSpPr>
            <p:cNvPr id="52" name="Forma Livre: Forma 318">
              <a:extLst>
                <a:ext uri="{FF2B5EF4-FFF2-40B4-BE49-F238E27FC236}">
                  <a16:creationId xmlns:a16="http://schemas.microsoft.com/office/drawing/2014/main" id="{3520CF06-46AA-66AB-960F-11650C244260}"/>
                </a:ext>
              </a:extLst>
            </p:cNvPr>
            <p:cNvSpPr/>
            <p:nvPr/>
          </p:nvSpPr>
          <p:spPr>
            <a:xfrm>
              <a:off x="2785625" y="4428504"/>
              <a:ext cx="92946" cy="116183"/>
            </a:xfrm>
            <a:custGeom>
              <a:avLst/>
              <a:gdLst>
                <a:gd name="connsiteX0" fmla="*/ 46473 w 92946"/>
                <a:gd name="connsiteY0" fmla="*/ 116183 h 116183"/>
                <a:gd name="connsiteX1" fmla="*/ 0 w 92946"/>
                <a:gd name="connsiteY1" fmla="*/ 69710 h 116183"/>
                <a:gd name="connsiteX2" fmla="*/ 0 w 92946"/>
                <a:gd name="connsiteY2" fmla="*/ 46473 h 116183"/>
                <a:gd name="connsiteX3" fmla="*/ 46473 w 92946"/>
                <a:gd name="connsiteY3" fmla="*/ 0 h 116183"/>
                <a:gd name="connsiteX4" fmla="*/ 92947 w 92946"/>
                <a:gd name="connsiteY4" fmla="*/ 46473 h 116183"/>
                <a:gd name="connsiteX5" fmla="*/ 92947 w 92946"/>
                <a:gd name="connsiteY5" fmla="*/ 69710 h 116183"/>
                <a:gd name="connsiteX6" fmla="*/ 46473 w 92946"/>
                <a:gd name="connsiteY6" fmla="*/ 116183 h 116183"/>
                <a:gd name="connsiteX7" fmla="*/ 46473 w 92946"/>
                <a:gd name="connsiteY7" fmla="*/ 23237 h 116183"/>
                <a:gd name="connsiteX8" fmla="*/ 23237 w 92946"/>
                <a:gd name="connsiteY8" fmla="*/ 46473 h 116183"/>
                <a:gd name="connsiteX9" fmla="*/ 23237 w 92946"/>
                <a:gd name="connsiteY9" fmla="*/ 69710 h 116183"/>
                <a:gd name="connsiteX10" fmla="*/ 46473 w 92946"/>
                <a:gd name="connsiteY10" fmla="*/ 92947 h 116183"/>
                <a:gd name="connsiteX11" fmla="*/ 69710 w 92946"/>
                <a:gd name="connsiteY11" fmla="*/ 69710 h 116183"/>
                <a:gd name="connsiteX12" fmla="*/ 69710 w 92946"/>
                <a:gd name="connsiteY12" fmla="*/ 46473 h 116183"/>
                <a:gd name="connsiteX13" fmla="*/ 46473 w 92946"/>
                <a:gd name="connsiteY13" fmla="*/ 23237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16183">
                  <a:moveTo>
                    <a:pt x="46473" y="116183"/>
                  </a:moveTo>
                  <a:cubicBezTo>
                    <a:pt x="20913" y="116183"/>
                    <a:pt x="0" y="95270"/>
                    <a:pt x="0" y="69710"/>
                  </a:cubicBezTo>
                  <a:lnTo>
                    <a:pt x="0" y="46473"/>
                  </a:lnTo>
                  <a:cubicBezTo>
                    <a:pt x="0" y="20913"/>
                    <a:pt x="20913" y="0"/>
                    <a:pt x="46473" y="0"/>
                  </a:cubicBezTo>
                  <a:cubicBezTo>
                    <a:pt x="72034" y="0"/>
                    <a:pt x="92947" y="20913"/>
                    <a:pt x="92947" y="46473"/>
                  </a:cubicBezTo>
                  <a:lnTo>
                    <a:pt x="92947" y="69710"/>
                  </a:lnTo>
                  <a:cubicBezTo>
                    <a:pt x="92947" y="95270"/>
                    <a:pt x="72034" y="116183"/>
                    <a:pt x="46473" y="116183"/>
                  </a:cubicBezTo>
                  <a:close/>
                  <a:moveTo>
                    <a:pt x="46473" y="23237"/>
                  </a:moveTo>
                  <a:cubicBezTo>
                    <a:pt x="33693" y="23237"/>
                    <a:pt x="23237" y="33693"/>
                    <a:pt x="23237" y="46473"/>
                  </a:cubicBezTo>
                  <a:lnTo>
                    <a:pt x="23237" y="69710"/>
                  </a:lnTo>
                  <a:cubicBezTo>
                    <a:pt x="23237" y="82490"/>
                    <a:pt x="33693" y="92947"/>
                    <a:pt x="46473" y="92947"/>
                  </a:cubicBezTo>
                  <a:cubicBezTo>
                    <a:pt x="59253" y="92947"/>
                    <a:pt x="69710" y="82490"/>
                    <a:pt x="69710" y="69710"/>
                  </a:cubicBezTo>
                  <a:lnTo>
                    <a:pt x="69710" y="46473"/>
                  </a:ln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53" name="Forma Livre: Forma 319">
              <a:extLst>
                <a:ext uri="{FF2B5EF4-FFF2-40B4-BE49-F238E27FC236}">
                  <a16:creationId xmlns:a16="http://schemas.microsoft.com/office/drawing/2014/main" id="{BA590DEF-7AF5-05D8-6D19-006ECA2315D2}"/>
                </a:ext>
              </a:extLst>
            </p:cNvPr>
            <p:cNvSpPr/>
            <p:nvPr/>
          </p:nvSpPr>
          <p:spPr>
            <a:xfrm>
              <a:off x="2994755" y="4428504"/>
              <a:ext cx="92946" cy="116183"/>
            </a:xfrm>
            <a:custGeom>
              <a:avLst/>
              <a:gdLst>
                <a:gd name="connsiteX0" fmla="*/ 46473 w 92946"/>
                <a:gd name="connsiteY0" fmla="*/ 116183 h 116183"/>
                <a:gd name="connsiteX1" fmla="*/ 0 w 92946"/>
                <a:gd name="connsiteY1" fmla="*/ 69710 h 116183"/>
                <a:gd name="connsiteX2" fmla="*/ 0 w 92946"/>
                <a:gd name="connsiteY2" fmla="*/ 46473 h 116183"/>
                <a:gd name="connsiteX3" fmla="*/ 46473 w 92946"/>
                <a:gd name="connsiteY3" fmla="*/ 0 h 116183"/>
                <a:gd name="connsiteX4" fmla="*/ 92947 w 92946"/>
                <a:gd name="connsiteY4" fmla="*/ 46473 h 116183"/>
                <a:gd name="connsiteX5" fmla="*/ 92947 w 92946"/>
                <a:gd name="connsiteY5" fmla="*/ 69710 h 116183"/>
                <a:gd name="connsiteX6" fmla="*/ 46473 w 92946"/>
                <a:gd name="connsiteY6" fmla="*/ 116183 h 116183"/>
                <a:gd name="connsiteX7" fmla="*/ 46473 w 92946"/>
                <a:gd name="connsiteY7" fmla="*/ 23237 h 116183"/>
                <a:gd name="connsiteX8" fmla="*/ 23237 w 92946"/>
                <a:gd name="connsiteY8" fmla="*/ 46473 h 116183"/>
                <a:gd name="connsiteX9" fmla="*/ 23237 w 92946"/>
                <a:gd name="connsiteY9" fmla="*/ 69710 h 116183"/>
                <a:gd name="connsiteX10" fmla="*/ 46473 w 92946"/>
                <a:gd name="connsiteY10" fmla="*/ 92947 h 116183"/>
                <a:gd name="connsiteX11" fmla="*/ 69710 w 92946"/>
                <a:gd name="connsiteY11" fmla="*/ 69710 h 116183"/>
                <a:gd name="connsiteX12" fmla="*/ 69710 w 92946"/>
                <a:gd name="connsiteY12" fmla="*/ 46473 h 116183"/>
                <a:gd name="connsiteX13" fmla="*/ 46473 w 92946"/>
                <a:gd name="connsiteY13" fmla="*/ 23237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16183">
                  <a:moveTo>
                    <a:pt x="46473" y="116183"/>
                  </a:moveTo>
                  <a:cubicBezTo>
                    <a:pt x="20913" y="116183"/>
                    <a:pt x="0" y="95270"/>
                    <a:pt x="0" y="69710"/>
                  </a:cubicBezTo>
                  <a:lnTo>
                    <a:pt x="0" y="46473"/>
                  </a:lnTo>
                  <a:cubicBezTo>
                    <a:pt x="0" y="20913"/>
                    <a:pt x="20913" y="0"/>
                    <a:pt x="46473" y="0"/>
                  </a:cubicBezTo>
                  <a:cubicBezTo>
                    <a:pt x="72034" y="0"/>
                    <a:pt x="92947" y="20913"/>
                    <a:pt x="92947" y="46473"/>
                  </a:cubicBezTo>
                  <a:lnTo>
                    <a:pt x="92947" y="69710"/>
                  </a:lnTo>
                  <a:cubicBezTo>
                    <a:pt x="92947" y="95270"/>
                    <a:pt x="72034" y="116183"/>
                    <a:pt x="46473" y="116183"/>
                  </a:cubicBezTo>
                  <a:close/>
                  <a:moveTo>
                    <a:pt x="46473" y="23237"/>
                  </a:moveTo>
                  <a:cubicBezTo>
                    <a:pt x="33693" y="23237"/>
                    <a:pt x="23237" y="33693"/>
                    <a:pt x="23237" y="46473"/>
                  </a:cubicBezTo>
                  <a:lnTo>
                    <a:pt x="23237" y="69710"/>
                  </a:lnTo>
                  <a:cubicBezTo>
                    <a:pt x="23237" y="82490"/>
                    <a:pt x="33693" y="92947"/>
                    <a:pt x="46473" y="92947"/>
                  </a:cubicBezTo>
                  <a:cubicBezTo>
                    <a:pt x="59253" y="92947"/>
                    <a:pt x="69710" y="82490"/>
                    <a:pt x="69710" y="69710"/>
                  </a:cubicBezTo>
                  <a:lnTo>
                    <a:pt x="69710" y="46473"/>
                  </a:ln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54" name="Forma Livre: Forma 320">
              <a:extLst>
                <a:ext uri="{FF2B5EF4-FFF2-40B4-BE49-F238E27FC236}">
                  <a16:creationId xmlns:a16="http://schemas.microsoft.com/office/drawing/2014/main" id="{A9C38EF7-B508-EE69-E706-AB1881328920}"/>
                </a:ext>
              </a:extLst>
            </p:cNvPr>
            <p:cNvSpPr/>
            <p:nvPr/>
          </p:nvSpPr>
          <p:spPr>
            <a:xfrm>
              <a:off x="3157411" y="4428504"/>
              <a:ext cx="92946" cy="116183"/>
            </a:xfrm>
            <a:custGeom>
              <a:avLst/>
              <a:gdLst>
                <a:gd name="connsiteX0" fmla="*/ 46473 w 92946"/>
                <a:gd name="connsiteY0" fmla="*/ 116183 h 116183"/>
                <a:gd name="connsiteX1" fmla="*/ 0 w 92946"/>
                <a:gd name="connsiteY1" fmla="*/ 69710 h 116183"/>
                <a:gd name="connsiteX2" fmla="*/ 0 w 92946"/>
                <a:gd name="connsiteY2" fmla="*/ 46473 h 116183"/>
                <a:gd name="connsiteX3" fmla="*/ 46473 w 92946"/>
                <a:gd name="connsiteY3" fmla="*/ 0 h 116183"/>
                <a:gd name="connsiteX4" fmla="*/ 92947 w 92946"/>
                <a:gd name="connsiteY4" fmla="*/ 46473 h 116183"/>
                <a:gd name="connsiteX5" fmla="*/ 92947 w 92946"/>
                <a:gd name="connsiteY5" fmla="*/ 69710 h 116183"/>
                <a:gd name="connsiteX6" fmla="*/ 46473 w 92946"/>
                <a:gd name="connsiteY6" fmla="*/ 116183 h 116183"/>
                <a:gd name="connsiteX7" fmla="*/ 46473 w 92946"/>
                <a:gd name="connsiteY7" fmla="*/ 23237 h 116183"/>
                <a:gd name="connsiteX8" fmla="*/ 23237 w 92946"/>
                <a:gd name="connsiteY8" fmla="*/ 46473 h 116183"/>
                <a:gd name="connsiteX9" fmla="*/ 23237 w 92946"/>
                <a:gd name="connsiteY9" fmla="*/ 69710 h 116183"/>
                <a:gd name="connsiteX10" fmla="*/ 46473 w 92946"/>
                <a:gd name="connsiteY10" fmla="*/ 92947 h 116183"/>
                <a:gd name="connsiteX11" fmla="*/ 69710 w 92946"/>
                <a:gd name="connsiteY11" fmla="*/ 69710 h 116183"/>
                <a:gd name="connsiteX12" fmla="*/ 69710 w 92946"/>
                <a:gd name="connsiteY12" fmla="*/ 46473 h 116183"/>
                <a:gd name="connsiteX13" fmla="*/ 46473 w 92946"/>
                <a:gd name="connsiteY13" fmla="*/ 23237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16183">
                  <a:moveTo>
                    <a:pt x="46473" y="116183"/>
                  </a:moveTo>
                  <a:cubicBezTo>
                    <a:pt x="20913" y="116183"/>
                    <a:pt x="0" y="95270"/>
                    <a:pt x="0" y="69710"/>
                  </a:cubicBezTo>
                  <a:lnTo>
                    <a:pt x="0" y="46473"/>
                  </a:lnTo>
                  <a:cubicBezTo>
                    <a:pt x="0" y="20913"/>
                    <a:pt x="20913" y="0"/>
                    <a:pt x="46473" y="0"/>
                  </a:cubicBezTo>
                  <a:cubicBezTo>
                    <a:pt x="72034" y="0"/>
                    <a:pt x="92947" y="20913"/>
                    <a:pt x="92947" y="46473"/>
                  </a:cubicBezTo>
                  <a:lnTo>
                    <a:pt x="92947" y="69710"/>
                  </a:lnTo>
                  <a:cubicBezTo>
                    <a:pt x="92947" y="95270"/>
                    <a:pt x="72034" y="116183"/>
                    <a:pt x="46473" y="116183"/>
                  </a:cubicBezTo>
                  <a:close/>
                  <a:moveTo>
                    <a:pt x="46473" y="23237"/>
                  </a:moveTo>
                  <a:cubicBezTo>
                    <a:pt x="33693" y="23237"/>
                    <a:pt x="23237" y="33693"/>
                    <a:pt x="23237" y="46473"/>
                  </a:cubicBezTo>
                  <a:lnTo>
                    <a:pt x="23237" y="69710"/>
                  </a:lnTo>
                  <a:cubicBezTo>
                    <a:pt x="23237" y="82490"/>
                    <a:pt x="33693" y="92947"/>
                    <a:pt x="46473" y="92947"/>
                  </a:cubicBezTo>
                  <a:cubicBezTo>
                    <a:pt x="59253" y="92947"/>
                    <a:pt x="69710" y="82490"/>
                    <a:pt x="69710" y="69710"/>
                  </a:cubicBezTo>
                  <a:lnTo>
                    <a:pt x="69710" y="46473"/>
                  </a:ln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55" name="Forma Livre: Forma 321">
              <a:extLst>
                <a:ext uri="{FF2B5EF4-FFF2-40B4-BE49-F238E27FC236}">
                  <a16:creationId xmlns:a16="http://schemas.microsoft.com/office/drawing/2014/main" id="{1E59DA89-4393-1586-B555-76CA15CCA5DA}"/>
                </a:ext>
              </a:extLst>
            </p:cNvPr>
            <p:cNvSpPr/>
            <p:nvPr/>
          </p:nvSpPr>
          <p:spPr>
            <a:xfrm>
              <a:off x="2901808" y="4428504"/>
              <a:ext cx="23236" cy="116183"/>
            </a:xfrm>
            <a:custGeom>
              <a:avLst/>
              <a:gdLst>
                <a:gd name="connsiteX0" fmla="*/ 11618 w 23236"/>
                <a:gd name="connsiteY0" fmla="*/ 116183 h 116183"/>
                <a:gd name="connsiteX1" fmla="*/ 0 w 23236"/>
                <a:gd name="connsiteY1" fmla="*/ 104565 h 116183"/>
                <a:gd name="connsiteX2" fmla="*/ 0 w 23236"/>
                <a:gd name="connsiteY2" fmla="*/ 11618 h 116183"/>
                <a:gd name="connsiteX3" fmla="*/ 11618 w 23236"/>
                <a:gd name="connsiteY3" fmla="*/ 0 h 116183"/>
                <a:gd name="connsiteX4" fmla="*/ 23237 w 23236"/>
                <a:gd name="connsiteY4" fmla="*/ 11618 h 116183"/>
                <a:gd name="connsiteX5" fmla="*/ 23237 w 23236"/>
                <a:gd name="connsiteY5" fmla="*/ 104565 h 116183"/>
                <a:gd name="connsiteX6" fmla="*/ 11618 w 23236"/>
                <a:gd name="connsiteY6" fmla="*/ 116183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6" h="116183">
                  <a:moveTo>
                    <a:pt x="11618" y="116183"/>
                  </a:moveTo>
                  <a:cubicBezTo>
                    <a:pt x="4647" y="116183"/>
                    <a:pt x="0" y="111536"/>
                    <a:pt x="0" y="104565"/>
                  </a:cubicBezTo>
                  <a:lnTo>
                    <a:pt x="0" y="11618"/>
                  </a:lnTo>
                  <a:cubicBezTo>
                    <a:pt x="0" y="4647"/>
                    <a:pt x="4647" y="0"/>
                    <a:pt x="11618" y="0"/>
                  </a:cubicBezTo>
                  <a:cubicBezTo>
                    <a:pt x="18589" y="0"/>
                    <a:pt x="23237" y="4647"/>
                    <a:pt x="23237" y="11618"/>
                  </a:cubicBezTo>
                  <a:lnTo>
                    <a:pt x="23237" y="104565"/>
                  </a:lnTo>
                  <a:cubicBezTo>
                    <a:pt x="23237" y="111536"/>
                    <a:pt x="18589" y="116183"/>
                    <a:pt x="11618" y="116183"/>
                  </a:cubicBezTo>
                  <a:close/>
                </a:path>
              </a:pathLst>
            </a:custGeom>
            <a:grpFill/>
            <a:ln w="11617" cap="flat">
              <a:noFill/>
              <a:prstDash val="solid"/>
              <a:miter/>
            </a:ln>
          </p:spPr>
          <p:txBody>
            <a:bodyPr rtlCol="0" anchor="ctr"/>
            <a:lstStyle/>
            <a:p>
              <a:endParaRPr lang="pt-BR"/>
            </a:p>
          </p:txBody>
        </p:sp>
        <p:sp>
          <p:nvSpPr>
            <p:cNvPr id="56" name="Forma Livre: Forma 322">
              <a:extLst>
                <a:ext uri="{FF2B5EF4-FFF2-40B4-BE49-F238E27FC236}">
                  <a16:creationId xmlns:a16="http://schemas.microsoft.com/office/drawing/2014/main" id="{B17103E1-5B91-4E1B-2704-994D56125F18}"/>
                </a:ext>
              </a:extLst>
            </p:cNvPr>
            <p:cNvSpPr/>
            <p:nvPr/>
          </p:nvSpPr>
          <p:spPr>
            <a:xfrm>
              <a:off x="2948281" y="4428504"/>
              <a:ext cx="23236" cy="116183"/>
            </a:xfrm>
            <a:custGeom>
              <a:avLst/>
              <a:gdLst>
                <a:gd name="connsiteX0" fmla="*/ 11618 w 23236"/>
                <a:gd name="connsiteY0" fmla="*/ 116183 h 116183"/>
                <a:gd name="connsiteX1" fmla="*/ 0 w 23236"/>
                <a:gd name="connsiteY1" fmla="*/ 104565 h 116183"/>
                <a:gd name="connsiteX2" fmla="*/ 0 w 23236"/>
                <a:gd name="connsiteY2" fmla="*/ 11618 h 116183"/>
                <a:gd name="connsiteX3" fmla="*/ 11618 w 23236"/>
                <a:gd name="connsiteY3" fmla="*/ 0 h 116183"/>
                <a:gd name="connsiteX4" fmla="*/ 23237 w 23236"/>
                <a:gd name="connsiteY4" fmla="*/ 11618 h 116183"/>
                <a:gd name="connsiteX5" fmla="*/ 23237 w 23236"/>
                <a:gd name="connsiteY5" fmla="*/ 104565 h 116183"/>
                <a:gd name="connsiteX6" fmla="*/ 11618 w 23236"/>
                <a:gd name="connsiteY6" fmla="*/ 116183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6" h="116183">
                  <a:moveTo>
                    <a:pt x="11618" y="116183"/>
                  </a:moveTo>
                  <a:cubicBezTo>
                    <a:pt x="4647" y="116183"/>
                    <a:pt x="0" y="111536"/>
                    <a:pt x="0" y="104565"/>
                  </a:cubicBezTo>
                  <a:lnTo>
                    <a:pt x="0" y="11618"/>
                  </a:lnTo>
                  <a:cubicBezTo>
                    <a:pt x="0" y="4647"/>
                    <a:pt x="4647" y="0"/>
                    <a:pt x="11618" y="0"/>
                  </a:cubicBezTo>
                  <a:cubicBezTo>
                    <a:pt x="18589" y="0"/>
                    <a:pt x="23237" y="4647"/>
                    <a:pt x="23237" y="11618"/>
                  </a:cubicBezTo>
                  <a:lnTo>
                    <a:pt x="23237" y="104565"/>
                  </a:lnTo>
                  <a:cubicBezTo>
                    <a:pt x="23237" y="111536"/>
                    <a:pt x="18589" y="116183"/>
                    <a:pt x="11618" y="116183"/>
                  </a:cubicBezTo>
                  <a:close/>
                </a:path>
              </a:pathLst>
            </a:custGeom>
            <a:grpFill/>
            <a:ln w="11617" cap="flat">
              <a:noFill/>
              <a:prstDash val="solid"/>
              <a:miter/>
            </a:ln>
          </p:spPr>
          <p:txBody>
            <a:bodyPr rtlCol="0" anchor="ctr"/>
            <a:lstStyle/>
            <a:p>
              <a:endParaRPr lang="pt-BR"/>
            </a:p>
          </p:txBody>
        </p:sp>
        <p:sp>
          <p:nvSpPr>
            <p:cNvPr id="57" name="Forma Livre: Forma 323">
              <a:extLst>
                <a:ext uri="{FF2B5EF4-FFF2-40B4-BE49-F238E27FC236}">
                  <a16:creationId xmlns:a16="http://schemas.microsoft.com/office/drawing/2014/main" id="{EA4DBCCF-6D87-075E-32EB-91597E5413FF}"/>
                </a:ext>
              </a:extLst>
            </p:cNvPr>
            <p:cNvSpPr/>
            <p:nvPr/>
          </p:nvSpPr>
          <p:spPr>
            <a:xfrm>
              <a:off x="3110938" y="4428504"/>
              <a:ext cx="23236" cy="116183"/>
            </a:xfrm>
            <a:custGeom>
              <a:avLst/>
              <a:gdLst>
                <a:gd name="connsiteX0" fmla="*/ 11618 w 23236"/>
                <a:gd name="connsiteY0" fmla="*/ 116183 h 116183"/>
                <a:gd name="connsiteX1" fmla="*/ 0 w 23236"/>
                <a:gd name="connsiteY1" fmla="*/ 104565 h 116183"/>
                <a:gd name="connsiteX2" fmla="*/ 0 w 23236"/>
                <a:gd name="connsiteY2" fmla="*/ 11618 h 116183"/>
                <a:gd name="connsiteX3" fmla="*/ 11618 w 23236"/>
                <a:gd name="connsiteY3" fmla="*/ 0 h 116183"/>
                <a:gd name="connsiteX4" fmla="*/ 23237 w 23236"/>
                <a:gd name="connsiteY4" fmla="*/ 11618 h 116183"/>
                <a:gd name="connsiteX5" fmla="*/ 23237 w 23236"/>
                <a:gd name="connsiteY5" fmla="*/ 104565 h 116183"/>
                <a:gd name="connsiteX6" fmla="*/ 11618 w 23236"/>
                <a:gd name="connsiteY6" fmla="*/ 116183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6" h="116183">
                  <a:moveTo>
                    <a:pt x="11618" y="116183"/>
                  </a:moveTo>
                  <a:cubicBezTo>
                    <a:pt x="4647" y="116183"/>
                    <a:pt x="0" y="111536"/>
                    <a:pt x="0" y="104565"/>
                  </a:cubicBezTo>
                  <a:lnTo>
                    <a:pt x="0" y="11618"/>
                  </a:lnTo>
                  <a:cubicBezTo>
                    <a:pt x="0" y="4647"/>
                    <a:pt x="4647" y="0"/>
                    <a:pt x="11618" y="0"/>
                  </a:cubicBezTo>
                  <a:cubicBezTo>
                    <a:pt x="18589" y="0"/>
                    <a:pt x="23237" y="4647"/>
                    <a:pt x="23237" y="11618"/>
                  </a:cubicBezTo>
                  <a:lnTo>
                    <a:pt x="23237" y="104565"/>
                  </a:lnTo>
                  <a:cubicBezTo>
                    <a:pt x="23237" y="111536"/>
                    <a:pt x="18589" y="116183"/>
                    <a:pt x="11618" y="116183"/>
                  </a:cubicBezTo>
                  <a:close/>
                </a:path>
              </a:pathLst>
            </a:custGeom>
            <a:grpFill/>
            <a:ln w="11617" cap="flat">
              <a:noFill/>
              <a:prstDash val="solid"/>
              <a:miter/>
            </a:ln>
          </p:spPr>
          <p:txBody>
            <a:bodyPr rtlCol="0" anchor="ctr"/>
            <a:lstStyle/>
            <a:p>
              <a:endParaRPr lang="pt-BR"/>
            </a:p>
          </p:txBody>
        </p:sp>
        <p:sp>
          <p:nvSpPr>
            <p:cNvPr id="58" name="Forma Livre: Forma 324">
              <a:extLst>
                <a:ext uri="{FF2B5EF4-FFF2-40B4-BE49-F238E27FC236}">
                  <a16:creationId xmlns:a16="http://schemas.microsoft.com/office/drawing/2014/main" id="{94988EAD-1375-7B1D-E35B-18B8790D4610}"/>
                </a:ext>
              </a:extLst>
            </p:cNvPr>
            <p:cNvSpPr/>
            <p:nvPr/>
          </p:nvSpPr>
          <p:spPr>
            <a:xfrm>
              <a:off x="2669442" y="4567924"/>
              <a:ext cx="92946" cy="232366"/>
            </a:xfrm>
            <a:custGeom>
              <a:avLst/>
              <a:gdLst>
                <a:gd name="connsiteX0" fmla="*/ 81328 w 92946"/>
                <a:gd name="connsiteY0" fmla="*/ 232366 h 232366"/>
                <a:gd name="connsiteX1" fmla="*/ 34855 w 92946"/>
                <a:gd name="connsiteY1" fmla="*/ 232366 h 232366"/>
                <a:gd name="connsiteX2" fmla="*/ 23237 w 92946"/>
                <a:gd name="connsiteY2" fmla="*/ 220748 h 232366"/>
                <a:gd name="connsiteX3" fmla="*/ 34855 w 92946"/>
                <a:gd name="connsiteY3" fmla="*/ 209130 h 232366"/>
                <a:gd name="connsiteX4" fmla="*/ 69710 w 92946"/>
                <a:gd name="connsiteY4" fmla="*/ 209130 h 232366"/>
                <a:gd name="connsiteX5" fmla="*/ 69710 w 92946"/>
                <a:gd name="connsiteY5" fmla="*/ 23237 h 232366"/>
                <a:gd name="connsiteX6" fmla="*/ 11618 w 92946"/>
                <a:gd name="connsiteY6" fmla="*/ 23237 h 232366"/>
                <a:gd name="connsiteX7" fmla="*/ 0 w 92946"/>
                <a:gd name="connsiteY7" fmla="*/ 11618 h 232366"/>
                <a:gd name="connsiteX8" fmla="*/ 11618 w 92946"/>
                <a:gd name="connsiteY8" fmla="*/ 0 h 232366"/>
                <a:gd name="connsiteX9" fmla="*/ 81328 w 92946"/>
                <a:gd name="connsiteY9" fmla="*/ 0 h 232366"/>
                <a:gd name="connsiteX10" fmla="*/ 92947 w 92946"/>
                <a:gd name="connsiteY10" fmla="*/ 11618 h 232366"/>
                <a:gd name="connsiteX11" fmla="*/ 92947 w 92946"/>
                <a:gd name="connsiteY11" fmla="*/ 220748 h 232366"/>
                <a:gd name="connsiteX12" fmla="*/ 81328 w 92946"/>
                <a:gd name="connsiteY12" fmla="*/ 232366 h 23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46" h="232366">
                  <a:moveTo>
                    <a:pt x="81328" y="232366"/>
                  </a:moveTo>
                  <a:lnTo>
                    <a:pt x="34855" y="232366"/>
                  </a:lnTo>
                  <a:cubicBezTo>
                    <a:pt x="27884" y="232366"/>
                    <a:pt x="23237" y="227719"/>
                    <a:pt x="23237" y="220748"/>
                  </a:cubicBezTo>
                  <a:cubicBezTo>
                    <a:pt x="23237" y="213777"/>
                    <a:pt x="27884" y="209130"/>
                    <a:pt x="34855" y="209130"/>
                  </a:cubicBezTo>
                  <a:lnTo>
                    <a:pt x="69710" y="209130"/>
                  </a:lnTo>
                  <a:lnTo>
                    <a:pt x="69710" y="23237"/>
                  </a:lnTo>
                  <a:lnTo>
                    <a:pt x="11618" y="23237"/>
                  </a:lnTo>
                  <a:cubicBezTo>
                    <a:pt x="4647" y="23237"/>
                    <a:pt x="0" y="18589"/>
                    <a:pt x="0" y="11618"/>
                  </a:cubicBezTo>
                  <a:cubicBezTo>
                    <a:pt x="0" y="4647"/>
                    <a:pt x="4647" y="0"/>
                    <a:pt x="11618" y="0"/>
                  </a:cubicBezTo>
                  <a:lnTo>
                    <a:pt x="81328" y="0"/>
                  </a:lnTo>
                  <a:cubicBezTo>
                    <a:pt x="88299" y="0"/>
                    <a:pt x="92947" y="4647"/>
                    <a:pt x="92947" y="11618"/>
                  </a:cubicBezTo>
                  <a:lnTo>
                    <a:pt x="92947" y="220748"/>
                  </a:lnTo>
                  <a:cubicBezTo>
                    <a:pt x="92947" y="227719"/>
                    <a:pt x="88299" y="232366"/>
                    <a:pt x="81328" y="232366"/>
                  </a:cubicBezTo>
                  <a:close/>
                </a:path>
              </a:pathLst>
            </a:custGeom>
            <a:grpFill/>
            <a:ln w="11617" cap="flat">
              <a:noFill/>
              <a:prstDash val="solid"/>
              <a:miter/>
            </a:ln>
          </p:spPr>
          <p:txBody>
            <a:bodyPr rtlCol="0" anchor="ctr"/>
            <a:lstStyle/>
            <a:p>
              <a:endParaRPr lang="pt-BR"/>
            </a:p>
          </p:txBody>
        </p:sp>
      </p:grpSp>
      <p:sp>
        <p:nvSpPr>
          <p:cNvPr id="59" name="CuadroTexto 58">
            <a:extLst>
              <a:ext uri="{FF2B5EF4-FFF2-40B4-BE49-F238E27FC236}">
                <a16:creationId xmlns:a16="http://schemas.microsoft.com/office/drawing/2014/main" id="{9BD98E96-471D-D819-7E96-FC0E7625E4BD}"/>
              </a:ext>
            </a:extLst>
          </p:cNvPr>
          <p:cNvSpPr txBox="1"/>
          <p:nvPr/>
        </p:nvSpPr>
        <p:spPr>
          <a:xfrm>
            <a:off x="1060232" y="2624076"/>
            <a:ext cx="2207070" cy="338554"/>
          </a:xfrm>
          <a:prstGeom prst="rect">
            <a:avLst/>
          </a:prstGeom>
          <a:noFill/>
        </p:spPr>
        <p:txBody>
          <a:bodyPr wrap="square">
            <a:spAutoFit/>
          </a:bodyPr>
          <a:lstStyle/>
          <a:p>
            <a:r>
              <a:rPr lang="es-MX" sz="1600" i="1">
                <a:solidFill>
                  <a:schemeClr val="bg1"/>
                </a:solidFill>
                <a:latin typeface="Söhne"/>
              </a:rPr>
              <a:t>Detección de Fraudes</a:t>
            </a:r>
            <a:endParaRPr lang="es-ES" sz="1600" i="1"/>
          </a:p>
        </p:txBody>
      </p:sp>
      <p:sp>
        <p:nvSpPr>
          <p:cNvPr id="60" name="CuadroTexto 59">
            <a:extLst>
              <a:ext uri="{FF2B5EF4-FFF2-40B4-BE49-F238E27FC236}">
                <a16:creationId xmlns:a16="http://schemas.microsoft.com/office/drawing/2014/main" id="{5CFB7A5C-02B8-6D36-0110-F432C5FF2556}"/>
              </a:ext>
            </a:extLst>
          </p:cNvPr>
          <p:cNvSpPr txBox="1"/>
          <p:nvPr/>
        </p:nvSpPr>
        <p:spPr>
          <a:xfrm>
            <a:off x="257355" y="4391319"/>
            <a:ext cx="4374221" cy="584775"/>
          </a:xfrm>
          <a:prstGeom prst="rect">
            <a:avLst/>
          </a:prstGeom>
          <a:noFill/>
        </p:spPr>
        <p:txBody>
          <a:bodyPr wrap="square">
            <a:spAutoFit/>
          </a:bodyPr>
          <a:lstStyle/>
          <a:p>
            <a:r>
              <a:rPr lang="es-MX" sz="1600">
                <a:solidFill>
                  <a:schemeClr val="bg1"/>
                </a:solidFill>
                <a:latin typeface="Söhne"/>
              </a:rPr>
              <a:t>Relacionar datos para proporcionar perspectiva </a:t>
            </a:r>
          </a:p>
          <a:p>
            <a:r>
              <a:rPr lang="es-MX" sz="1600" b="0" i="0">
                <a:solidFill>
                  <a:schemeClr val="bg1"/>
                </a:solidFill>
                <a:effectLst/>
                <a:latin typeface="Söhne"/>
              </a:rPr>
              <a:t>y ayudar a la interpretación</a:t>
            </a:r>
            <a:endParaRPr lang="es-ES" sz="1600"/>
          </a:p>
        </p:txBody>
      </p:sp>
      <p:grpSp>
        <p:nvGrpSpPr>
          <p:cNvPr id="61" name="Gráfico 1">
            <a:extLst>
              <a:ext uri="{FF2B5EF4-FFF2-40B4-BE49-F238E27FC236}">
                <a16:creationId xmlns:a16="http://schemas.microsoft.com/office/drawing/2014/main" id="{B71C0FE5-EE62-BB07-36EC-2AB7552BB81A}"/>
              </a:ext>
            </a:extLst>
          </p:cNvPr>
          <p:cNvGrpSpPr/>
          <p:nvPr/>
        </p:nvGrpSpPr>
        <p:grpSpPr>
          <a:xfrm>
            <a:off x="648512" y="5023001"/>
            <a:ext cx="646888" cy="584775"/>
            <a:chOff x="5550784" y="4265847"/>
            <a:chExt cx="697098" cy="557679"/>
          </a:xfrm>
          <a:solidFill>
            <a:schemeClr val="bg1"/>
          </a:solidFill>
        </p:grpSpPr>
        <p:sp>
          <p:nvSpPr>
            <p:cNvPr id="62" name="Forma Livre: Forma 339">
              <a:extLst>
                <a:ext uri="{FF2B5EF4-FFF2-40B4-BE49-F238E27FC236}">
                  <a16:creationId xmlns:a16="http://schemas.microsoft.com/office/drawing/2014/main" id="{6639DFA1-9450-7BD2-080E-415B62371C21}"/>
                </a:ext>
              </a:extLst>
            </p:cNvPr>
            <p:cNvSpPr/>
            <p:nvPr/>
          </p:nvSpPr>
          <p:spPr>
            <a:xfrm>
              <a:off x="5666967" y="4544687"/>
              <a:ext cx="92946" cy="92946"/>
            </a:xfrm>
            <a:custGeom>
              <a:avLst/>
              <a:gdLst>
                <a:gd name="connsiteX0" fmla="*/ 46473 w 92946"/>
                <a:gd name="connsiteY0" fmla="*/ 92947 h 92946"/>
                <a:gd name="connsiteX1" fmla="*/ 0 w 92946"/>
                <a:gd name="connsiteY1" fmla="*/ 46473 h 92946"/>
                <a:gd name="connsiteX2" fmla="*/ 46473 w 92946"/>
                <a:gd name="connsiteY2" fmla="*/ 0 h 92946"/>
                <a:gd name="connsiteX3" fmla="*/ 92947 w 92946"/>
                <a:gd name="connsiteY3" fmla="*/ 46473 h 92946"/>
                <a:gd name="connsiteX4" fmla="*/ 46473 w 92946"/>
                <a:gd name="connsiteY4" fmla="*/ 92947 h 92946"/>
                <a:gd name="connsiteX5" fmla="*/ 46473 w 92946"/>
                <a:gd name="connsiteY5" fmla="*/ 23237 h 92946"/>
                <a:gd name="connsiteX6" fmla="*/ 23237 w 92946"/>
                <a:gd name="connsiteY6" fmla="*/ 46473 h 92946"/>
                <a:gd name="connsiteX7" fmla="*/ 46473 w 92946"/>
                <a:gd name="connsiteY7" fmla="*/ 69710 h 92946"/>
                <a:gd name="connsiteX8" fmla="*/ 69710 w 92946"/>
                <a:gd name="connsiteY8" fmla="*/ 46473 h 92946"/>
                <a:gd name="connsiteX9" fmla="*/ 46473 w 92946"/>
                <a:gd name="connsiteY9" fmla="*/ 23237 h 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46" h="92946">
                  <a:moveTo>
                    <a:pt x="46473" y="92947"/>
                  </a:moveTo>
                  <a:cubicBezTo>
                    <a:pt x="20913" y="92947"/>
                    <a:pt x="0" y="72034"/>
                    <a:pt x="0" y="46473"/>
                  </a:cubicBezTo>
                  <a:cubicBezTo>
                    <a:pt x="0" y="20913"/>
                    <a:pt x="20913" y="0"/>
                    <a:pt x="46473" y="0"/>
                  </a:cubicBezTo>
                  <a:cubicBezTo>
                    <a:pt x="72034" y="0"/>
                    <a:pt x="92947" y="20913"/>
                    <a:pt x="92947" y="46473"/>
                  </a:cubicBezTo>
                  <a:cubicBezTo>
                    <a:pt x="92947" y="72034"/>
                    <a:pt x="72034" y="92947"/>
                    <a:pt x="46473" y="92947"/>
                  </a:cubicBezTo>
                  <a:close/>
                  <a:moveTo>
                    <a:pt x="46473" y="23237"/>
                  </a:moveTo>
                  <a:cubicBezTo>
                    <a:pt x="33693" y="23237"/>
                    <a:pt x="23237" y="33693"/>
                    <a:pt x="23237" y="46473"/>
                  </a:cubicBezTo>
                  <a:cubicBezTo>
                    <a:pt x="23237" y="59253"/>
                    <a:pt x="33693" y="69710"/>
                    <a:pt x="46473" y="69710"/>
                  </a:cubicBezTo>
                  <a:cubicBezTo>
                    <a:pt x="59253" y="69710"/>
                    <a:pt x="69710" y="59253"/>
                    <a:pt x="69710" y="46473"/>
                  </a:cubicBez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63" name="Forma Livre: Forma 340">
              <a:extLst>
                <a:ext uri="{FF2B5EF4-FFF2-40B4-BE49-F238E27FC236}">
                  <a16:creationId xmlns:a16="http://schemas.microsoft.com/office/drawing/2014/main" id="{772CF96F-007A-C6B1-A1F9-719184615315}"/>
                </a:ext>
              </a:extLst>
            </p:cNvPr>
            <p:cNvSpPr/>
            <p:nvPr/>
          </p:nvSpPr>
          <p:spPr>
            <a:xfrm>
              <a:off x="5806387" y="4544687"/>
              <a:ext cx="92946" cy="92946"/>
            </a:xfrm>
            <a:custGeom>
              <a:avLst/>
              <a:gdLst>
                <a:gd name="connsiteX0" fmla="*/ 46473 w 92946"/>
                <a:gd name="connsiteY0" fmla="*/ 92947 h 92946"/>
                <a:gd name="connsiteX1" fmla="*/ 0 w 92946"/>
                <a:gd name="connsiteY1" fmla="*/ 46473 h 92946"/>
                <a:gd name="connsiteX2" fmla="*/ 46473 w 92946"/>
                <a:gd name="connsiteY2" fmla="*/ 0 h 92946"/>
                <a:gd name="connsiteX3" fmla="*/ 92947 w 92946"/>
                <a:gd name="connsiteY3" fmla="*/ 46473 h 92946"/>
                <a:gd name="connsiteX4" fmla="*/ 46473 w 92946"/>
                <a:gd name="connsiteY4" fmla="*/ 92947 h 92946"/>
                <a:gd name="connsiteX5" fmla="*/ 46473 w 92946"/>
                <a:gd name="connsiteY5" fmla="*/ 23237 h 92946"/>
                <a:gd name="connsiteX6" fmla="*/ 23237 w 92946"/>
                <a:gd name="connsiteY6" fmla="*/ 46473 h 92946"/>
                <a:gd name="connsiteX7" fmla="*/ 46473 w 92946"/>
                <a:gd name="connsiteY7" fmla="*/ 69710 h 92946"/>
                <a:gd name="connsiteX8" fmla="*/ 69710 w 92946"/>
                <a:gd name="connsiteY8" fmla="*/ 46473 h 92946"/>
                <a:gd name="connsiteX9" fmla="*/ 46473 w 92946"/>
                <a:gd name="connsiteY9" fmla="*/ 23237 h 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46" h="92946">
                  <a:moveTo>
                    <a:pt x="46473" y="92947"/>
                  </a:moveTo>
                  <a:cubicBezTo>
                    <a:pt x="20913" y="92947"/>
                    <a:pt x="0" y="72034"/>
                    <a:pt x="0" y="46473"/>
                  </a:cubicBezTo>
                  <a:cubicBezTo>
                    <a:pt x="0" y="20913"/>
                    <a:pt x="20913" y="0"/>
                    <a:pt x="46473" y="0"/>
                  </a:cubicBezTo>
                  <a:cubicBezTo>
                    <a:pt x="72034" y="0"/>
                    <a:pt x="92947" y="20913"/>
                    <a:pt x="92947" y="46473"/>
                  </a:cubicBezTo>
                  <a:cubicBezTo>
                    <a:pt x="92947" y="72034"/>
                    <a:pt x="72034" y="92947"/>
                    <a:pt x="46473" y="92947"/>
                  </a:cubicBezTo>
                  <a:close/>
                  <a:moveTo>
                    <a:pt x="46473" y="23237"/>
                  </a:moveTo>
                  <a:cubicBezTo>
                    <a:pt x="33693" y="23237"/>
                    <a:pt x="23237" y="33693"/>
                    <a:pt x="23237" y="46473"/>
                  </a:cubicBezTo>
                  <a:cubicBezTo>
                    <a:pt x="23237" y="59253"/>
                    <a:pt x="33693" y="69710"/>
                    <a:pt x="46473" y="69710"/>
                  </a:cubicBezTo>
                  <a:cubicBezTo>
                    <a:pt x="59253" y="69710"/>
                    <a:pt x="69710" y="59253"/>
                    <a:pt x="69710" y="46473"/>
                  </a:cubicBezTo>
                  <a:cubicBezTo>
                    <a:pt x="69710" y="33693"/>
                    <a:pt x="59253" y="23237"/>
                    <a:pt x="46473" y="23237"/>
                  </a:cubicBezTo>
                  <a:close/>
                </a:path>
              </a:pathLst>
            </a:custGeom>
            <a:grpFill/>
            <a:ln w="11617" cap="flat">
              <a:noFill/>
              <a:prstDash val="solid"/>
              <a:miter/>
            </a:ln>
          </p:spPr>
          <p:txBody>
            <a:bodyPr rtlCol="0" anchor="ctr"/>
            <a:lstStyle/>
            <a:p>
              <a:endParaRPr lang="pt-BR"/>
            </a:p>
          </p:txBody>
        </p:sp>
        <p:sp>
          <p:nvSpPr>
            <p:cNvPr id="64" name="Forma Livre: Forma 341">
              <a:extLst>
                <a:ext uri="{FF2B5EF4-FFF2-40B4-BE49-F238E27FC236}">
                  <a16:creationId xmlns:a16="http://schemas.microsoft.com/office/drawing/2014/main" id="{BA06F12F-9AEC-9979-C24E-D3FD98AC79E1}"/>
                </a:ext>
              </a:extLst>
            </p:cNvPr>
            <p:cNvSpPr/>
            <p:nvPr/>
          </p:nvSpPr>
          <p:spPr>
            <a:xfrm>
              <a:off x="5690203" y="4695725"/>
              <a:ext cx="185893" cy="58091"/>
            </a:xfrm>
            <a:custGeom>
              <a:avLst/>
              <a:gdLst>
                <a:gd name="connsiteX0" fmla="*/ 92947 w 185893"/>
                <a:gd name="connsiteY0" fmla="*/ 58092 h 58091"/>
                <a:gd name="connsiteX1" fmla="*/ 3485 w 185893"/>
                <a:gd name="connsiteY1" fmla="*/ 19751 h 58091"/>
                <a:gd name="connsiteX2" fmla="*/ 3485 w 185893"/>
                <a:gd name="connsiteY2" fmla="*/ 3485 h 58091"/>
                <a:gd name="connsiteX3" fmla="*/ 19751 w 185893"/>
                <a:gd name="connsiteY3" fmla="*/ 3485 h 58091"/>
                <a:gd name="connsiteX4" fmla="*/ 92947 w 185893"/>
                <a:gd name="connsiteY4" fmla="*/ 34855 h 58091"/>
                <a:gd name="connsiteX5" fmla="*/ 166142 w 185893"/>
                <a:gd name="connsiteY5" fmla="*/ 3485 h 58091"/>
                <a:gd name="connsiteX6" fmla="*/ 182408 w 185893"/>
                <a:gd name="connsiteY6" fmla="*/ 3485 h 58091"/>
                <a:gd name="connsiteX7" fmla="*/ 182408 w 185893"/>
                <a:gd name="connsiteY7" fmla="*/ 19751 h 58091"/>
                <a:gd name="connsiteX8" fmla="*/ 92947 w 185893"/>
                <a:gd name="connsiteY8" fmla="*/ 58092 h 5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93" h="58091">
                  <a:moveTo>
                    <a:pt x="92947" y="58092"/>
                  </a:moveTo>
                  <a:cubicBezTo>
                    <a:pt x="59254" y="58092"/>
                    <a:pt x="26722" y="44150"/>
                    <a:pt x="3485" y="19751"/>
                  </a:cubicBezTo>
                  <a:cubicBezTo>
                    <a:pt x="-1162" y="15104"/>
                    <a:pt x="-1162" y="8133"/>
                    <a:pt x="3485" y="3485"/>
                  </a:cubicBezTo>
                  <a:cubicBezTo>
                    <a:pt x="8133" y="-1162"/>
                    <a:pt x="15104" y="-1162"/>
                    <a:pt x="19751" y="3485"/>
                  </a:cubicBezTo>
                  <a:cubicBezTo>
                    <a:pt x="39502" y="23237"/>
                    <a:pt x="65063" y="34855"/>
                    <a:pt x="92947" y="34855"/>
                  </a:cubicBezTo>
                  <a:cubicBezTo>
                    <a:pt x="120830" y="34855"/>
                    <a:pt x="146391" y="23237"/>
                    <a:pt x="166142" y="3485"/>
                  </a:cubicBezTo>
                  <a:cubicBezTo>
                    <a:pt x="170789" y="-1162"/>
                    <a:pt x="177760" y="-1162"/>
                    <a:pt x="182408" y="3485"/>
                  </a:cubicBezTo>
                  <a:cubicBezTo>
                    <a:pt x="187055" y="8133"/>
                    <a:pt x="187055" y="15104"/>
                    <a:pt x="182408" y="19751"/>
                  </a:cubicBezTo>
                  <a:cubicBezTo>
                    <a:pt x="159171" y="44150"/>
                    <a:pt x="126640" y="58092"/>
                    <a:pt x="92947" y="58092"/>
                  </a:cubicBezTo>
                  <a:close/>
                </a:path>
              </a:pathLst>
            </a:custGeom>
            <a:grpFill/>
            <a:ln w="11617" cap="flat">
              <a:noFill/>
              <a:prstDash val="solid"/>
              <a:miter/>
            </a:ln>
          </p:spPr>
          <p:txBody>
            <a:bodyPr rtlCol="0" anchor="ctr"/>
            <a:lstStyle/>
            <a:p>
              <a:endParaRPr lang="pt-BR"/>
            </a:p>
          </p:txBody>
        </p:sp>
        <p:sp>
          <p:nvSpPr>
            <p:cNvPr id="65" name="Forma Livre: Forma 342">
              <a:extLst>
                <a:ext uri="{FF2B5EF4-FFF2-40B4-BE49-F238E27FC236}">
                  <a16:creationId xmlns:a16="http://schemas.microsoft.com/office/drawing/2014/main" id="{1541A44C-8D7E-F6DD-A800-FA5FB123B1C3}"/>
                </a:ext>
              </a:extLst>
            </p:cNvPr>
            <p:cNvSpPr/>
            <p:nvPr/>
          </p:nvSpPr>
          <p:spPr>
            <a:xfrm>
              <a:off x="5945806" y="4521450"/>
              <a:ext cx="92946" cy="92946"/>
            </a:xfrm>
            <a:custGeom>
              <a:avLst/>
              <a:gdLst>
                <a:gd name="connsiteX0" fmla="*/ 81328 w 92946"/>
                <a:gd name="connsiteY0" fmla="*/ 92947 h 92946"/>
                <a:gd name="connsiteX1" fmla="*/ 11618 w 92946"/>
                <a:gd name="connsiteY1" fmla="*/ 92947 h 92946"/>
                <a:gd name="connsiteX2" fmla="*/ 0 w 92946"/>
                <a:gd name="connsiteY2" fmla="*/ 81328 h 92946"/>
                <a:gd name="connsiteX3" fmla="*/ 0 w 92946"/>
                <a:gd name="connsiteY3" fmla="*/ 11618 h 92946"/>
                <a:gd name="connsiteX4" fmla="*/ 11618 w 92946"/>
                <a:gd name="connsiteY4" fmla="*/ 0 h 92946"/>
                <a:gd name="connsiteX5" fmla="*/ 81328 w 92946"/>
                <a:gd name="connsiteY5" fmla="*/ 0 h 92946"/>
                <a:gd name="connsiteX6" fmla="*/ 92947 w 92946"/>
                <a:gd name="connsiteY6" fmla="*/ 11618 h 92946"/>
                <a:gd name="connsiteX7" fmla="*/ 92947 w 92946"/>
                <a:gd name="connsiteY7" fmla="*/ 81328 h 92946"/>
                <a:gd name="connsiteX8" fmla="*/ 81328 w 92946"/>
                <a:gd name="connsiteY8" fmla="*/ 92947 h 92946"/>
                <a:gd name="connsiteX9" fmla="*/ 23237 w 92946"/>
                <a:gd name="connsiteY9" fmla="*/ 69710 h 92946"/>
                <a:gd name="connsiteX10" fmla="*/ 69710 w 92946"/>
                <a:gd name="connsiteY10" fmla="*/ 69710 h 92946"/>
                <a:gd name="connsiteX11" fmla="*/ 69710 w 92946"/>
                <a:gd name="connsiteY11" fmla="*/ 23237 h 92946"/>
                <a:gd name="connsiteX12" fmla="*/ 23237 w 92946"/>
                <a:gd name="connsiteY12" fmla="*/ 23237 h 92946"/>
                <a:gd name="connsiteX13" fmla="*/ 23237 w 92946"/>
                <a:gd name="connsiteY13" fmla="*/ 69710 h 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92946">
                  <a:moveTo>
                    <a:pt x="81328" y="92947"/>
                  </a:moveTo>
                  <a:lnTo>
                    <a:pt x="11618" y="92947"/>
                  </a:lnTo>
                  <a:cubicBezTo>
                    <a:pt x="4647" y="92947"/>
                    <a:pt x="0" y="88299"/>
                    <a:pt x="0" y="81328"/>
                  </a:cubicBezTo>
                  <a:lnTo>
                    <a:pt x="0" y="11618"/>
                  </a:lnTo>
                  <a:cubicBezTo>
                    <a:pt x="0" y="4647"/>
                    <a:pt x="4647" y="0"/>
                    <a:pt x="11618" y="0"/>
                  </a:cubicBezTo>
                  <a:lnTo>
                    <a:pt x="81328" y="0"/>
                  </a:lnTo>
                  <a:cubicBezTo>
                    <a:pt x="88299" y="0"/>
                    <a:pt x="92947" y="4647"/>
                    <a:pt x="92947" y="11618"/>
                  </a:cubicBezTo>
                  <a:lnTo>
                    <a:pt x="92947" y="81328"/>
                  </a:lnTo>
                  <a:cubicBezTo>
                    <a:pt x="92947" y="88299"/>
                    <a:pt x="88299" y="92947"/>
                    <a:pt x="81328" y="92947"/>
                  </a:cubicBezTo>
                  <a:close/>
                  <a:moveTo>
                    <a:pt x="23237" y="69710"/>
                  </a:moveTo>
                  <a:lnTo>
                    <a:pt x="69710" y="69710"/>
                  </a:lnTo>
                  <a:lnTo>
                    <a:pt x="69710" y="23237"/>
                  </a:lnTo>
                  <a:lnTo>
                    <a:pt x="23237" y="23237"/>
                  </a:lnTo>
                  <a:lnTo>
                    <a:pt x="23237" y="69710"/>
                  </a:lnTo>
                  <a:close/>
                </a:path>
              </a:pathLst>
            </a:custGeom>
            <a:grpFill/>
            <a:ln w="11617" cap="flat">
              <a:noFill/>
              <a:prstDash val="solid"/>
              <a:miter/>
            </a:ln>
          </p:spPr>
          <p:txBody>
            <a:bodyPr rtlCol="0" anchor="ctr"/>
            <a:lstStyle/>
            <a:p>
              <a:endParaRPr lang="pt-BR"/>
            </a:p>
          </p:txBody>
        </p:sp>
        <p:sp>
          <p:nvSpPr>
            <p:cNvPr id="66" name="Forma Livre: Forma 343">
              <a:extLst>
                <a:ext uri="{FF2B5EF4-FFF2-40B4-BE49-F238E27FC236}">
                  <a16:creationId xmlns:a16="http://schemas.microsoft.com/office/drawing/2014/main" id="{73590281-7D02-325D-C23A-EE362488A7B4}"/>
                </a:ext>
              </a:extLst>
            </p:cNvPr>
            <p:cNvSpPr/>
            <p:nvPr/>
          </p:nvSpPr>
          <p:spPr>
            <a:xfrm>
              <a:off x="6015516" y="4405267"/>
              <a:ext cx="92946" cy="209129"/>
            </a:xfrm>
            <a:custGeom>
              <a:avLst/>
              <a:gdLst>
                <a:gd name="connsiteX0" fmla="*/ 81328 w 92946"/>
                <a:gd name="connsiteY0" fmla="*/ 209130 h 209129"/>
                <a:gd name="connsiteX1" fmla="*/ 11618 w 92946"/>
                <a:gd name="connsiteY1" fmla="*/ 209130 h 209129"/>
                <a:gd name="connsiteX2" fmla="*/ 0 w 92946"/>
                <a:gd name="connsiteY2" fmla="*/ 197511 h 209129"/>
                <a:gd name="connsiteX3" fmla="*/ 0 w 92946"/>
                <a:gd name="connsiteY3" fmla="*/ 11618 h 209129"/>
                <a:gd name="connsiteX4" fmla="*/ 11618 w 92946"/>
                <a:gd name="connsiteY4" fmla="*/ 0 h 209129"/>
                <a:gd name="connsiteX5" fmla="*/ 81328 w 92946"/>
                <a:gd name="connsiteY5" fmla="*/ 0 h 209129"/>
                <a:gd name="connsiteX6" fmla="*/ 92947 w 92946"/>
                <a:gd name="connsiteY6" fmla="*/ 11618 h 209129"/>
                <a:gd name="connsiteX7" fmla="*/ 92947 w 92946"/>
                <a:gd name="connsiteY7" fmla="*/ 197511 h 209129"/>
                <a:gd name="connsiteX8" fmla="*/ 81328 w 92946"/>
                <a:gd name="connsiteY8" fmla="*/ 209130 h 209129"/>
                <a:gd name="connsiteX9" fmla="*/ 23237 w 92946"/>
                <a:gd name="connsiteY9" fmla="*/ 185893 h 209129"/>
                <a:gd name="connsiteX10" fmla="*/ 69710 w 92946"/>
                <a:gd name="connsiteY10" fmla="*/ 185893 h 209129"/>
                <a:gd name="connsiteX11" fmla="*/ 69710 w 92946"/>
                <a:gd name="connsiteY11" fmla="*/ 23237 h 209129"/>
                <a:gd name="connsiteX12" fmla="*/ 23237 w 92946"/>
                <a:gd name="connsiteY12" fmla="*/ 23237 h 209129"/>
                <a:gd name="connsiteX13" fmla="*/ 23237 w 92946"/>
                <a:gd name="connsiteY13" fmla="*/ 185893 h 20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209129">
                  <a:moveTo>
                    <a:pt x="81328" y="209130"/>
                  </a:moveTo>
                  <a:lnTo>
                    <a:pt x="11618" y="209130"/>
                  </a:lnTo>
                  <a:cubicBezTo>
                    <a:pt x="4647" y="209130"/>
                    <a:pt x="0" y="204482"/>
                    <a:pt x="0" y="197511"/>
                  </a:cubicBezTo>
                  <a:lnTo>
                    <a:pt x="0" y="11618"/>
                  </a:lnTo>
                  <a:cubicBezTo>
                    <a:pt x="0" y="4647"/>
                    <a:pt x="4647" y="0"/>
                    <a:pt x="11618" y="0"/>
                  </a:cubicBezTo>
                  <a:lnTo>
                    <a:pt x="81328" y="0"/>
                  </a:lnTo>
                  <a:cubicBezTo>
                    <a:pt x="88299" y="0"/>
                    <a:pt x="92947" y="4647"/>
                    <a:pt x="92947" y="11618"/>
                  </a:cubicBezTo>
                  <a:lnTo>
                    <a:pt x="92947" y="197511"/>
                  </a:lnTo>
                  <a:cubicBezTo>
                    <a:pt x="92947" y="204482"/>
                    <a:pt x="88299" y="209130"/>
                    <a:pt x="81328" y="209130"/>
                  </a:cubicBezTo>
                  <a:close/>
                  <a:moveTo>
                    <a:pt x="23237" y="185893"/>
                  </a:moveTo>
                  <a:lnTo>
                    <a:pt x="69710" y="185893"/>
                  </a:lnTo>
                  <a:lnTo>
                    <a:pt x="69710" y="23237"/>
                  </a:lnTo>
                  <a:lnTo>
                    <a:pt x="23237" y="23237"/>
                  </a:lnTo>
                  <a:lnTo>
                    <a:pt x="23237" y="185893"/>
                  </a:lnTo>
                  <a:close/>
                </a:path>
              </a:pathLst>
            </a:custGeom>
            <a:grpFill/>
            <a:ln w="11617" cap="flat">
              <a:noFill/>
              <a:prstDash val="solid"/>
              <a:miter/>
            </a:ln>
          </p:spPr>
          <p:txBody>
            <a:bodyPr rtlCol="0" anchor="ctr"/>
            <a:lstStyle/>
            <a:p>
              <a:endParaRPr lang="pt-BR"/>
            </a:p>
          </p:txBody>
        </p:sp>
        <p:sp>
          <p:nvSpPr>
            <p:cNvPr id="67" name="Forma Livre: Forma 344">
              <a:extLst>
                <a:ext uri="{FF2B5EF4-FFF2-40B4-BE49-F238E27FC236}">
                  <a16:creationId xmlns:a16="http://schemas.microsoft.com/office/drawing/2014/main" id="{5C99CC48-A17A-5D81-D005-A38EB8A2E915}"/>
                </a:ext>
              </a:extLst>
            </p:cNvPr>
            <p:cNvSpPr/>
            <p:nvPr/>
          </p:nvSpPr>
          <p:spPr>
            <a:xfrm>
              <a:off x="6085226" y="4474977"/>
              <a:ext cx="92946" cy="139419"/>
            </a:xfrm>
            <a:custGeom>
              <a:avLst/>
              <a:gdLst>
                <a:gd name="connsiteX0" fmla="*/ 81328 w 92946"/>
                <a:gd name="connsiteY0" fmla="*/ 139420 h 139419"/>
                <a:gd name="connsiteX1" fmla="*/ 11618 w 92946"/>
                <a:gd name="connsiteY1" fmla="*/ 139420 h 139419"/>
                <a:gd name="connsiteX2" fmla="*/ 0 w 92946"/>
                <a:gd name="connsiteY2" fmla="*/ 127801 h 139419"/>
                <a:gd name="connsiteX3" fmla="*/ 0 w 92946"/>
                <a:gd name="connsiteY3" fmla="*/ 11618 h 139419"/>
                <a:gd name="connsiteX4" fmla="*/ 11618 w 92946"/>
                <a:gd name="connsiteY4" fmla="*/ 0 h 139419"/>
                <a:gd name="connsiteX5" fmla="*/ 81328 w 92946"/>
                <a:gd name="connsiteY5" fmla="*/ 0 h 139419"/>
                <a:gd name="connsiteX6" fmla="*/ 92947 w 92946"/>
                <a:gd name="connsiteY6" fmla="*/ 11618 h 139419"/>
                <a:gd name="connsiteX7" fmla="*/ 92947 w 92946"/>
                <a:gd name="connsiteY7" fmla="*/ 127801 h 139419"/>
                <a:gd name="connsiteX8" fmla="*/ 81328 w 92946"/>
                <a:gd name="connsiteY8" fmla="*/ 139420 h 139419"/>
                <a:gd name="connsiteX9" fmla="*/ 23237 w 92946"/>
                <a:gd name="connsiteY9" fmla="*/ 116183 h 139419"/>
                <a:gd name="connsiteX10" fmla="*/ 69710 w 92946"/>
                <a:gd name="connsiteY10" fmla="*/ 116183 h 139419"/>
                <a:gd name="connsiteX11" fmla="*/ 69710 w 92946"/>
                <a:gd name="connsiteY11" fmla="*/ 23237 h 139419"/>
                <a:gd name="connsiteX12" fmla="*/ 23237 w 92946"/>
                <a:gd name="connsiteY12" fmla="*/ 23237 h 139419"/>
                <a:gd name="connsiteX13" fmla="*/ 23237 w 92946"/>
                <a:gd name="connsiteY13" fmla="*/ 116183 h 13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39419">
                  <a:moveTo>
                    <a:pt x="81328" y="139420"/>
                  </a:moveTo>
                  <a:lnTo>
                    <a:pt x="11618" y="139420"/>
                  </a:lnTo>
                  <a:cubicBezTo>
                    <a:pt x="4647" y="139420"/>
                    <a:pt x="0" y="134773"/>
                    <a:pt x="0" y="127801"/>
                  </a:cubicBezTo>
                  <a:lnTo>
                    <a:pt x="0" y="11618"/>
                  </a:lnTo>
                  <a:cubicBezTo>
                    <a:pt x="0" y="4647"/>
                    <a:pt x="4647" y="0"/>
                    <a:pt x="11618" y="0"/>
                  </a:cubicBezTo>
                  <a:lnTo>
                    <a:pt x="81328" y="0"/>
                  </a:lnTo>
                  <a:cubicBezTo>
                    <a:pt x="88299" y="0"/>
                    <a:pt x="92947" y="4647"/>
                    <a:pt x="92947" y="11618"/>
                  </a:cubicBezTo>
                  <a:lnTo>
                    <a:pt x="92947" y="127801"/>
                  </a:lnTo>
                  <a:cubicBezTo>
                    <a:pt x="92947" y="134773"/>
                    <a:pt x="88299" y="139420"/>
                    <a:pt x="81328" y="139420"/>
                  </a:cubicBezTo>
                  <a:close/>
                  <a:moveTo>
                    <a:pt x="23237" y="116183"/>
                  </a:moveTo>
                  <a:lnTo>
                    <a:pt x="69710" y="116183"/>
                  </a:lnTo>
                  <a:lnTo>
                    <a:pt x="69710" y="23237"/>
                  </a:lnTo>
                  <a:lnTo>
                    <a:pt x="23237" y="23237"/>
                  </a:lnTo>
                  <a:lnTo>
                    <a:pt x="23237" y="116183"/>
                  </a:lnTo>
                  <a:close/>
                </a:path>
              </a:pathLst>
            </a:custGeom>
            <a:grpFill/>
            <a:ln w="11617" cap="flat">
              <a:noFill/>
              <a:prstDash val="solid"/>
              <a:miter/>
            </a:ln>
          </p:spPr>
          <p:txBody>
            <a:bodyPr rtlCol="0" anchor="ctr"/>
            <a:lstStyle/>
            <a:p>
              <a:endParaRPr lang="pt-BR"/>
            </a:p>
          </p:txBody>
        </p:sp>
        <p:sp>
          <p:nvSpPr>
            <p:cNvPr id="68" name="Forma Livre: Forma 345">
              <a:extLst>
                <a:ext uri="{FF2B5EF4-FFF2-40B4-BE49-F238E27FC236}">
                  <a16:creationId xmlns:a16="http://schemas.microsoft.com/office/drawing/2014/main" id="{99E6F00B-A5BF-9DB7-C3BD-65AAEBBC2824}"/>
                </a:ext>
              </a:extLst>
            </p:cNvPr>
            <p:cNvSpPr/>
            <p:nvPr/>
          </p:nvSpPr>
          <p:spPr>
            <a:xfrm>
              <a:off x="5550784" y="4370412"/>
              <a:ext cx="418259" cy="453114"/>
            </a:xfrm>
            <a:custGeom>
              <a:avLst/>
              <a:gdLst>
                <a:gd name="connsiteX0" fmla="*/ 406641 w 418259"/>
                <a:gd name="connsiteY0" fmla="*/ 395023 h 453114"/>
                <a:gd name="connsiteX1" fmla="*/ 395023 w 418259"/>
                <a:gd name="connsiteY1" fmla="*/ 406641 h 453114"/>
                <a:gd name="connsiteX2" fmla="*/ 371786 w 418259"/>
                <a:gd name="connsiteY2" fmla="*/ 429878 h 453114"/>
                <a:gd name="connsiteX3" fmla="*/ 92947 w 418259"/>
                <a:gd name="connsiteY3" fmla="*/ 429878 h 453114"/>
                <a:gd name="connsiteX4" fmla="*/ 69710 w 418259"/>
                <a:gd name="connsiteY4" fmla="*/ 406641 h 453114"/>
                <a:gd name="connsiteX5" fmla="*/ 69710 w 418259"/>
                <a:gd name="connsiteY5" fmla="*/ 127801 h 453114"/>
                <a:gd name="connsiteX6" fmla="*/ 92947 w 418259"/>
                <a:gd name="connsiteY6" fmla="*/ 104565 h 453114"/>
                <a:gd name="connsiteX7" fmla="*/ 290458 w 418259"/>
                <a:gd name="connsiteY7" fmla="*/ 104565 h 453114"/>
                <a:gd name="connsiteX8" fmla="*/ 302076 w 418259"/>
                <a:gd name="connsiteY8" fmla="*/ 92947 h 453114"/>
                <a:gd name="connsiteX9" fmla="*/ 290458 w 418259"/>
                <a:gd name="connsiteY9" fmla="*/ 81328 h 453114"/>
                <a:gd name="connsiteX10" fmla="*/ 243985 w 418259"/>
                <a:gd name="connsiteY10" fmla="*/ 81328 h 453114"/>
                <a:gd name="connsiteX11" fmla="*/ 243985 w 418259"/>
                <a:gd name="connsiteY11" fmla="*/ 0 h 453114"/>
                <a:gd name="connsiteX12" fmla="*/ 220748 w 418259"/>
                <a:gd name="connsiteY12" fmla="*/ 0 h 453114"/>
                <a:gd name="connsiteX13" fmla="*/ 220748 w 418259"/>
                <a:gd name="connsiteY13" fmla="*/ 81328 h 453114"/>
                <a:gd name="connsiteX14" fmla="*/ 92947 w 418259"/>
                <a:gd name="connsiteY14" fmla="*/ 81328 h 453114"/>
                <a:gd name="connsiteX15" fmla="*/ 46473 w 418259"/>
                <a:gd name="connsiteY15" fmla="*/ 127801 h 453114"/>
                <a:gd name="connsiteX16" fmla="*/ 46473 w 418259"/>
                <a:gd name="connsiteY16" fmla="*/ 174275 h 453114"/>
                <a:gd name="connsiteX17" fmla="*/ 0 w 418259"/>
                <a:gd name="connsiteY17" fmla="*/ 220748 h 453114"/>
                <a:gd name="connsiteX18" fmla="*/ 0 w 418259"/>
                <a:gd name="connsiteY18" fmla="*/ 290458 h 453114"/>
                <a:gd name="connsiteX19" fmla="*/ 46473 w 418259"/>
                <a:gd name="connsiteY19" fmla="*/ 336931 h 453114"/>
                <a:gd name="connsiteX20" fmla="*/ 46473 w 418259"/>
                <a:gd name="connsiteY20" fmla="*/ 406641 h 453114"/>
                <a:gd name="connsiteX21" fmla="*/ 92947 w 418259"/>
                <a:gd name="connsiteY21" fmla="*/ 453114 h 453114"/>
                <a:gd name="connsiteX22" fmla="*/ 371786 w 418259"/>
                <a:gd name="connsiteY22" fmla="*/ 453114 h 453114"/>
                <a:gd name="connsiteX23" fmla="*/ 418259 w 418259"/>
                <a:gd name="connsiteY23" fmla="*/ 406641 h 453114"/>
                <a:gd name="connsiteX24" fmla="*/ 406641 w 418259"/>
                <a:gd name="connsiteY24" fmla="*/ 395023 h 453114"/>
                <a:gd name="connsiteX25" fmla="*/ 23237 w 418259"/>
                <a:gd name="connsiteY25" fmla="*/ 290458 h 453114"/>
                <a:gd name="connsiteX26" fmla="*/ 23237 w 418259"/>
                <a:gd name="connsiteY26" fmla="*/ 220748 h 453114"/>
                <a:gd name="connsiteX27" fmla="*/ 46473 w 418259"/>
                <a:gd name="connsiteY27" fmla="*/ 197511 h 453114"/>
                <a:gd name="connsiteX28" fmla="*/ 46473 w 418259"/>
                <a:gd name="connsiteY28" fmla="*/ 313695 h 453114"/>
                <a:gd name="connsiteX29" fmla="*/ 23237 w 418259"/>
                <a:gd name="connsiteY29" fmla="*/ 290458 h 45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8259" h="453114">
                  <a:moveTo>
                    <a:pt x="406641" y="395023"/>
                  </a:moveTo>
                  <a:cubicBezTo>
                    <a:pt x="399670" y="395023"/>
                    <a:pt x="395023" y="399670"/>
                    <a:pt x="395023" y="406641"/>
                  </a:cubicBezTo>
                  <a:cubicBezTo>
                    <a:pt x="395023" y="419421"/>
                    <a:pt x="384566" y="429878"/>
                    <a:pt x="371786" y="429878"/>
                  </a:cubicBezTo>
                  <a:lnTo>
                    <a:pt x="92947" y="429878"/>
                  </a:lnTo>
                  <a:cubicBezTo>
                    <a:pt x="80166" y="429878"/>
                    <a:pt x="69710" y="419421"/>
                    <a:pt x="69710" y="406641"/>
                  </a:cubicBezTo>
                  <a:lnTo>
                    <a:pt x="69710" y="127801"/>
                  </a:lnTo>
                  <a:cubicBezTo>
                    <a:pt x="69710" y="115021"/>
                    <a:pt x="80166" y="104565"/>
                    <a:pt x="92947" y="104565"/>
                  </a:cubicBezTo>
                  <a:lnTo>
                    <a:pt x="290458" y="104565"/>
                  </a:lnTo>
                  <a:cubicBezTo>
                    <a:pt x="297429" y="104565"/>
                    <a:pt x="302076" y="99918"/>
                    <a:pt x="302076" y="92947"/>
                  </a:cubicBezTo>
                  <a:cubicBezTo>
                    <a:pt x="302076" y="85975"/>
                    <a:pt x="297429" y="81328"/>
                    <a:pt x="290458" y="81328"/>
                  </a:cubicBezTo>
                  <a:lnTo>
                    <a:pt x="243985" y="81328"/>
                  </a:lnTo>
                  <a:lnTo>
                    <a:pt x="243985" y="0"/>
                  </a:lnTo>
                  <a:lnTo>
                    <a:pt x="220748" y="0"/>
                  </a:lnTo>
                  <a:lnTo>
                    <a:pt x="220748" y="81328"/>
                  </a:lnTo>
                  <a:lnTo>
                    <a:pt x="92947" y="81328"/>
                  </a:lnTo>
                  <a:cubicBezTo>
                    <a:pt x="67386" y="81328"/>
                    <a:pt x="46473" y="102241"/>
                    <a:pt x="46473" y="127801"/>
                  </a:cubicBezTo>
                  <a:lnTo>
                    <a:pt x="46473" y="174275"/>
                  </a:lnTo>
                  <a:cubicBezTo>
                    <a:pt x="20913" y="174275"/>
                    <a:pt x="0" y="195188"/>
                    <a:pt x="0" y="220748"/>
                  </a:cubicBezTo>
                  <a:lnTo>
                    <a:pt x="0" y="290458"/>
                  </a:lnTo>
                  <a:cubicBezTo>
                    <a:pt x="0" y="316018"/>
                    <a:pt x="20913" y="336931"/>
                    <a:pt x="46473" y="336931"/>
                  </a:cubicBezTo>
                  <a:lnTo>
                    <a:pt x="46473" y="406641"/>
                  </a:lnTo>
                  <a:cubicBezTo>
                    <a:pt x="46473" y="432201"/>
                    <a:pt x="67386" y="453114"/>
                    <a:pt x="92947" y="453114"/>
                  </a:cubicBezTo>
                  <a:lnTo>
                    <a:pt x="371786" y="453114"/>
                  </a:lnTo>
                  <a:cubicBezTo>
                    <a:pt x="397346" y="453114"/>
                    <a:pt x="418259" y="432201"/>
                    <a:pt x="418259" y="406641"/>
                  </a:cubicBezTo>
                  <a:cubicBezTo>
                    <a:pt x="418259" y="399670"/>
                    <a:pt x="413612" y="395023"/>
                    <a:pt x="406641" y="395023"/>
                  </a:cubicBezTo>
                  <a:close/>
                  <a:moveTo>
                    <a:pt x="23237" y="290458"/>
                  </a:moveTo>
                  <a:lnTo>
                    <a:pt x="23237" y="220748"/>
                  </a:lnTo>
                  <a:cubicBezTo>
                    <a:pt x="23237" y="207968"/>
                    <a:pt x="33693" y="197511"/>
                    <a:pt x="46473" y="197511"/>
                  </a:cubicBezTo>
                  <a:lnTo>
                    <a:pt x="46473" y="313695"/>
                  </a:lnTo>
                  <a:cubicBezTo>
                    <a:pt x="33693" y="313695"/>
                    <a:pt x="23237" y="303238"/>
                    <a:pt x="23237" y="290458"/>
                  </a:cubicBezTo>
                  <a:close/>
                </a:path>
              </a:pathLst>
            </a:custGeom>
            <a:grpFill/>
            <a:ln w="11617" cap="flat">
              <a:noFill/>
              <a:prstDash val="solid"/>
              <a:miter/>
            </a:ln>
          </p:spPr>
          <p:txBody>
            <a:bodyPr rtlCol="0" anchor="ctr"/>
            <a:lstStyle/>
            <a:p>
              <a:endParaRPr lang="pt-BR"/>
            </a:p>
          </p:txBody>
        </p:sp>
        <p:sp>
          <p:nvSpPr>
            <p:cNvPr id="69" name="Forma Livre: Forma 346">
              <a:extLst>
                <a:ext uri="{FF2B5EF4-FFF2-40B4-BE49-F238E27FC236}">
                  <a16:creationId xmlns:a16="http://schemas.microsoft.com/office/drawing/2014/main" id="{71A1CE4C-45F4-708C-CF4C-714D147DFF63}"/>
                </a:ext>
              </a:extLst>
            </p:cNvPr>
            <p:cNvSpPr/>
            <p:nvPr/>
          </p:nvSpPr>
          <p:spPr>
            <a:xfrm>
              <a:off x="5725058" y="4265847"/>
              <a:ext cx="116183" cy="116183"/>
            </a:xfrm>
            <a:custGeom>
              <a:avLst/>
              <a:gdLst>
                <a:gd name="connsiteX0" fmla="*/ 58092 w 116183"/>
                <a:gd name="connsiteY0" fmla="*/ 116183 h 116183"/>
                <a:gd name="connsiteX1" fmla="*/ 0 w 116183"/>
                <a:gd name="connsiteY1" fmla="*/ 58092 h 116183"/>
                <a:gd name="connsiteX2" fmla="*/ 58092 w 116183"/>
                <a:gd name="connsiteY2" fmla="*/ 0 h 116183"/>
                <a:gd name="connsiteX3" fmla="*/ 116183 w 116183"/>
                <a:gd name="connsiteY3" fmla="*/ 58092 h 116183"/>
                <a:gd name="connsiteX4" fmla="*/ 58092 w 116183"/>
                <a:gd name="connsiteY4" fmla="*/ 116183 h 116183"/>
                <a:gd name="connsiteX5" fmla="*/ 58092 w 116183"/>
                <a:gd name="connsiteY5" fmla="*/ 23237 h 116183"/>
                <a:gd name="connsiteX6" fmla="*/ 23237 w 116183"/>
                <a:gd name="connsiteY6" fmla="*/ 58092 h 116183"/>
                <a:gd name="connsiteX7" fmla="*/ 58092 w 116183"/>
                <a:gd name="connsiteY7" fmla="*/ 92947 h 116183"/>
                <a:gd name="connsiteX8" fmla="*/ 92947 w 116183"/>
                <a:gd name="connsiteY8" fmla="*/ 58092 h 116183"/>
                <a:gd name="connsiteX9" fmla="*/ 58092 w 116183"/>
                <a:gd name="connsiteY9" fmla="*/ 23237 h 11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183" h="116183">
                  <a:moveTo>
                    <a:pt x="58092" y="116183"/>
                  </a:moveTo>
                  <a:cubicBezTo>
                    <a:pt x="25560" y="116183"/>
                    <a:pt x="0" y="90623"/>
                    <a:pt x="0" y="58092"/>
                  </a:cubicBezTo>
                  <a:cubicBezTo>
                    <a:pt x="0" y="25560"/>
                    <a:pt x="25560" y="0"/>
                    <a:pt x="58092" y="0"/>
                  </a:cubicBezTo>
                  <a:cubicBezTo>
                    <a:pt x="90623" y="0"/>
                    <a:pt x="116183" y="25560"/>
                    <a:pt x="116183" y="58092"/>
                  </a:cubicBezTo>
                  <a:cubicBezTo>
                    <a:pt x="116183" y="90623"/>
                    <a:pt x="90623" y="116183"/>
                    <a:pt x="58092" y="116183"/>
                  </a:cubicBezTo>
                  <a:close/>
                  <a:moveTo>
                    <a:pt x="58092" y="23237"/>
                  </a:moveTo>
                  <a:cubicBezTo>
                    <a:pt x="38340" y="23237"/>
                    <a:pt x="23237" y="38340"/>
                    <a:pt x="23237" y="58092"/>
                  </a:cubicBezTo>
                  <a:cubicBezTo>
                    <a:pt x="23237" y="77843"/>
                    <a:pt x="38340" y="92947"/>
                    <a:pt x="58092" y="92947"/>
                  </a:cubicBezTo>
                  <a:cubicBezTo>
                    <a:pt x="77843" y="92947"/>
                    <a:pt x="92947" y="77843"/>
                    <a:pt x="92947" y="58092"/>
                  </a:cubicBezTo>
                  <a:cubicBezTo>
                    <a:pt x="92947" y="38340"/>
                    <a:pt x="77843" y="23237"/>
                    <a:pt x="58092" y="23237"/>
                  </a:cubicBezTo>
                  <a:close/>
                </a:path>
              </a:pathLst>
            </a:custGeom>
            <a:grpFill/>
            <a:ln w="11617" cap="flat">
              <a:noFill/>
              <a:prstDash val="solid"/>
              <a:miter/>
            </a:ln>
          </p:spPr>
          <p:txBody>
            <a:bodyPr rtlCol="0" anchor="ctr"/>
            <a:lstStyle/>
            <a:p>
              <a:endParaRPr lang="pt-BR"/>
            </a:p>
          </p:txBody>
        </p:sp>
        <p:sp>
          <p:nvSpPr>
            <p:cNvPr id="70" name="Forma Livre: Forma 347">
              <a:extLst>
                <a:ext uri="{FF2B5EF4-FFF2-40B4-BE49-F238E27FC236}">
                  <a16:creationId xmlns:a16="http://schemas.microsoft.com/office/drawing/2014/main" id="{016966BA-AAE8-8EFA-6A98-9E18E1E91C66}"/>
                </a:ext>
              </a:extLst>
            </p:cNvPr>
            <p:cNvSpPr/>
            <p:nvPr/>
          </p:nvSpPr>
          <p:spPr>
            <a:xfrm>
              <a:off x="5876096" y="4335557"/>
              <a:ext cx="371786" cy="406641"/>
            </a:xfrm>
            <a:custGeom>
              <a:avLst/>
              <a:gdLst>
                <a:gd name="connsiteX0" fmla="*/ 81328 w 371786"/>
                <a:gd name="connsiteY0" fmla="*/ 406641 h 406641"/>
                <a:gd name="connsiteX1" fmla="*/ 76681 w 371786"/>
                <a:gd name="connsiteY1" fmla="*/ 405479 h 406641"/>
                <a:gd name="connsiteX2" fmla="*/ 69710 w 371786"/>
                <a:gd name="connsiteY2" fmla="*/ 395023 h 406641"/>
                <a:gd name="connsiteX3" fmla="*/ 69710 w 371786"/>
                <a:gd name="connsiteY3" fmla="*/ 348549 h 406641"/>
                <a:gd name="connsiteX4" fmla="*/ 58092 w 371786"/>
                <a:gd name="connsiteY4" fmla="*/ 348549 h 406641"/>
                <a:gd name="connsiteX5" fmla="*/ 0 w 371786"/>
                <a:gd name="connsiteY5" fmla="*/ 290458 h 406641"/>
                <a:gd name="connsiteX6" fmla="*/ 0 w 371786"/>
                <a:gd name="connsiteY6" fmla="*/ 58092 h 406641"/>
                <a:gd name="connsiteX7" fmla="*/ 58092 w 371786"/>
                <a:gd name="connsiteY7" fmla="*/ 0 h 406641"/>
                <a:gd name="connsiteX8" fmla="*/ 313694 w 371786"/>
                <a:gd name="connsiteY8" fmla="*/ 0 h 406641"/>
                <a:gd name="connsiteX9" fmla="*/ 371786 w 371786"/>
                <a:gd name="connsiteY9" fmla="*/ 58092 h 406641"/>
                <a:gd name="connsiteX10" fmla="*/ 371786 w 371786"/>
                <a:gd name="connsiteY10" fmla="*/ 290458 h 406641"/>
                <a:gd name="connsiteX11" fmla="*/ 313694 w 371786"/>
                <a:gd name="connsiteY11" fmla="*/ 348549 h 406641"/>
                <a:gd name="connsiteX12" fmla="*/ 155685 w 371786"/>
                <a:gd name="connsiteY12" fmla="*/ 348549 h 406641"/>
                <a:gd name="connsiteX13" fmla="*/ 89461 w 371786"/>
                <a:gd name="connsiteY13" fmla="*/ 404317 h 406641"/>
                <a:gd name="connsiteX14" fmla="*/ 81328 w 371786"/>
                <a:gd name="connsiteY14" fmla="*/ 406641 h 406641"/>
                <a:gd name="connsiteX15" fmla="*/ 58092 w 371786"/>
                <a:gd name="connsiteY15" fmla="*/ 23237 h 406641"/>
                <a:gd name="connsiteX16" fmla="*/ 23237 w 371786"/>
                <a:gd name="connsiteY16" fmla="*/ 58092 h 406641"/>
                <a:gd name="connsiteX17" fmla="*/ 23237 w 371786"/>
                <a:gd name="connsiteY17" fmla="*/ 290458 h 406641"/>
                <a:gd name="connsiteX18" fmla="*/ 58092 w 371786"/>
                <a:gd name="connsiteY18" fmla="*/ 325313 h 406641"/>
                <a:gd name="connsiteX19" fmla="*/ 81328 w 371786"/>
                <a:gd name="connsiteY19" fmla="*/ 325313 h 406641"/>
                <a:gd name="connsiteX20" fmla="*/ 92947 w 371786"/>
                <a:gd name="connsiteY20" fmla="*/ 336931 h 406641"/>
                <a:gd name="connsiteX21" fmla="*/ 92947 w 371786"/>
                <a:gd name="connsiteY21" fmla="*/ 370624 h 406641"/>
                <a:gd name="connsiteX22" fmla="*/ 144067 w 371786"/>
                <a:gd name="connsiteY22" fmla="*/ 328798 h 406641"/>
                <a:gd name="connsiteX23" fmla="*/ 151038 w 371786"/>
                <a:gd name="connsiteY23" fmla="*/ 326475 h 406641"/>
                <a:gd name="connsiteX24" fmla="*/ 313694 w 371786"/>
                <a:gd name="connsiteY24" fmla="*/ 326475 h 406641"/>
                <a:gd name="connsiteX25" fmla="*/ 348549 w 371786"/>
                <a:gd name="connsiteY25" fmla="*/ 291620 h 406641"/>
                <a:gd name="connsiteX26" fmla="*/ 348549 w 371786"/>
                <a:gd name="connsiteY26" fmla="*/ 59253 h 406641"/>
                <a:gd name="connsiteX27" fmla="*/ 313694 w 371786"/>
                <a:gd name="connsiteY27" fmla="*/ 24399 h 406641"/>
                <a:gd name="connsiteX28" fmla="*/ 58092 w 371786"/>
                <a:gd name="connsiteY28" fmla="*/ 24399 h 40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1786" h="406641">
                  <a:moveTo>
                    <a:pt x="81328" y="406641"/>
                  </a:moveTo>
                  <a:cubicBezTo>
                    <a:pt x="80166" y="406641"/>
                    <a:pt x="77843" y="406641"/>
                    <a:pt x="76681" y="405479"/>
                  </a:cubicBezTo>
                  <a:cubicBezTo>
                    <a:pt x="72034" y="403156"/>
                    <a:pt x="69710" y="399670"/>
                    <a:pt x="69710" y="395023"/>
                  </a:cubicBezTo>
                  <a:lnTo>
                    <a:pt x="69710" y="348549"/>
                  </a:lnTo>
                  <a:lnTo>
                    <a:pt x="58092" y="348549"/>
                  </a:lnTo>
                  <a:cubicBezTo>
                    <a:pt x="25560" y="348549"/>
                    <a:pt x="0" y="322989"/>
                    <a:pt x="0" y="290458"/>
                  </a:cubicBezTo>
                  <a:lnTo>
                    <a:pt x="0" y="58092"/>
                  </a:lnTo>
                  <a:cubicBezTo>
                    <a:pt x="0" y="25560"/>
                    <a:pt x="25560" y="0"/>
                    <a:pt x="58092" y="0"/>
                  </a:cubicBezTo>
                  <a:lnTo>
                    <a:pt x="313694" y="0"/>
                  </a:lnTo>
                  <a:cubicBezTo>
                    <a:pt x="346226" y="0"/>
                    <a:pt x="371786" y="25560"/>
                    <a:pt x="371786" y="58092"/>
                  </a:cubicBezTo>
                  <a:lnTo>
                    <a:pt x="371786" y="290458"/>
                  </a:lnTo>
                  <a:cubicBezTo>
                    <a:pt x="371786" y="322989"/>
                    <a:pt x="346226" y="348549"/>
                    <a:pt x="313694" y="348549"/>
                  </a:cubicBezTo>
                  <a:lnTo>
                    <a:pt x="155685" y="348549"/>
                  </a:lnTo>
                  <a:lnTo>
                    <a:pt x="89461" y="404317"/>
                  </a:lnTo>
                  <a:cubicBezTo>
                    <a:pt x="87137" y="405479"/>
                    <a:pt x="83652" y="406641"/>
                    <a:pt x="81328" y="406641"/>
                  </a:cubicBezTo>
                  <a:close/>
                  <a:moveTo>
                    <a:pt x="58092" y="23237"/>
                  </a:moveTo>
                  <a:cubicBezTo>
                    <a:pt x="38340" y="23237"/>
                    <a:pt x="23237" y="38340"/>
                    <a:pt x="23237" y="58092"/>
                  </a:cubicBezTo>
                  <a:lnTo>
                    <a:pt x="23237" y="290458"/>
                  </a:lnTo>
                  <a:cubicBezTo>
                    <a:pt x="23237" y="310209"/>
                    <a:pt x="38340" y="325313"/>
                    <a:pt x="58092" y="325313"/>
                  </a:cubicBezTo>
                  <a:lnTo>
                    <a:pt x="81328" y="325313"/>
                  </a:lnTo>
                  <a:cubicBezTo>
                    <a:pt x="88299" y="325313"/>
                    <a:pt x="92947" y="329960"/>
                    <a:pt x="92947" y="336931"/>
                  </a:cubicBezTo>
                  <a:lnTo>
                    <a:pt x="92947" y="370624"/>
                  </a:lnTo>
                  <a:lnTo>
                    <a:pt x="144067" y="328798"/>
                  </a:lnTo>
                  <a:cubicBezTo>
                    <a:pt x="146391" y="327637"/>
                    <a:pt x="148714" y="326475"/>
                    <a:pt x="151038" y="326475"/>
                  </a:cubicBezTo>
                  <a:lnTo>
                    <a:pt x="313694" y="326475"/>
                  </a:lnTo>
                  <a:cubicBezTo>
                    <a:pt x="333446" y="326475"/>
                    <a:pt x="348549" y="311371"/>
                    <a:pt x="348549" y="291620"/>
                  </a:cubicBezTo>
                  <a:lnTo>
                    <a:pt x="348549" y="59253"/>
                  </a:lnTo>
                  <a:cubicBezTo>
                    <a:pt x="348549" y="39502"/>
                    <a:pt x="333446" y="24399"/>
                    <a:pt x="313694" y="24399"/>
                  </a:cubicBezTo>
                  <a:lnTo>
                    <a:pt x="58092" y="24399"/>
                  </a:lnTo>
                  <a:close/>
                </a:path>
              </a:pathLst>
            </a:custGeom>
            <a:grpFill/>
            <a:ln w="11617" cap="flat">
              <a:noFill/>
              <a:prstDash val="solid"/>
              <a:miter/>
            </a:ln>
          </p:spPr>
          <p:txBody>
            <a:bodyPr rtlCol="0" anchor="ctr"/>
            <a:lstStyle/>
            <a:p>
              <a:endParaRPr lang="pt-BR"/>
            </a:p>
          </p:txBody>
        </p:sp>
      </p:grpSp>
      <p:sp>
        <p:nvSpPr>
          <p:cNvPr id="71" name="CuadroTexto 70">
            <a:extLst>
              <a:ext uri="{FF2B5EF4-FFF2-40B4-BE49-F238E27FC236}">
                <a16:creationId xmlns:a16="http://schemas.microsoft.com/office/drawing/2014/main" id="{6F6AC7C0-4C83-F81A-4807-1F30A5D92043}"/>
              </a:ext>
            </a:extLst>
          </p:cNvPr>
          <p:cNvSpPr txBox="1"/>
          <p:nvPr/>
        </p:nvSpPr>
        <p:spPr>
          <a:xfrm>
            <a:off x="1436624" y="5049098"/>
            <a:ext cx="3742057" cy="338554"/>
          </a:xfrm>
          <a:prstGeom prst="rect">
            <a:avLst/>
          </a:prstGeom>
          <a:noFill/>
        </p:spPr>
        <p:txBody>
          <a:bodyPr wrap="square">
            <a:spAutoFit/>
          </a:bodyPr>
          <a:lstStyle/>
          <a:p>
            <a:r>
              <a:rPr lang="es-MX" sz="1600" i="1">
                <a:solidFill>
                  <a:schemeClr val="bg1"/>
                </a:solidFill>
                <a:latin typeface="Söhne"/>
              </a:rPr>
              <a:t>Respuestas Personalizadas</a:t>
            </a:r>
          </a:p>
        </p:txBody>
      </p:sp>
      <p:sp>
        <p:nvSpPr>
          <p:cNvPr id="72" name="CuadroTexto 71">
            <a:extLst>
              <a:ext uri="{FF2B5EF4-FFF2-40B4-BE49-F238E27FC236}">
                <a16:creationId xmlns:a16="http://schemas.microsoft.com/office/drawing/2014/main" id="{C38A63AA-2DFB-943C-7AE8-E716AC23FABF}"/>
              </a:ext>
            </a:extLst>
          </p:cNvPr>
          <p:cNvSpPr txBox="1"/>
          <p:nvPr/>
        </p:nvSpPr>
        <p:spPr>
          <a:xfrm>
            <a:off x="7874000" y="1829565"/>
            <a:ext cx="6902970" cy="584775"/>
          </a:xfrm>
          <a:prstGeom prst="rect">
            <a:avLst/>
          </a:prstGeom>
          <a:noFill/>
        </p:spPr>
        <p:txBody>
          <a:bodyPr wrap="square">
            <a:spAutoFit/>
          </a:bodyPr>
          <a:lstStyle/>
          <a:p>
            <a:r>
              <a:rPr lang="es-MX" sz="1600">
                <a:solidFill>
                  <a:schemeClr val="bg1"/>
                </a:solidFill>
                <a:latin typeface="Söhne"/>
              </a:rPr>
              <a:t>Identificar características comunes entre grandes </a:t>
            </a:r>
          </a:p>
          <a:p>
            <a:r>
              <a:rPr lang="es-MX" sz="1600">
                <a:solidFill>
                  <a:schemeClr val="bg1"/>
                </a:solidFill>
                <a:latin typeface="Söhne"/>
              </a:rPr>
              <a:t>Volúmenes de información</a:t>
            </a:r>
            <a:endParaRPr lang="es-ES" sz="1600"/>
          </a:p>
        </p:txBody>
      </p:sp>
      <p:grpSp>
        <p:nvGrpSpPr>
          <p:cNvPr id="73" name="Gráfico 1">
            <a:extLst>
              <a:ext uri="{FF2B5EF4-FFF2-40B4-BE49-F238E27FC236}">
                <a16:creationId xmlns:a16="http://schemas.microsoft.com/office/drawing/2014/main" id="{D9C667F7-1050-C694-E0E3-BE90C4F501E5}"/>
              </a:ext>
            </a:extLst>
          </p:cNvPr>
          <p:cNvGrpSpPr/>
          <p:nvPr/>
        </p:nvGrpSpPr>
        <p:grpSpPr>
          <a:xfrm>
            <a:off x="8339593" y="2516525"/>
            <a:ext cx="481393" cy="421188"/>
            <a:chOff x="1693503" y="2313971"/>
            <a:chExt cx="604152" cy="557679"/>
          </a:xfrm>
          <a:solidFill>
            <a:schemeClr val="bg1"/>
          </a:solidFill>
        </p:grpSpPr>
        <p:sp>
          <p:nvSpPr>
            <p:cNvPr id="74" name="Forma Livre: Forma 227">
              <a:extLst>
                <a:ext uri="{FF2B5EF4-FFF2-40B4-BE49-F238E27FC236}">
                  <a16:creationId xmlns:a16="http://schemas.microsoft.com/office/drawing/2014/main" id="{0D4D6E9C-3DD8-BB25-7941-E4CF1D5FCC5F}"/>
                </a:ext>
              </a:extLst>
            </p:cNvPr>
            <p:cNvSpPr/>
            <p:nvPr/>
          </p:nvSpPr>
          <p:spPr>
            <a:xfrm>
              <a:off x="1809687" y="2313971"/>
              <a:ext cx="418259" cy="557679"/>
            </a:xfrm>
            <a:custGeom>
              <a:avLst/>
              <a:gdLst>
                <a:gd name="connsiteX0" fmla="*/ 417097 w 418259"/>
                <a:gd name="connsiteY0" fmla="*/ 123154 h 557679"/>
                <a:gd name="connsiteX1" fmla="*/ 414774 w 418259"/>
                <a:gd name="connsiteY1" fmla="*/ 119669 h 557679"/>
                <a:gd name="connsiteX2" fmla="*/ 298591 w 418259"/>
                <a:gd name="connsiteY2" fmla="*/ 3486 h 557679"/>
                <a:gd name="connsiteX3" fmla="*/ 295105 w 418259"/>
                <a:gd name="connsiteY3" fmla="*/ 1162 h 557679"/>
                <a:gd name="connsiteX4" fmla="*/ 290458 w 418259"/>
                <a:gd name="connsiteY4" fmla="*/ 0 h 557679"/>
                <a:gd name="connsiteX5" fmla="*/ 23237 w 418259"/>
                <a:gd name="connsiteY5" fmla="*/ 0 h 557679"/>
                <a:gd name="connsiteX6" fmla="*/ 0 w 418259"/>
                <a:gd name="connsiteY6" fmla="*/ 23237 h 557679"/>
                <a:gd name="connsiteX7" fmla="*/ 0 w 418259"/>
                <a:gd name="connsiteY7" fmla="*/ 127801 h 557679"/>
                <a:gd name="connsiteX8" fmla="*/ 11618 w 418259"/>
                <a:gd name="connsiteY8" fmla="*/ 139420 h 557679"/>
                <a:gd name="connsiteX9" fmla="*/ 23237 w 418259"/>
                <a:gd name="connsiteY9" fmla="*/ 127801 h 557679"/>
                <a:gd name="connsiteX10" fmla="*/ 23237 w 418259"/>
                <a:gd name="connsiteY10" fmla="*/ 23237 h 557679"/>
                <a:gd name="connsiteX11" fmla="*/ 278840 w 418259"/>
                <a:gd name="connsiteY11" fmla="*/ 23237 h 557679"/>
                <a:gd name="connsiteX12" fmla="*/ 278840 w 418259"/>
                <a:gd name="connsiteY12" fmla="*/ 127801 h 557679"/>
                <a:gd name="connsiteX13" fmla="*/ 290458 w 418259"/>
                <a:gd name="connsiteY13" fmla="*/ 139420 h 557679"/>
                <a:gd name="connsiteX14" fmla="*/ 395023 w 418259"/>
                <a:gd name="connsiteY14" fmla="*/ 139420 h 557679"/>
                <a:gd name="connsiteX15" fmla="*/ 395023 w 418259"/>
                <a:gd name="connsiteY15" fmla="*/ 534442 h 557679"/>
                <a:gd name="connsiteX16" fmla="*/ 23237 w 418259"/>
                <a:gd name="connsiteY16" fmla="*/ 534442 h 557679"/>
                <a:gd name="connsiteX17" fmla="*/ 23237 w 418259"/>
                <a:gd name="connsiteY17" fmla="*/ 476351 h 557679"/>
                <a:gd name="connsiteX18" fmla="*/ 11618 w 418259"/>
                <a:gd name="connsiteY18" fmla="*/ 464733 h 557679"/>
                <a:gd name="connsiteX19" fmla="*/ 0 w 418259"/>
                <a:gd name="connsiteY19" fmla="*/ 476351 h 557679"/>
                <a:gd name="connsiteX20" fmla="*/ 0 w 418259"/>
                <a:gd name="connsiteY20" fmla="*/ 534442 h 557679"/>
                <a:gd name="connsiteX21" fmla="*/ 23237 w 418259"/>
                <a:gd name="connsiteY21" fmla="*/ 557679 h 557679"/>
                <a:gd name="connsiteX22" fmla="*/ 395023 w 418259"/>
                <a:gd name="connsiteY22" fmla="*/ 557679 h 557679"/>
                <a:gd name="connsiteX23" fmla="*/ 418259 w 418259"/>
                <a:gd name="connsiteY23" fmla="*/ 534442 h 557679"/>
                <a:gd name="connsiteX24" fmla="*/ 418259 w 418259"/>
                <a:gd name="connsiteY24" fmla="*/ 127801 h 557679"/>
                <a:gd name="connsiteX25" fmla="*/ 417097 w 418259"/>
                <a:gd name="connsiteY25" fmla="*/ 123154 h 557679"/>
                <a:gd name="connsiteX26" fmla="*/ 302076 w 418259"/>
                <a:gd name="connsiteY26" fmla="*/ 39502 h 557679"/>
                <a:gd name="connsiteX27" fmla="*/ 378757 w 418259"/>
                <a:gd name="connsiteY27" fmla="*/ 116183 h 557679"/>
                <a:gd name="connsiteX28" fmla="*/ 302076 w 418259"/>
                <a:gd name="connsiteY28" fmla="*/ 116183 h 557679"/>
                <a:gd name="connsiteX29" fmla="*/ 302076 w 418259"/>
                <a:gd name="connsiteY29" fmla="*/ 39502 h 55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8259" h="557679">
                  <a:moveTo>
                    <a:pt x="417097" y="123154"/>
                  </a:moveTo>
                  <a:cubicBezTo>
                    <a:pt x="415936" y="121992"/>
                    <a:pt x="415936" y="120830"/>
                    <a:pt x="414774" y="119669"/>
                  </a:cubicBezTo>
                  <a:lnTo>
                    <a:pt x="298591" y="3486"/>
                  </a:lnTo>
                  <a:cubicBezTo>
                    <a:pt x="297429" y="2324"/>
                    <a:pt x="296267" y="1162"/>
                    <a:pt x="295105" y="1162"/>
                  </a:cubicBezTo>
                  <a:cubicBezTo>
                    <a:pt x="293943" y="0"/>
                    <a:pt x="291620" y="0"/>
                    <a:pt x="290458" y="0"/>
                  </a:cubicBezTo>
                  <a:lnTo>
                    <a:pt x="23237" y="0"/>
                  </a:lnTo>
                  <a:cubicBezTo>
                    <a:pt x="10457" y="0"/>
                    <a:pt x="0" y="10457"/>
                    <a:pt x="0" y="23237"/>
                  </a:cubicBezTo>
                  <a:lnTo>
                    <a:pt x="0" y="127801"/>
                  </a:lnTo>
                  <a:cubicBezTo>
                    <a:pt x="0" y="134772"/>
                    <a:pt x="4647" y="139420"/>
                    <a:pt x="11618" y="139420"/>
                  </a:cubicBezTo>
                  <a:cubicBezTo>
                    <a:pt x="18589" y="139420"/>
                    <a:pt x="23237" y="134772"/>
                    <a:pt x="23237" y="127801"/>
                  </a:cubicBezTo>
                  <a:lnTo>
                    <a:pt x="23237" y="23237"/>
                  </a:lnTo>
                  <a:lnTo>
                    <a:pt x="278840" y="23237"/>
                  </a:lnTo>
                  <a:lnTo>
                    <a:pt x="278840" y="127801"/>
                  </a:lnTo>
                  <a:cubicBezTo>
                    <a:pt x="278840" y="134772"/>
                    <a:pt x="283487" y="139420"/>
                    <a:pt x="290458" y="139420"/>
                  </a:cubicBezTo>
                  <a:lnTo>
                    <a:pt x="395023" y="139420"/>
                  </a:lnTo>
                  <a:lnTo>
                    <a:pt x="395023" y="534442"/>
                  </a:lnTo>
                  <a:lnTo>
                    <a:pt x="23237" y="534442"/>
                  </a:lnTo>
                  <a:lnTo>
                    <a:pt x="23237" y="476351"/>
                  </a:lnTo>
                  <a:cubicBezTo>
                    <a:pt x="23237" y="469380"/>
                    <a:pt x="18589" y="464733"/>
                    <a:pt x="11618" y="464733"/>
                  </a:cubicBezTo>
                  <a:cubicBezTo>
                    <a:pt x="4647" y="464733"/>
                    <a:pt x="0" y="469380"/>
                    <a:pt x="0" y="476351"/>
                  </a:cubicBezTo>
                  <a:lnTo>
                    <a:pt x="0" y="534442"/>
                  </a:lnTo>
                  <a:cubicBezTo>
                    <a:pt x="0" y="547223"/>
                    <a:pt x="10457" y="557679"/>
                    <a:pt x="23237" y="557679"/>
                  </a:cubicBezTo>
                  <a:lnTo>
                    <a:pt x="395023" y="557679"/>
                  </a:lnTo>
                  <a:cubicBezTo>
                    <a:pt x="407803" y="557679"/>
                    <a:pt x="418259" y="547223"/>
                    <a:pt x="418259" y="534442"/>
                  </a:cubicBezTo>
                  <a:lnTo>
                    <a:pt x="418259" y="127801"/>
                  </a:lnTo>
                  <a:cubicBezTo>
                    <a:pt x="418259" y="126640"/>
                    <a:pt x="418259" y="124316"/>
                    <a:pt x="417097" y="123154"/>
                  </a:cubicBezTo>
                  <a:close/>
                  <a:moveTo>
                    <a:pt x="302076" y="39502"/>
                  </a:moveTo>
                  <a:lnTo>
                    <a:pt x="378757" y="116183"/>
                  </a:lnTo>
                  <a:lnTo>
                    <a:pt x="302076" y="116183"/>
                  </a:lnTo>
                  <a:lnTo>
                    <a:pt x="302076" y="39502"/>
                  </a:lnTo>
                  <a:close/>
                </a:path>
              </a:pathLst>
            </a:custGeom>
            <a:grpFill/>
            <a:ln w="11617" cap="flat">
              <a:noFill/>
              <a:prstDash val="solid"/>
              <a:miter/>
            </a:ln>
          </p:spPr>
          <p:txBody>
            <a:bodyPr rtlCol="0" anchor="ctr"/>
            <a:lstStyle/>
            <a:p>
              <a:endParaRPr lang="pt-BR"/>
            </a:p>
          </p:txBody>
        </p:sp>
        <p:sp>
          <p:nvSpPr>
            <p:cNvPr id="75" name="Forma Livre: Forma 228">
              <a:extLst>
                <a:ext uri="{FF2B5EF4-FFF2-40B4-BE49-F238E27FC236}">
                  <a16:creationId xmlns:a16="http://schemas.microsoft.com/office/drawing/2014/main" id="{A67F64DC-8BAC-36AA-32D2-513A8E017056}"/>
                </a:ext>
              </a:extLst>
            </p:cNvPr>
            <p:cNvSpPr/>
            <p:nvPr/>
          </p:nvSpPr>
          <p:spPr>
            <a:xfrm>
              <a:off x="2158236" y="2313971"/>
              <a:ext cx="139419" cy="557679"/>
            </a:xfrm>
            <a:custGeom>
              <a:avLst/>
              <a:gdLst>
                <a:gd name="connsiteX0" fmla="*/ 116183 w 139419"/>
                <a:gd name="connsiteY0" fmla="*/ 557679 h 557679"/>
                <a:gd name="connsiteX1" fmla="*/ 104565 w 139419"/>
                <a:gd name="connsiteY1" fmla="*/ 557679 h 557679"/>
                <a:gd name="connsiteX2" fmla="*/ 92946 w 139419"/>
                <a:gd name="connsiteY2" fmla="*/ 546061 h 557679"/>
                <a:gd name="connsiteX3" fmla="*/ 104565 w 139419"/>
                <a:gd name="connsiteY3" fmla="*/ 534442 h 557679"/>
                <a:gd name="connsiteX4" fmla="*/ 116183 w 139419"/>
                <a:gd name="connsiteY4" fmla="*/ 534442 h 557679"/>
                <a:gd name="connsiteX5" fmla="*/ 116183 w 139419"/>
                <a:gd name="connsiteY5" fmla="*/ 132449 h 557679"/>
                <a:gd name="connsiteX6" fmla="*/ 3486 w 139419"/>
                <a:gd name="connsiteY6" fmla="*/ 19751 h 557679"/>
                <a:gd name="connsiteX7" fmla="*/ 3486 w 139419"/>
                <a:gd name="connsiteY7" fmla="*/ 3486 h 557679"/>
                <a:gd name="connsiteX8" fmla="*/ 19751 w 139419"/>
                <a:gd name="connsiteY8" fmla="*/ 3486 h 557679"/>
                <a:gd name="connsiteX9" fmla="*/ 135934 w 139419"/>
                <a:gd name="connsiteY9" fmla="*/ 119669 h 557679"/>
                <a:gd name="connsiteX10" fmla="*/ 139420 w 139419"/>
                <a:gd name="connsiteY10" fmla="*/ 127801 h 557679"/>
                <a:gd name="connsiteX11" fmla="*/ 139420 w 139419"/>
                <a:gd name="connsiteY11" fmla="*/ 534442 h 557679"/>
                <a:gd name="connsiteX12" fmla="*/ 116183 w 139419"/>
                <a:gd name="connsiteY12" fmla="*/ 557679 h 55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419" h="557679">
                  <a:moveTo>
                    <a:pt x="116183" y="557679"/>
                  </a:moveTo>
                  <a:lnTo>
                    <a:pt x="104565" y="557679"/>
                  </a:lnTo>
                  <a:cubicBezTo>
                    <a:pt x="97594" y="557679"/>
                    <a:pt x="92946" y="553032"/>
                    <a:pt x="92946" y="546061"/>
                  </a:cubicBezTo>
                  <a:cubicBezTo>
                    <a:pt x="92946" y="539090"/>
                    <a:pt x="97594" y="534442"/>
                    <a:pt x="104565" y="534442"/>
                  </a:cubicBezTo>
                  <a:lnTo>
                    <a:pt x="116183" y="534442"/>
                  </a:lnTo>
                  <a:lnTo>
                    <a:pt x="116183" y="132449"/>
                  </a:lnTo>
                  <a:lnTo>
                    <a:pt x="3486" y="19751"/>
                  </a:lnTo>
                  <a:cubicBezTo>
                    <a:pt x="-1162" y="15104"/>
                    <a:pt x="-1162" y="8133"/>
                    <a:pt x="3486" y="3486"/>
                  </a:cubicBezTo>
                  <a:cubicBezTo>
                    <a:pt x="8133" y="-1162"/>
                    <a:pt x="15104" y="-1162"/>
                    <a:pt x="19751" y="3486"/>
                  </a:cubicBezTo>
                  <a:lnTo>
                    <a:pt x="135934" y="119669"/>
                  </a:lnTo>
                  <a:cubicBezTo>
                    <a:pt x="138258" y="121992"/>
                    <a:pt x="139420" y="124316"/>
                    <a:pt x="139420" y="127801"/>
                  </a:cubicBezTo>
                  <a:lnTo>
                    <a:pt x="139420" y="534442"/>
                  </a:lnTo>
                  <a:cubicBezTo>
                    <a:pt x="139420" y="547223"/>
                    <a:pt x="128963" y="557679"/>
                    <a:pt x="116183" y="557679"/>
                  </a:cubicBezTo>
                  <a:close/>
                </a:path>
              </a:pathLst>
            </a:custGeom>
            <a:grpFill/>
            <a:ln w="11617" cap="flat">
              <a:noFill/>
              <a:prstDash val="solid"/>
              <a:miter/>
            </a:ln>
          </p:spPr>
          <p:txBody>
            <a:bodyPr rtlCol="0" anchor="ctr"/>
            <a:lstStyle/>
            <a:p>
              <a:endParaRPr lang="pt-BR"/>
            </a:p>
          </p:txBody>
        </p:sp>
        <p:sp>
          <p:nvSpPr>
            <p:cNvPr id="76" name="Forma Livre: Forma 229">
              <a:extLst>
                <a:ext uri="{FF2B5EF4-FFF2-40B4-BE49-F238E27FC236}">
                  <a16:creationId xmlns:a16="http://schemas.microsoft.com/office/drawing/2014/main" id="{263570EF-1494-F9B8-3059-DDE153F56F62}"/>
                </a:ext>
              </a:extLst>
            </p:cNvPr>
            <p:cNvSpPr/>
            <p:nvPr/>
          </p:nvSpPr>
          <p:spPr>
            <a:xfrm>
              <a:off x="1693503" y="2476627"/>
              <a:ext cx="302076" cy="300914"/>
            </a:xfrm>
            <a:custGeom>
              <a:avLst/>
              <a:gdLst>
                <a:gd name="connsiteX0" fmla="*/ 302076 w 302076"/>
                <a:gd name="connsiteY0" fmla="*/ 34855 h 300914"/>
                <a:gd name="connsiteX1" fmla="*/ 267221 w 302076"/>
                <a:gd name="connsiteY1" fmla="*/ 0 h 300914"/>
                <a:gd name="connsiteX2" fmla="*/ 34855 w 302076"/>
                <a:gd name="connsiteY2" fmla="*/ 0 h 300914"/>
                <a:gd name="connsiteX3" fmla="*/ 0 w 302076"/>
                <a:gd name="connsiteY3" fmla="*/ 34855 h 300914"/>
                <a:gd name="connsiteX4" fmla="*/ 29046 w 302076"/>
                <a:gd name="connsiteY4" fmla="*/ 68548 h 300914"/>
                <a:gd name="connsiteX5" fmla="*/ 116183 w 302076"/>
                <a:gd name="connsiteY5" fmla="*/ 177760 h 300914"/>
                <a:gd name="connsiteX6" fmla="*/ 116183 w 302076"/>
                <a:gd name="connsiteY6" fmla="*/ 242823 h 300914"/>
                <a:gd name="connsiteX7" fmla="*/ 119669 w 302076"/>
                <a:gd name="connsiteY7" fmla="*/ 250956 h 300914"/>
                <a:gd name="connsiteX8" fmla="*/ 166142 w 302076"/>
                <a:gd name="connsiteY8" fmla="*/ 297429 h 300914"/>
                <a:gd name="connsiteX9" fmla="*/ 174275 w 302076"/>
                <a:gd name="connsiteY9" fmla="*/ 300914 h 300914"/>
                <a:gd name="connsiteX10" fmla="*/ 178922 w 302076"/>
                <a:gd name="connsiteY10" fmla="*/ 299753 h 300914"/>
                <a:gd name="connsiteX11" fmla="*/ 185893 w 302076"/>
                <a:gd name="connsiteY11" fmla="*/ 289296 h 300914"/>
                <a:gd name="connsiteX12" fmla="*/ 185893 w 302076"/>
                <a:gd name="connsiteY12" fmla="*/ 177760 h 300914"/>
                <a:gd name="connsiteX13" fmla="*/ 273030 w 302076"/>
                <a:gd name="connsiteY13" fmla="*/ 68548 h 300914"/>
                <a:gd name="connsiteX14" fmla="*/ 302076 w 302076"/>
                <a:gd name="connsiteY14" fmla="*/ 34855 h 300914"/>
                <a:gd name="connsiteX15" fmla="*/ 164980 w 302076"/>
                <a:gd name="connsiteY15" fmla="*/ 167304 h 300914"/>
                <a:gd name="connsiteX16" fmla="*/ 162656 w 302076"/>
                <a:gd name="connsiteY16" fmla="*/ 174275 h 300914"/>
                <a:gd name="connsiteX17" fmla="*/ 162656 w 302076"/>
                <a:gd name="connsiteY17" fmla="*/ 262574 h 300914"/>
                <a:gd name="connsiteX18" fmla="*/ 139420 w 302076"/>
                <a:gd name="connsiteY18" fmla="*/ 239337 h 300914"/>
                <a:gd name="connsiteX19" fmla="*/ 139420 w 302076"/>
                <a:gd name="connsiteY19" fmla="*/ 174275 h 300914"/>
                <a:gd name="connsiteX20" fmla="*/ 137096 w 302076"/>
                <a:gd name="connsiteY20" fmla="*/ 167304 h 300914"/>
                <a:gd name="connsiteX21" fmla="*/ 59253 w 302076"/>
                <a:gd name="connsiteY21" fmla="*/ 69710 h 300914"/>
                <a:gd name="connsiteX22" fmla="*/ 242823 w 302076"/>
                <a:gd name="connsiteY22" fmla="*/ 69710 h 300914"/>
                <a:gd name="connsiteX23" fmla="*/ 164980 w 302076"/>
                <a:gd name="connsiteY23" fmla="*/ 167304 h 300914"/>
                <a:gd name="connsiteX24" fmla="*/ 267221 w 302076"/>
                <a:gd name="connsiteY24" fmla="*/ 46473 h 300914"/>
                <a:gd name="connsiteX25" fmla="*/ 34855 w 302076"/>
                <a:gd name="connsiteY25" fmla="*/ 46473 h 300914"/>
                <a:gd name="connsiteX26" fmla="*/ 23237 w 302076"/>
                <a:gd name="connsiteY26" fmla="*/ 34855 h 300914"/>
                <a:gd name="connsiteX27" fmla="*/ 34855 w 302076"/>
                <a:gd name="connsiteY27" fmla="*/ 23237 h 300914"/>
                <a:gd name="connsiteX28" fmla="*/ 267221 w 302076"/>
                <a:gd name="connsiteY28" fmla="*/ 23237 h 300914"/>
                <a:gd name="connsiteX29" fmla="*/ 278840 w 302076"/>
                <a:gd name="connsiteY29" fmla="*/ 34855 h 300914"/>
                <a:gd name="connsiteX30" fmla="*/ 267221 w 302076"/>
                <a:gd name="connsiteY30" fmla="*/ 46473 h 30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2076" h="300914">
                  <a:moveTo>
                    <a:pt x="302076" y="34855"/>
                  </a:moveTo>
                  <a:cubicBezTo>
                    <a:pt x="302076" y="15104"/>
                    <a:pt x="286972" y="0"/>
                    <a:pt x="267221" y="0"/>
                  </a:cubicBezTo>
                  <a:lnTo>
                    <a:pt x="34855" y="0"/>
                  </a:lnTo>
                  <a:cubicBezTo>
                    <a:pt x="15104" y="0"/>
                    <a:pt x="0" y="15104"/>
                    <a:pt x="0" y="34855"/>
                  </a:cubicBezTo>
                  <a:cubicBezTo>
                    <a:pt x="0" y="52282"/>
                    <a:pt x="12780" y="66224"/>
                    <a:pt x="29046" y="68548"/>
                  </a:cubicBezTo>
                  <a:lnTo>
                    <a:pt x="116183" y="177760"/>
                  </a:lnTo>
                  <a:lnTo>
                    <a:pt x="116183" y="242823"/>
                  </a:lnTo>
                  <a:cubicBezTo>
                    <a:pt x="116183" y="246308"/>
                    <a:pt x="117345" y="248632"/>
                    <a:pt x="119669" y="250956"/>
                  </a:cubicBezTo>
                  <a:lnTo>
                    <a:pt x="166142" y="297429"/>
                  </a:lnTo>
                  <a:cubicBezTo>
                    <a:pt x="168466" y="299753"/>
                    <a:pt x="170789" y="300914"/>
                    <a:pt x="174275" y="300914"/>
                  </a:cubicBezTo>
                  <a:cubicBezTo>
                    <a:pt x="175437" y="300914"/>
                    <a:pt x="177760" y="300914"/>
                    <a:pt x="178922" y="299753"/>
                  </a:cubicBezTo>
                  <a:cubicBezTo>
                    <a:pt x="183569" y="297429"/>
                    <a:pt x="185893" y="293943"/>
                    <a:pt x="185893" y="289296"/>
                  </a:cubicBezTo>
                  <a:lnTo>
                    <a:pt x="185893" y="177760"/>
                  </a:lnTo>
                  <a:lnTo>
                    <a:pt x="273030" y="68548"/>
                  </a:lnTo>
                  <a:cubicBezTo>
                    <a:pt x="289296" y="66224"/>
                    <a:pt x="302076" y="52282"/>
                    <a:pt x="302076" y="34855"/>
                  </a:cubicBezTo>
                  <a:close/>
                  <a:moveTo>
                    <a:pt x="164980" y="167304"/>
                  </a:moveTo>
                  <a:cubicBezTo>
                    <a:pt x="163818" y="169627"/>
                    <a:pt x="162656" y="171951"/>
                    <a:pt x="162656" y="174275"/>
                  </a:cubicBezTo>
                  <a:lnTo>
                    <a:pt x="162656" y="262574"/>
                  </a:lnTo>
                  <a:lnTo>
                    <a:pt x="139420" y="239337"/>
                  </a:lnTo>
                  <a:lnTo>
                    <a:pt x="139420" y="174275"/>
                  </a:lnTo>
                  <a:cubicBezTo>
                    <a:pt x="139420" y="171951"/>
                    <a:pt x="138258" y="169627"/>
                    <a:pt x="137096" y="167304"/>
                  </a:cubicBezTo>
                  <a:lnTo>
                    <a:pt x="59253" y="69710"/>
                  </a:lnTo>
                  <a:lnTo>
                    <a:pt x="242823" y="69710"/>
                  </a:lnTo>
                  <a:lnTo>
                    <a:pt x="164980" y="167304"/>
                  </a:lnTo>
                  <a:close/>
                  <a:moveTo>
                    <a:pt x="267221" y="46473"/>
                  </a:moveTo>
                  <a:lnTo>
                    <a:pt x="34855" y="46473"/>
                  </a:lnTo>
                  <a:cubicBezTo>
                    <a:pt x="27884" y="46473"/>
                    <a:pt x="23237" y="41826"/>
                    <a:pt x="23237" y="34855"/>
                  </a:cubicBezTo>
                  <a:cubicBezTo>
                    <a:pt x="23237" y="27884"/>
                    <a:pt x="27884" y="23237"/>
                    <a:pt x="34855" y="23237"/>
                  </a:cubicBezTo>
                  <a:lnTo>
                    <a:pt x="267221" y="23237"/>
                  </a:lnTo>
                  <a:cubicBezTo>
                    <a:pt x="274192" y="23237"/>
                    <a:pt x="278840" y="27884"/>
                    <a:pt x="278840" y="34855"/>
                  </a:cubicBezTo>
                  <a:cubicBezTo>
                    <a:pt x="278840" y="41826"/>
                    <a:pt x="274192" y="46473"/>
                    <a:pt x="267221" y="46473"/>
                  </a:cubicBezTo>
                  <a:close/>
                </a:path>
              </a:pathLst>
            </a:custGeom>
            <a:grpFill/>
            <a:ln w="11617" cap="flat">
              <a:noFill/>
              <a:prstDash val="solid"/>
              <a:miter/>
            </a:ln>
          </p:spPr>
          <p:txBody>
            <a:bodyPr rtlCol="0" anchor="ctr"/>
            <a:lstStyle/>
            <a:p>
              <a:endParaRPr lang="pt-BR"/>
            </a:p>
          </p:txBody>
        </p:sp>
        <p:sp>
          <p:nvSpPr>
            <p:cNvPr id="77" name="Forma Livre: Forma 230">
              <a:extLst>
                <a:ext uri="{FF2B5EF4-FFF2-40B4-BE49-F238E27FC236}">
                  <a16:creationId xmlns:a16="http://schemas.microsoft.com/office/drawing/2014/main" id="{5EA1A60F-700F-24CB-4124-86F0365CFBF5}"/>
                </a:ext>
              </a:extLst>
            </p:cNvPr>
            <p:cNvSpPr/>
            <p:nvPr/>
          </p:nvSpPr>
          <p:spPr>
            <a:xfrm>
              <a:off x="1902633" y="2499864"/>
              <a:ext cx="255602" cy="255602"/>
            </a:xfrm>
            <a:custGeom>
              <a:avLst/>
              <a:gdLst>
                <a:gd name="connsiteX0" fmla="*/ 104565 w 255602"/>
                <a:gd name="connsiteY0" fmla="*/ 69710 h 255602"/>
                <a:gd name="connsiteX1" fmla="*/ 174275 w 255602"/>
                <a:gd name="connsiteY1" fmla="*/ 69710 h 255602"/>
                <a:gd name="connsiteX2" fmla="*/ 185893 w 255602"/>
                <a:gd name="connsiteY2" fmla="*/ 58092 h 255602"/>
                <a:gd name="connsiteX3" fmla="*/ 174275 w 255602"/>
                <a:gd name="connsiteY3" fmla="*/ 46473 h 255602"/>
                <a:gd name="connsiteX4" fmla="*/ 104565 w 255602"/>
                <a:gd name="connsiteY4" fmla="*/ 46473 h 255602"/>
                <a:gd name="connsiteX5" fmla="*/ 92947 w 255602"/>
                <a:gd name="connsiteY5" fmla="*/ 58092 h 255602"/>
                <a:gd name="connsiteX6" fmla="*/ 104565 w 255602"/>
                <a:gd name="connsiteY6" fmla="*/ 69710 h 255602"/>
                <a:gd name="connsiteX7" fmla="*/ 243985 w 255602"/>
                <a:gd name="connsiteY7" fmla="*/ 46473 h 255602"/>
                <a:gd name="connsiteX8" fmla="*/ 220748 w 255602"/>
                <a:gd name="connsiteY8" fmla="*/ 46473 h 255602"/>
                <a:gd name="connsiteX9" fmla="*/ 209130 w 255602"/>
                <a:gd name="connsiteY9" fmla="*/ 58092 h 255602"/>
                <a:gd name="connsiteX10" fmla="*/ 220748 w 255602"/>
                <a:gd name="connsiteY10" fmla="*/ 69710 h 255602"/>
                <a:gd name="connsiteX11" fmla="*/ 243985 w 255602"/>
                <a:gd name="connsiteY11" fmla="*/ 69710 h 255602"/>
                <a:gd name="connsiteX12" fmla="*/ 255603 w 255602"/>
                <a:gd name="connsiteY12" fmla="*/ 58092 h 255602"/>
                <a:gd name="connsiteX13" fmla="*/ 243985 w 255602"/>
                <a:gd name="connsiteY13" fmla="*/ 46473 h 255602"/>
                <a:gd name="connsiteX14" fmla="*/ 197511 w 255602"/>
                <a:gd name="connsiteY14" fmla="*/ 23237 h 255602"/>
                <a:gd name="connsiteX15" fmla="*/ 243985 w 255602"/>
                <a:gd name="connsiteY15" fmla="*/ 23237 h 255602"/>
                <a:gd name="connsiteX16" fmla="*/ 255603 w 255602"/>
                <a:gd name="connsiteY16" fmla="*/ 11618 h 255602"/>
                <a:gd name="connsiteX17" fmla="*/ 243985 w 255602"/>
                <a:gd name="connsiteY17" fmla="*/ 0 h 255602"/>
                <a:gd name="connsiteX18" fmla="*/ 197511 w 255602"/>
                <a:gd name="connsiteY18" fmla="*/ 0 h 255602"/>
                <a:gd name="connsiteX19" fmla="*/ 185893 w 255602"/>
                <a:gd name="connsiteY19" fmla="*/ 11618 h 255602"/>
                <a:gd name="connsiteX20" fmla="*/ 197511 w 255602"/>
                <a:gd name="connsiteY20" fmla="*/ 23237 h 255602"/>
                <a:gd name="connsiteX21" fmla="*/ 127801 w 255602"/>
                <a:gd name="connsiteY21" fmla="*/ 23237 h 255602"/>
                <a:gd name="connsiteX22" fmla="*/ 151038 w 255602"/>
                <a:gd name="connsiteY22" fmla="*/ 23237 h 255602"/>
                <a:gd name="connsiteX23" fmla="*/ 162656 w 255602"/>
                <a:gd name="connsiteY23" fmla="*/ 11618 h 255602"/>
                <a:gd name="connsiteX24" fmla="*/ 151038 w 255602"/>
                <a:gd name="connsiteY24" fmla="*/ 0 h 255602"/>
                <a:gd name="connsiteX25" fmla="*/ 127801 w 255602"/>
                <a:gd name="connsiteY25" fmla="*/ 0 h 255602"/>
                <a:gd name="connsiteX26" fmla="*/ 116183 w 255602"/>
                <a:gd name="connsiteY26" fmla="*/ 11618 h 255602"/>
                <a:gd name="connsiteX27" fmla="*/ 127801 w 255602"/>
                <a:gd name="connsiteY27" fmla="*/ 23237 h 255602"/>
                <a:gd name="connsiteX28" fmla="*/ 58092 w 255602"/>
                <a:gd name="connsiteY28" fmla="*/ 116183 h 255602"/>
                <a:gd name="connsiteX29" fmla="*/ 81328 w 255602"/>
                <a:gd name="connsiteY29" fmla="*/ 116183 h 255602"/>
                <a:gd name="connsiteX30" fmla="*/ 92947 w 255602"/>
                <a:gd name="connsiteY30" fmla="*/ 104565 h 255602"/>
                <a:gd name="connsiteX31" fmla="*/ 81328 w 255602"/>
                <a:gd name="connsiteY31" fmla="*/ 92947 h 255602"/>
                <a:gd name="connsiteX32" fmla="*/ 58092 w 255602"/>
                <a:gd name="connsiteY32" fmla="*/ 92947 h 255602"/>
                <a:gd name="connsiteX33" fmla="*/ 46473 w 255602"/>
                <a:gd name="connsiteY33" fmla="*/ 104565 h 255602"/>
                <a:gd name="connsiteX34" fmla="*/ 58092 w 255602"/>
                <a:gd name="connsiteY34" fmla="*/ 116183 h 255602"/>
                <a:gd name="connsiteX35" fmla="*/ 243985 w 255602"/>
                <a:gd name="connsiteY35" fmla="*/ 92947 h 255602"/>
                <a:gd name="connsiteX36" fmla="*/ 127801 w 255602"/>
                <a:gd name="connsiteY36" fmla="*/ 92947 h 255602"/>
                <a:gd name="connsiteX37" fmla="*/ 116183 w 255602"/>
                <a:gd name="connsiteY37" fmla="*/ 104565 h 255602"/>
                <a:gd name="connsiteX38" fmla="*/ 127801 w 255602"/>
                <a:gd name="connsiteY38" fmla="*/ 116183 h 255602"/>
                <a:gd name="connsiteX39" fmla="*/ 243985 w 255602"/>
                <a:gd name="connsiteY39" fmla="*/ 116183 h 255602"/>
                <a:gd name="connsiteX40" fmla="*/ 255603 w 255602"/>
                <a:gd name="connsiteY40" fmla="*/ 104565 h 255602"/>
                <a:gd name="connsiteX41" fmla="*/ 243985 w 255602"/>
                <a:gd name="connsiteY41" fmla="*/ 92947 h 255602"/>
                <a:gd name="connsiteX42" fmla="*/ 23237 w 255602"/>
                <a:gd name="connsiteY42" fmla="*/ 162656 h 255602"/>
                <a:gd name="connsiteX43" fmla="*/ 92947 w 255602"/>
                <a:gd name="connsiteY43" fmla="*/ 162656 h 255602"/>
                <a:gd name="connsiteX44" fmla="*/ 104565 w 255602"/>
                <a:gd name="connsiteY44" fmla="*/ 151038 h 255602"/>
                <a:gd name="connsiteX45" fmla="*/ 92947 w 255602"/>
                <a:gd name="connsiteY45" fmla="*/ 139420 h 255602"/>
                <a:gd name="connsiteX46" fmla="*/ 23237 w 255602"/>
                <a:gd name="connsiteY46" fmla="*/ 139420 h 255602"/>
                <a:gd name="connsiteX47" fmla="*/ 11618 w 255602"/>
                <a:gd name="connsiteY47" fmla="*/ 151038 h 255602"/>
                <a:gd name="connsiteX48" fmla="*/ 23237 w 255602"/>
                <a:gd name="connsiteY48" fmla="*/ 162656 h 255602"/>
                <a:gd name="connsiteX49" fmla="*/ 185893 w 255602"/>
                <a:gd name="connsiteY49" fmla="*/ 162656 h 255602"/>
                <a:gd name="connsiteX50" fmla="*/ 197511 w 255602"/>
                <a:gd name="connsiteY50" fmla="*/ 151038 h 255602"/>
                <a:gd name="connsiteX51" fmla="*/ 185893 w 255602"/>
                <a:gd name="connsiteY51" fmla="*/ 139420 h 255602"/>
                <a:gd name="connsiteX52" fmla="*/ 139420 w 255602"/>
                <a:gd name="connsiteY52" fmla="*/ 139420 h 255602"/>
                <a:gd name="connsiteX53" fmla="*/ 127801 w 255602"/>
                <a:gd name="connsiteY53" fmla="*/ 151038 h 255602"/>
                <a:gd name="connsiteX54" fmla="*/ 139420 w 255602"/>
                <a:gd name="connsiteY54" fmla="*/ 162656 h 255602"/>
                <a:gd name="connsiteX55" fmla="*/ 185893 w 255602"/>
                <a:gd name="connsiteY55" fmla="*/ 162656 h 255602"/>
                <a:gd name="connsiteX56" fmla="*/ 243985 w 255602"/>
                <a:gd name="connsiteY56" fmla="*/ 139420 h 255602"/>
                <a:gd name="connsiteX57" fmla="*/ 232366 w 255602"/>
                <a:gd name="connsiteY57" fmla="*/ 139420 h 255602"/>
                <a:gd name="connsiteX58" fmla="*/ 220748 w 255602"/>
                <a:gd name="connsiteY58" fmla="*/ 151038 h 255602"/>
                <a:gd name="connsiteX59" fmla="*/ 232366 w 255602"/>
                <a:gd name="connsiteY59" fmla="*/ 162656 h 255602"/>
                <a:gd name="connsiteX60" fmla="*/ 243985 w 255602"/>
                <a:gd name="connsiteY60" fmla="*/ 162656 h 255602"/>
                <a:gd name="connsiteX61" fmla="*/ 255603 w 255602"/>
                <a:gd name="connsiteY61" fmla="*/ 151038 h 255602"/>
                <a:gd name="connsiteX62" fmla="*/ 243985 w 255602"/>
                <a:gd name="connsiteY62" fmla="*/ 139420 h 255602"/>
                <a:gd name="connsiteX63" fmla="*/ 243985 w 255602"/>
                <a:gd name="connsiteY63" fmla="*/ 185893 h 255602"/>
                <a:gd name="connsiteX64" fmla="*/ 81328 w 255602"/>
                <a:gd name="connsiteY64" fmla="*/ 185893 h 255602"/>
                <a:gd name="connsiteX65" fmla="*/ 69710 w 255602"/>
                <a:gd name="connsiteY65" fmla="*/ 197511 h 255602"/>
                <a:gd name="connsiteX66" fmla="*/ 81328 w 255602"/>
                <a:gd name="connsiteY66" fmla="*/ 209130 h 255602"/>
                <a:gd name="connsiteX67" fmla="*/ 243985 w 255602"/>
                <a:gd name="connsiteY67" fmla="*/ 209130 h 255602"/>
                <a:gd name="connsiteX68" fmla="*/ 255603 w 255602"/>
                <a:gd name="connsiteY68" fmla="*/ 197511 h 255602"/>
                <a:gd name="connsiteX69" fmla="*/ 243985 w 255602"/>
                <a:gd name="connsiteY69" fmla="*/ 185893 h 255602"/>
                <a:gd name="connsiteX70" fmla="*/ 11618 w 255602"/>
                <a:gd name="connsiteY70" fmla="*/ 209130 h 255602"/>
                <a:gd name="connsiteX71" fmla="*/ 34855 w 255602"/>
                <a:gd name="connsiteY71" fmla="*/ 209130 h 255602"/>
                <a:gd name="connsiteX72" fmla="*/ 46473 w 255602"/>
                <a:gd name="connsiteY72" fmla="*/ 197511 h 255602"/>
                <a:gd name="connsiteX73" fmla="*/ 34855 w 255602"/>
                <a:gd name="connsiteY73" fmla="*/ 185893 h 255602"/>
                <a:gd name="connsiteX74" fmla="*/ 11618 w 255602"/>
                <a:gd name="connsiteY74" fmla="*/ 185893 h 255602"/>
                <a:gd name="connsiteX75" fmla="*/ 0 w 255602"/>
                <a:gd name="connsiteY75" fmla="*/ 197511 h 255602"/>
                <a:gd name="connsiteX76" fmla="*/ 11618 w 255602"/>
                <a:gd name="connsiteY76" fmla="*/ 209130 h 255602"/>
                <a:gd name="connsiteX77" fmla="*/ 174275 w 255602"/>
                <a:gd name="connsiteY77" fmla="*/ 232366 h 255602"/>
                <a:gd name="connsiteX78" fmla="*/ 127801 w 255602"/>
                <a:gd name="connsiteY78" fmla="*/ 232366 h 255602"/>
                <a:gd name="connsiteX79" fmla="*/ 116183 w 255602"/>
                <a:gd name="connsiteY79" fmla="*/ 243985 h 255602"/>
                <a:gd name="connsiteX80" fmla="*/ 127801 w 255602"/>
                <a:gd name="connsiteY80" fmla="*/ 255603 h 255602"/>
                <a:gd name="connsiteX81" fmla="*/ 174275 w 255602"/>
                <a:gd name="connsiteY81" fmla="*/ 255603 h 255602"/>
                <a:gd name="connsiteX82" fmla="*/ 185893 w 255602"/>
                <a:gd name="connsiteY82" fmla="*/ 243985 h 255602"/>
                <a:gd name="connsiteX83" fmla="*/ 174275 w 255602"/>
                <a:gd name="connsiteY83" fmla="*/ 232366 h 255602"/>
                <a:gd name="connsiteX84" fmla="*/ 243985 w 255602"/>
                <a:gd name="connsiteY84" fmla="*/ 232366 h 255602"/>
                <a:gd name="connsiteX85" fmla="*/ 220748 w 255602"/>
                <a:gd name="connsiteY85" fmla="*/ 232366 h 255602"/>
                <a:gd name="connsiteX86" fmla="*/ 209130 w 255602"/>
                <a:gd name="connsiteY86" fmla="*/ 243985 h 255602"/>
                <a:gd name="connsiteX87" fmla="*/ 220748 w 255602"/>
                <a:gd name="connsiteY87" fmla="*/ 255603 h 255602"/>
                <a:gd name="connsiteX88" fmla="*/ 243985 w 255602"/>
                <a:gd name="connsiteY88" fmla="*/ 255603 h 255602"/>
                <a:gd name="connsiteX89" fmla="*/ 255603 w 255602"/>
                <a:gd name="connsiteY89" fmla="*/ 243985 h 255602"/>
                <a:gd name="connsiteX90" fmla="*/ 243985 w 255602"/>
                <a:gd name="connsiteY90" fmla="*/ 232366 h 255602"/>
                <a:gd name="connsiteX91" fmla="*/ 81328 w 255602"/>
                <a:gd name="connsiteY91" fmla="*/ 232366 h 255602"/>
                <a:gd name="connsiteX92" fmla="*/ 11618 w 255602"/>
                <a:gd name="connsiteY92" fmla="*/ 232366 h 255602"/>
                <a:gd name="connsiteX93" fmla="*/ 0 w 255602"/>
                <a:gd name="connsiteY93" fmla="*/ 243985 h 255602"/>
                <a:gd name="connsiteX94" fmla="*/ 11618 w 255602"/>
                <a:gd name="connsiteY94" fmla="*/ 255603 h 255602"/>
                <a:gd name="connsiteX95" fmla="*/ 81328 w 255602"/>
                <a:gd name="connsiteY95" fmla="*/ 255603 h 255602"/>
                <a:gd name="connsiteX96" fmla="*/ 92947 w 255602"/>
                <a:gd name="connsiteY96" fmla="*/ 243985 h 255602"/>
                <a:gd name="connsiteX97" fmla="*/ 81328 w 255602"/>
                <a:gd name="connsiteY97" fmla="*/ 232366 h 25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5602" h="255602">
                  <a:moveTo>
                    <a:pt x="104565" y="69710"/>
                  </a:moveTo>
                  <a:lnTo>
                    <a:pt x="174275" y="69710"/>
                  </a:lnTo>
                  <a:cubicBezTo>
                    <a:pt x="181246" y="69710"/>
                    <a:pt x="185893" y="65063"/>
                    <a:pt x="185893" y="58092"/>
                  </a:cubicBezTo>
                  <a:cubicBezTo>
                    <a:pt x="185893" y="51121"/>
                    <a:pt x="181246" y="46473"/>
                    <a:pt x="174275" y="46473"/>
                  </a:cubicBezTo>
                  <a:lnTo>
                    <a:pt x="104565" y="46473"/>
                  </a:lnTo>
                  <a:cubicBezTo>
                    <a:pt x="97594" y="46473"/>
                    <a:pt x="92947" y="51121"/>
                    <a:pt x="92947" y="58092"/>
                  </a:cubicBezTo>
                  <a:cubicBezTo>
                    <a:pt x="92947" y="65063"/>
                    <a:pt x="97594" y="69710"/>
                    <a:pt x="104565" y="69710"/>
                  </a:cubicBezTo>
                  <a:close/>
                  <a:moveTo>
                    <a:pt x="243985" y="46473"/>
                  </a:moveTo>
                  <a:lnTo>
                    <a:pt x="220748" y="46473"/>
                  </a:lnTo>
                  <a:cubicBezTo>
                    <a:pt x="213777" y="46473"/>
                    <a:pt x="209130" y="51121"/>
                    <a:pt x="209130" y="58092"/>
                  </a:cubicBezTo>
                  <a:cubicBezTo>
                    <a:pt x="209130" y="65063"/>
                    <a:pt x="213777" y="69710"/>
                    <a:pt x="220748" y="69710"/>
                  </a:cubicBezTo>
                  <a:lnTo>
                    <a:pt x="243985" y="69710"/>
                  </a:lnTo>
                  <a:cubicBezTo>
                    <a:pt x="250956" y="69710"/>
                    <a:pt x="255603" y="65063"/>
                    <a:pt x="255603" y="58092"/>
                  </a:cubicBezTo>
                  <a:cubicBezTo>
                    <a:pt x="255603" y="51121"/>
                    <a:pt x="250956" y="46473"/>
                    <a:pt x="243985" y="46473"/>
                  </a:cubicBezTo>
                  <a:close/>
                  <a:moveTo>
                    <a:pt x="197511" y="23237"/>
                  </a:moveTo>
                  <a:lnTo>
                    <a:pt x="243985" y="23237"/>
                  </a:lnTo>
                  <a:cubicBezTo>
                    <a:pt x="250956" y="23237"/>
                    <a:pt x="255603" y="18589"/>
                    <a:pt x="255603" y="11618"/>
                  </a:cubicBezTo>
                  <a:cubicBezTo>
                    <a:pt x="255603" y="4647"/>
                    <a:pt x="250956" y="0"/>
                    <a:pt x="243985" y="0"/>
                  </a:cubicBezTo>
                  <a:lnTo>
                    <a:pt x="197511" y="0"/>
                  </a:lnTo>
                  <a:cubicBezTo>
                    <a:pt x="190540" y="0"/>
                    <a:pt x="185893" y="4647"/>
                    <a:pt x="185893" y="11618"/>
                  </a:cubicBezTo>
                  <a:cubicBezTo>
                    <a:pt x="185893" y="18589"/>
                    <a:pt x="190540" y="23237"/>
                    <a:pt x="197511" y="23237"/>
                  </a:cubicBezTo>
                  <a:close/>
                  <a:moveTo>
                    <a:pt x="127801" y="23237"/>
                  </a:moveTo>
                  <a:lnTo>
                    <a:pt x="151038" y="23237"/>
                  </a:lnTo>
                  <a:cubicBezTo>
                    <a:pt x="158009" y="23237"/>
                    <a:pt x="162656" y="18589"/>
                    <a:pt x="162656" y="11618"/>
                  </a:cubicBezTo>
                  <a:cubicBezTo>
                    <a:pt x="162656" y="4647"/>
                    <a:pt x="158009" y="0"/>
                    <a:pt x="151038" y="0"/>
                  </a:cubicBezTo>
                  <a:lnTo>
                    <a:pt x="127801" y="0"/>
                  </a:lnTo>
                  <a:cubicBezTo>
                    <a:pt x="120830" y="0"/>
                    <a:pt x="116183" y="4647"/>
                    <a:pt x="116183" y="11618"/>
                  </a:cubicBezTo>
                  <a:cubicBezTo>
                    <a:pt x="116183" y="18589"/>
                    <a:pt x="120830" y="23237"/>
                    <a:pt x="127801" y="23237"/>
                  </a:cubicBezTo>
                  <a:close/>
                  <a:moveTo>
                    <a:pt x="58092" y="116183"/>
                  </a:moveTo>
                  <a:lnTo>
                    <a:pt x="81328" y="116183"/>
                  </a:lnTo>
                  <a:cubicBezTo>
                    <a:pt x="88299" y="116183"/>
                    <a:pt x="92947" y="111536"/>
                    <a:pt x="92947" y="104565"/>
                  </a:cubicBezTo>
                  <a:cubicBezTo>
                    <a:pt x="92947" y="97594"/>
                    <a:pt x="88299" y="92947"/>
                    <a:pt x="81328" y="92947"/>
                  </a:cubicBezTo>
                  <a:lnTo>
                    <a:pt x="58092" y="92947"/>
                  </a:lnTo>
                  <a:cubicBezTo>
                    <a:pt x="51121" y="92947"/>
                    <a:pt x="46473" y="97594"/>
                    <a:pt x="46473" y="104565"/>
                  </a:cubicBezTo>
                  <a:cubicBezTo>
                    <a:pt x="46473" y="111536"/>
                    <a:pt x="51121" y="116183"/>
                    <a:pt x="58092" y="116183"/>
                  </a:cubicBezTo>
                  <a:close/>
                  <a:moveTo>
                    <a:pt x="243985" y="92947"/>
                  </a:moveTo>
                  <a:lnTo>
                    <a:pt x="127801" y="92947"/>
                  </a:lnTo>
                  <a:cubicBezTo>
                    <a:pt x="120830" y="92947"/>
                    <a:pt x="116183" y="97594"/>
                    <a:pt x="116183" y="104565"/>
                  </a:cubicBezTo>
                  <a:cubicBezTo>
                    <a:pt x="116183" y="111536"/>
                    <a:pt x="120830" y="116183"/>
                    <a:pt x="127801" y="116183"/>
                  </a:cubicBezTo>
                  <a:lnTo>
                    <a:pt x="243985" y="116183"/>
                  </a:lnTo>
                  <a:cubicBezTo>
                    <a:pt x="250956" y="116183"/>
                    <a:pt x="255603" y="111536"/>
                    <a:pt x="255603" y="104565"/>
                  </a:cubicBezTo>
                  <a:cubicBezTo>
                    <a:pt x="255603" y="97594"/>
                    <a:pt x="250956" y="92947"/>
                    <a:pt x="243985" y="92947"/>
                  </a:cubicBezTo>
                  <a:close/>
                  <a:moveTo>
                    <a:pt x="23237" y="162656"/>
                  </a:moveTo>
                  <a:lnTo>
                    <a:pt x="92947" y="162656"/>
                  </a:lnTo>
                  <a:cubicBezTo>
                    <a:pt x="99917" y="162656"/>
                    <a:pt x="104565" y="158009"/>
                    <a:pt x="104565" y="151038"/>
                  </a:cubicBezTo>
                  <a:cubicBezTo>
                    <a:pt x="104565" y="144067"/>
                    <a:pt x="99917" y="139420"/>
                    <a:pt x="92947" y="139420"/>
                  </a:cubicBezTo>
                  <a:lnTo>
                    <a:pt x="23237" y="139420"/>
                  </a:lnTo>
                  <a:cubicBezTo>
                    <a:pt x="16266" y="139420"/>
                    <a:pt x="11618" y="144067"/>
                    <a:pt x="11618" y="151038"/>
                  </a:cubicBezTo>
                  <a:cubicBezTo>
                    <a:pt x="11618" y="158009"/>
                    <a:pt x="16266" y="162656"/>
                    <a:pt x="23237" y="162656"/>
                  </a:cubicBezTo>
                  <a:close/>
                  <a:moveTo>
                    <a:pt x="185893" y="162656"/>
                  </a:moveTo>
                  <a:cubicBezTo>
                    <a:pt x="192864" y="162656"/>
                    <a:pt x="197511" y="158009"/>
                    <a:pt x="197511" y="151038"/>
                  </a:cubicBezTo>
                  <a:cubicBezTo>
                    <a:pt x="197511" y="144067"/>
                    <a:pt x="192864" y="139420"/>
                    <a:pt x="185893" y="139420"/>
                  </a:cubicBezTo>
                  <a:lnTo>
                    <a:pt x="139420" y="139420"/>
                  </a:lnTo>
                  <a:cubicBezTo>
                    <a:pt x="132449" y="139420"/>
                    <a:pt x="127801" y="144067"/>
                    <a:pt x="127801" y="151038"/>
                  </a:cubicBezTo>
                  <a:cubicBezTo>
                    <a:pt x="127801" y="158009"/>
                    <a:pt x="132449" y="162656"/>
                    <a:pt x="139420" y="162656"/>
                  </a:cubicBezTo>
                  <a:lnTo>
                    <a:pt x="185893" y="162656"/>
                  </a:lnTo>
                  <a:close/>
                  <a:moveTo>
                    <a:pt x="243985" y="139420"/>
                  </a:moveTo>
                  <a:lnTo>
                    <a:pt x="232366" y="139420"/>
                  </a:lnTo>
                  <a:cubicBezTo>
                    <a:pt x="225395" y="139420"/>
                    <a:pt x="220748" y="144067"/>
                    <a:pt x="220748" y="151038"/>
                  </a:cubicBezTo>
                  <a:cubicBezTo>
                    <a:pt x="220748" y="158009"/>
                    <a:pt x="225395" y="162656"/>
                    <a:pt x="232366" y="162656"/>
                  </a:cubicBezTo>
                  <a:lnTo>
                    <a:pt x="243985" y="162656"/>
                  </a:lnTo>
                  <a:cubicBezTo>
                    <a:pt x="250956" y="162656"/>
                    <a:pt x="255603" y="158009"/>
                    <a:pt x="255603" y="151038"/>
                  </a:cubicBezTo>
                  <a:cubicBezTo>
                    <a:pt x="255603" y="144067"/>
                    <a:pt x="250956" y="139420"/>
                    <a:pt x="243985" y="139420"/>
                  </a:cubicBezTo>
                  <a:close/>
                  <a:moveTo>
                    <a:pt x="243985" y="185893"/>
                  </a:moveTo>
                  <a:lnTo>
                    <a:pt x="81328" y="185893"/>
                  </a:lnTo>
                  <a:cubicBezTo>
                    <a:pt x="74357" y="185893"/>
                    <a:pt x="69710" y="190540"/>
                    <a:pt x="69710" y="197511"/>
                  </a:cubicBezTo>
                  <a:cubicBezTo>
                    <a:pt x="69710" y="204482"/>
                    <a:pt x="74357" y="209130"/>
                    <a:pt x="81328" y="209130"/>
                  </a:cubicBezTo>
                  <a:lnTo>
                    <a:pt x="243985" y="209130"/>
                  </a:lnTo>
                  <a:cubicBezTo>
                    <a:pt x="250956" y="209130"/>
                    <a:pt x="255603" y="204482"/>
                    <a:pt x="255603" y="197511"/>
                  </a:cubicBezTo>
                  <a:cubicBezTo>
                    <a:pt x="255603" y="190540"/>
                    <a:pt x="250956" y="185893"/>
                    <a:pt x="243985" y="185893"/>
                  </a:cubicBezTo>
                  <a:close/>
                  <a:moveTo>
                    <a:pt x="11618" y="209130"/>
                  </a:moveTo>
                  <a:lnTo>
                    <a:pt x="34855" y="209130"/>
                  </a:lnTo>
                  <a:cubicBezTo>
                    <a:pt x="41826" y="209130"/>
                    <a:pt x="46473" y="204482"/>
                    <a:pt x="46473" y="197511"/>
                  </a:cubicBezTo>
                  <a:cubicBezTo>
                    <a:pt x="46473" y="190540"/>
                    <a:pt x="41826" y="185893"/>
                    <a:pt x="34855" y="185893"/>
                  </a:cubicBezTo>
                  <a:lnTo>
                    <a:pt x="11618" y="185893"/>
                  </a:lnTo>
                  <a:cubicBezTo>
                    <a:pt x="4647" y="185893"/>
                    <a:pt x="0" y="190540"/>
                    <a:pt x="0" y="197511"/>
                  </a:cubicBezTo>
                  <a:cubicBezTo>
                    <a:pt x="0" y="204482"/>
                    <a:pt x="4647" y="209130"/>
                    <a:pt x="11618" y="209130"/>
                  </a:cubicBezTo>
                  <a:close/>
                  <a:moveTo>
                    <a:pt x="174275" y="232366"/>
                  </a:moveTo>
                  <a:lnTo>
                    <a:pt x="127801" y="232366"/>
                  </a:lnTo>
                  <a:cubicBezTo>
                    <a:pt x="120830" y="232366"/>
                    <a:pt x="116183" y="237014"/>
                    <a:pt x="116183" y="243985"/>
                  </a:cubicBezTo>
                  <a:cubicBezTo>
                    <a:pt x="116183" y="250956"/>
                    <a:pt x="120830" y="255603"/>
                    <a:pt x="127801" y="255603"/>
                  </a:cubicBezTo>
                  <a:lnTo>
                    <a:pt x="174275" y="255603"/>
                  </a:lnTo>
                  <a:cubicBezTo>
                    <a:pt x="181246" y="255603"/>
                    <a:pt x="185893" y="250956"/>
                    <a:pt x="185893" y="243985"/>
                  </a:cubicBezTo>
                  <a:cubicBezTo>
                    <a:pt x="185893" y="237014"/>
                    <a:pt x="181246" y="232366"/>
                    <a:pt x="174275" y="232366"/>
                  </a:cubicBezTo>
                  <a:close/>
                  <a:moveTo>
                    <a:pt x="243985" y="232366"/>
                  </a:moveTo>
                  <a:lnTo>
                    <a:pt x="220748" y="232366"/>
                  </a:lnTo>
                  <a:cubicBezTo>
                    <a:pt x="213777" y="232366"/>
                    <a:pt x="209130" y="237014"/>
                    <a:pt x="209130" y="243985"/>
                  </a:cubicBezTo>
                  <a:cubicBezTo>
                    <a:pt x="209130" y="250956"/>
                    <a:pt x="213777" y="255603"/>
                    <a:pt x="220748" y="255603"/>
                  </a:cubicBezTo>
                  <a:lnTo>
                    <a:pt x="243985" y="255603"/>
                  </a:lnTo>
                  <a:cubicBezTo>
                    <a:pt x="250956" y="255603"/>
                    <a:pt x="255603" y="250956"/>
                    <a:pt x="255603" y="243985"/>
                  </a:cubicBezTo>
                  <a:cubicBezTo>
                    <a:pt x="255603" y="237014"/>
                    <a:pt x="250956" y="232366"/>
                    <a:pt x="243985" y="232366"/>
                  </a:cubicBezTo>
                  <a:close/>
                  <a:moveTo>
                    <a:pt x="81328" y="232366"/>
                  </a:moveTo>
                  <a:lnTo>
                    <a:pt x="11618" y="232366"/>
                  </a:lnTo>
                  <a:cubicBezTo>
                    <a:pt x="4647" y="232366"/>
                    <a:pt x="0" y="237014"/>
                    <a:pt x="0" y="243985"/>
                  </a:cubicBezTo>
                  <a:cubicBezTo>
                    <a:pt x="0" y="250956"/>
                    <a:pt x="4647" y="255603"/>
                    <a:pt x="11618" y="255603"/>
                  </a:cubicBezTo>
                  <a:lnTo>
                    <a:pt x="81328" y="255603"/>
                  </a:lnTo>
                  <a:cubicBezTo>
                    <a:pt x="88299" y="255603"/>
                    <a:pt x="92947" y="250956"/>
                    <a:pt x="92947" y="243985"/>
                  </a:cubicBezTo>
                  <a:cubicBezTo>
                    <a:pt x="92947" y="237014"/>
                    <a:pt x="88299" y="232366"/>
                    <a:pt x="81328" y="232366"/>
                  </a:cubicBezTo>
                  <a:close/>
                </a:path>
              </a:pathLst>
            </a:custGeom>
            <a:grpFill/>
            <a:ln w="11617" cap="flat">
              <a:noFill/>
              <a:prstDash val="solid"/>
              <a:miter/>
            </a:ln>
          </p:spPr>
          <p:txBody>
            <a:bodyPr rtlCol="0" anchor="ctr"/>
            <a:lstStyle/>
            <a:p>
              <a:endParaRPr lang="pt-BR"/>
            </a:p>
          </p:txBody>
        </p:sp>
      </p:grpSp>
      <p:sp>
        <p:nvSpPr>
          <p:cNvPr id="78" name="CuadroTexto 77">
            <a:extLst>
              <a:ext uri="{FF2B5EF4-FFF2-40B4-BE49-F238E27FC236}">
                <a16:creationId xmlns:a16="http://schemas.microsoft.com/office/drawing/2014/main" id="{C5D1396E-1C1D-83B5-D31A-98ED1568BC7D}"/>
              </a:ext>
            </a:extLst>
          </p:cNvPr>
          <p:cNvSpPr txBox="1"/>
          <p:nvPr/>
        </p:nvSpPr>
        <p:spPr>
          <a:xfrm>
            <a:off x="8835667" y="2513102"/>
            <a:ext cx="2357812" cy="351444"/>
          </a:xfrm>
          <a:prstGeom prst="rect">
            <a:avLst/>
          </a:prstGeom>
          <a:noFill/>
        </p:spPr>
        <p:txBody>
          <a:bodyPr wrap="square">
            <a:spAutoFit/>
          </a:bodyPr>
          <a:lstStyle/>
          <a:p>
            <a:r>
              <a:rPr lang="es-MX" sz="1600" i="1">
                <a:solidFill>
                  <a:schemeClr val="bg1"/>
                </a:solidFill>
                <a:latin typeface="Söhne"/>
              </a:rPr>
              <a:t>Recomendados para </a:t>
            </a:r>
            <a:r>
              <a:rPr lang="es-MX" sz="1600" i="1" err="1">
                <a:solidFill>
                  <a:schemeClr val="bg1"/>
                </a:solidFill>
                <a:latin typeface="Söhne"/>
              </a:rPr>
              <a:t>tí</a:t>
            </a:r>
            <a:endParaRPr lang="es-ES" sz="1600" i="1"/>
          </a:p>
        </p:txBody>
      </p:sp>
      <p:sp>
        <p:nvSpPr>
          <p:cNvPr id="79" name="CuadroTexto 78">
            <a:extLst>
              <a:ext uri="{FF2B5EF4-FFF2-40B4-BE49-F238E27FC236}">
                <a16:creationId xmlns:a16="http://schemas.microsoft.com/office/drawing/2014/main" id="{F83C8B66-EA18-6D17-239A-10EA0B651DF2}"/>
              </a:ext>
            </a:extLst>
          </p:cNvPr>
          <p:cNvSpPr txBox="1"/>
          <p:nvPr/>
        </p:nvSpPr>
        <p:spPr>
          <a:xfrm>
            <a:off x="7861735" y="3563646"/>
            <a:ext cx="4240006" cy="584775"/>
          </a:xfrm>
          <a:prstGeom prst="rect">
            <a:avLst/>
          </a:prstGeom>
          <a:noFill/>
        </p:spPr>
        <p:txBody>
          <a:bodyPr wrap="square">
            <a:spAutoFit/>
          </a:bodyPr>
          <a:lstStyle/>
          <a:p>
            <a:r>
              <a:rPr lang="es-MX" sz="1600">
                <a:solidFill>
                  <a:schemeClr val="bg1"/>
                </a:solidFill>
                <a:latin typeface="Söhne"/>
              </a:rPr>
              <a:t>Identificar características comunes entre grandes </a:t>
            </a:r>
          </a:p>
          <a:p>
            <a:r>
              <a:rPr lang="es-MX" sz="1600">
                <a:solidFill>
                  <a:schemeClr val="bg1"/>
                </a:solidFill>
                <a:latin typeface="Söhne"/>
              </a:rPr>
              <a:t>Volúmenes de información</a:t>
            </a:r>
            <a:endParaRPr lang="es-ES" sz="1600"/>
          </a:p>
        </p:txBody>
      </p:sp>
      <p:sp>
        <p:nvSpPr>
          <p:cNvPr id="87" name="CuadroTexto 86">
            <a:extLst>
              <a:ext uri="{FF2B5EF4-FFF2-40B4-BE49-F238E27FC236}">
                <a16:creationId xmlns:a16="http://schemas.microsoft.com/office/drawing/2014/main" id="{C433A9A2-C3A1-8A0B-BB54-00334C0CBFB3}"/>
              </a:ext>
            </a:extLst>
          </p:cNvPr>
          <p:cNvSpPr txBox="1"/>
          <p:nvPr/>
        </p:nvSpPr>
        <p:spPr>
          <a:xfrm>
            <a:off x="8138341" y="6135379"/>
            <a:ext cx="1905334" cy="369332"/>
          </a:xfrm>
          <a:prstGeom prst="rect">
            <a:avLst/>
          </a:prstGeom>
          <a:noFill/>
        </p:spPr>
        <p:txBody>
          <a:bodyPr wrap="square">
            <a:spAutoFit/>
          </a:bodyPr>
          <a:lstStyle/>
          <a:p>
            <a:r>
              <a:rPr lang="es-MX" sz="1800" i="1" err="1">
                <a:solidFill>
                  <a:schemeClr val="bg1"/>
                </a:solidFill>
                <a:latin typeface="Söhne"/>
              </a:rPr>
              <a:t>Chatbot</a:t>
            </a:r>
            <a:endParaRPr lang="es-ES" sz="1800" i="1"/>
          </a:p>
        </p:txBody>
      </p:sp>
      <p:grpSp>
        <p:nvGrpSpPr>
          <p:cNvPr id="88" name="Gráfico 1">
            <a:extLst>
              <a:ext uri="{FF2B5EF4-FFF2-40B4-BE49-F238E27FC236}">
                <a16:creationId xmlns:a16="http://schemas.microsoft.com/office/drawing/2014/main" id="{0F9C9D19-0AFF-7315-D5FB-AD488F1BD1B2}"/>
              </a:ext>
            </a:extLst>
          </p:cNvPr>
          <p:cNvGrpSpPr/>
          <p:nvPr/>
        </p:nvGrpSpPr>
        <p:grpSpPr>
          <a:xfrm>
            <a:off x="7920645" y="4097839"/>
            <a:ext cx="384272" cy="368023"/>
            <a:chOff x="694329" y="3243436"/>
            <a:chExt cx="650625" cy="650625"/>
          </a:xfrm>
          <a:solidFill>
            <a:schemeClr val="bg1"/>
          </a:solidFill>
        </p:grpSpPr>
        <p:sp>
          <p:nvSpPr>
            <p:cNvPr id="89" name="Forma Livre: Forma 371">
              <a:extLst>
                <a:ext uri="{FF2B5EF4-FFF2-40B4-BE49-F238E27FC236}">
                  <a16:creationId xmlns:a16="http://schemas.microsoft.com/office/drawing/2014/main" id="{A2AF3DDB-C217-010E-0453-B8C794CAE2A7}"/>
                </a:ext>
              </a:extLst>
            </p:cNvPr>
            <p:cNvSpPr/>
            <p:nvPr/>
          </p:nvSpPr>
          <p:spPr>
            <a:xfrm>
              <a:off x="694329" y="3522275"/>
              <a:ext cx="162656" cy="92946"/>
            </a:xfrm>
            <a:custGeom>
              <a:avLst/>
              <a:gdLst>
                <a:gd name="connsiteX0" fmla="*/ 151038 w 162656"/>
                <a:gd name="connsiteY0" fmla="*/ 34855 h 92946"/>
                <a:gd name="connsiteX1" fmla="*/ 91785 w 162656"/>
                <a:gd name="connsiteY1" fmla="*/ 34855 h 92946"/>
                <a:gd name="connsiteX2" fmla="*/ 46473 w 162656"/>
                <a:gd name="connsiteY2" fmla="*/ 0 h 92946"/>
                <a:gd name="connsiteX3" fmla="*/ 0 w 162656"/>
                <a:gd name="connsiteY3" fmla="*/ 46473 h 92946"/>
                <a:gd name="connsiteX4" fmla="*/ 46473 w 162656"/>
                <a:gd name="connsiteY4" fmla="*/ 92947 h 92946"/>
                <a:gd name="connsiteX5" fmla="*/ 91785 w 162656"/>
                <a:gd name="connsiteY5" fmla="*/ 58092 h 92946"/>
                <a:gd name="connsiteX6" fmla="*/ 151038 w 162656"/>
                <a:gd name="connsiteY6" fmla="*/ 58092 h 92946"/>
                <a:gd name="connsiteX7" fmla="*/ 162656 w 162656"/>
                <a:gd name="connsiteY7" fmla="*/ 46473 h 92946"/>
                <a:gd name="connsiteX8" fmla="*/ 151038 w 162656"/>
                <a:gd name="connsiteY8" fmla="*/ 34855 h 92946"/>
                <a:gd name="connsiteX9" fmla="*/ 46473 w 162656"/>
                <a:gd name="connsiteY9" fmla="*/ 69710 h 92946"/>
                <a:gd name="connsiteX10" fmla="*/ 23237 w 162656"/>
                <a:gd name="connsiteY10" fmla="*/ 46473 h 92946"/>
                <a:gd name="connsiteX11" fmla="*/ 46473 w 162656"/>
                <a:gd name="connsiteY11" fmla="*/ 23237 h 92946"/>
                <a:gd name="connsiteX12" fmla="*/ 69710 w 162656"/>
                <a:gd name="connsiteY12" fmla="*/ 46473 h 92946"/>
                <a:gd name="connsiteX13" fmla="*/ 46473 w 162656"/>
                <a:gd name="connsiteY13" fmla="*/ 69710 h 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656" h="92946">
                  <a:moveTo>
                    <a:pt x="151038" y="34855"/>
                  </a:moveTo>
                  <a:lnTo>
                    <a:pt x="91785" y="34855"/>
                  </a:lnTo>
                  <a:cubicBezTo>
                    <a:pt x="87137" y="15104"/>
                    <a:pt x="68548" y="0"/>
                    <a:pt x="46473" y="0"/>
                  </a:cubicBezTo>
                  <a:cubicBezTo>
                    <a:pt x="20913" y="0"/>
                    <a:pt x="0" y="20913"/>
                    <a:pt x="0" y="46473"/>
                  </a:cubicBezTo>
                  <a:cubicBezTo>
                    <a:pt x="0" y="72034"/>
                    <a:pt x="20913" y="92947"/>
                    <a:pt x="46473" y="92947"/>
                  </a:cubicBezTo>
                  <a:cubicBezTo>
                    <a:pt x="68548" y="92947"/>
                    <a:pt x="85976" y="77843"/>
                    <a:pt x="91785" y="58092"/>
                  </a:cubicBezTo>
                  <a:lnTo>
                    <a:pt x="151038" y="58092"/>
                  </a:lnTo>
                  <a:cubicBezTo>
                    <a:pt x="158009" y="58092"/>
                    <a:pt x="162656" y="53444"/>
                    <a:pt x="162656" y="46473"/>
                  </a:cubicBezTo>
                  <a:cubicBezTo>
                    <a:pt x="162656" y="39502"/>
                    <a:pt x="158009" y="34855"/>
                    <a:pt x="151038" y="34855"/>
                  </a:cubicBezTo>
                  <a:close/>
                  <a:moveTo>
                    <a:pt x="46473" y="69710"/>
                  </a:moveTo>
                  <a:cubicBezTo>
                    <a:pt x="33693" y="69710"/>
                    <a:pt x="23237" y="59253"/>
                    <a:pt x="23237" y="46473"/>
                  </a:cubicBezTo>
                  <a:cubicBezTo>
                    <a:pt x="23237" y="33693"/>
                    <a:pt x="33693" y="23237"/>
                    <a:pt x="46473" y="23237"/>
                  </a:cubicBezTo>
                  <a:cubicBezTo>
                    <a:pt x="59253" y="23237"/>
                    <a:pt x="69710" y="33693"/>
                    <a:pt x="69710" y="46473"/>
                  </a:cubicBezTo>
                  <a:cubicBezTo>
                    <a:pt x="69710" y="59253"/>
                    <a:pt x="59253" y="69710"/>
                    <a:pt x="46473" y="69710"/>
                  </a:cubicBezTo>
                  <a:close/>
                </a:path>
              </a:pathLst>
            </a:custGeom>
            <a:grpFill/>
            <a:ln w="11617" cap="flat">
              <a:noFill/>
              <a:prstDash val="solid"/>
              <a:miter/>
            </a:ln>
          </p:spPr>
          <p:txBody>
            <a:bodyPr rtlCol="0" anchor="ctr"/>
            <a:lstStyle/>
            <a:p>
              <a:endParaRPr lang="pt-BR"/>
            </a:p>
          </p:txBody>
        </p:sp>
        <p:sp>
          <p:nvSpPr>
            <p:cNvPr id="90" name="Forma Livre: Forma 372">
              <a:extLst>
                <a:ext uri="{FF2B5EF4-FFF2-40B4-BE49-F238E27FC236}">
                  <a16:creationId xmlns:a16="http://schemas.microsoft.com/office/drawing/2014/main" id="{33461DCF-5AB1-7CBF-C03A-889E97CFD195}"/>
                </a:ext>
              </a:extLst>
            </p:cNvPr>
            <p:cNvSpPr/>
            <p:nvPr/>
          </p:nvSpPr>
          <p:spPr>
            <a:xfrm>
              <a:off x="1182298" y="3522275"/>
              <a:ext cx="162656" cy="92946"/>
            </a:xfrm>
            <a:custGeom>
              <a:avLst/>
              <a:gdLst>
                <a:gd name="connsiteX0" fmla="*/ 116183 w 162656"/>
                <a:gd name="connsiteY0" fmla="*/ 0 h 92946"/>
                <a:gd name="connsiteX1" fmla="*/ 70872 w 162656"/>
                <a:gd name="connsiteY1" fmla="*/ 34855 h 92946"/>
                <a:gd name="connsiteX2" fmla="*/ 11618 w 162656"/>
                <a:gd name="connsiteY2" fmla="*/ 34855 h 92946"/>
                <a:gd name="connsiteX3" fmla="*/ 0 w 162656"/>
                <a:gd name="connsiteY3" fmla="*/ 46473 h 92946"/>
                <a:gd name="connsiteX4" fmla="*/ 11618 w 162656"/>
                <a:gd name="connsiteY4" fmla="*/ 58092 h 92946"/>
                <a:gd name="connsiteX5" fmla="*/ 70872 w 162656"/>
                <a:gd name="connsiteY5" fmla="*/ 58092 h 92946"/>
                <a:gd name="connsiteX6" fmla="*/ 116183 w 162656"/>
                <a:gd name="connsiteY6" fmla="*/ 92947 h 92946"/>
                <a:gd name="connsiteX7" fmla="*/ 162656 w 162656"/>
                <a:gd name="connsiteY7" fmla="*/ 46473 h 92946"/>
                <a:gd name="connsiteX8" fmla="*/ 116183 w 162656"/>
                <a:gd name="connsiteY8" fmla="*/ 0 h 92946"/>
                <a:gd name="connsiteX9" fmla="*/ 116183 w 162656"/>
                <a:gd name="connsiteY9" fmla="*/ 69710 h 92946"/>
                <a:gd name="connsiteX10" fmla="*/ 92947 w 162656"/>
                <a:gd name="connsiteY10" fmla="*/ 46473 h 92946"/>
                <a:gd name="connsiteX11" fmla="*/ 116183 w 162656"/>
                <a:gd name="connsiteY11" fmla="*/ 23237 h 92946"/>
                <a:gd name="connsiteX12" fmla="*/ 139420 w 162656"/>
                <a:gd name="connsiteY12" fmla="*/ 46473 h 92946"/>
                <a:gd name="connsiteX13" fmla="*/ 116183 w 162656"/>
                <a:gd name="connsiteY13" fmla="*/ 69710 h 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656" h="92946">
                  <a:moveTo>
                    <a:pt x="116183" y="0"/>
                  </a:moveTo>
                  <a:cubicBezTo>
                    <a:pt x="94108" y="0"/>
                    <a:pt x="76681" y="15104"/>
                    <a:pt x="70872" y="34855"/>
                  </a:cubicBezTo>
                  <a:lnTo>
                    <a:pt x="11618" y="34855"/>
                  </a:lnTo>
                  <a:cubicBezTo>
                    <a:pt x="4647" y="34855"/>
                    <a:pt x="0" y="39502"/>
                    <a:pt x="0" y="46473"/>
                  </a:cubicBezTo>
                  <a:cubicBezTo>
                    <a:pt x="0" y="53444"/>
                    <a:pt x="4647" y="58092"/>
                    <a:pt x="11618" y="58092"/>
                  </a:cubicBezTo>
                  <a:lnTo>
                    <a:pt x="70872" y="58092"/>
                  </a:lnTo>
                  <a:cubicBezTo>
                    <a:pt x="75519" y="77843"/>
                    <a:pt x="94108" y="92947"/>
                    <a:pt x="116183" y="92947"/>
                  </a:cubicBezTo>
                  <a:cubicBezTo>
                    <a:pt x="141743" y="92947"/>
                    <a:pt x="162656" y="72034"/>
                    <a:pt x="162656" y="46473"/>
                  </a:cubicBezTo>
                  <a:cubicBezTo>
                    <a:pt x="162656" y="20913"/>
                    <a:pt x="141743" y="0"/>
                    <a:pt x="116183" y="0"/>
                  </a:cubicBezTo>
                  <a:close/>
                  <a:moveTo>
                    <a:pt x="116183" y="69710"/>
                  </a:moveTo>
                  <a:cubicBezTo>
                    <a:pt x="103403" y="69710"/>
                    <a:pt x="92947" y="59253"/>
                    <a:pt x="92947" y="46473"/>
                  </a:cubicBezTo>
                  <a:cubicBezTo>
                    <a:pt x="92947" y="33693"/>
                    <a:pt x="103403" y="23237"/>
                    <a:pt x="116183" y="23237"/>
                  </a:cubicBezTo>
                  <a:cubicBezTo>
                    <a:pt x="128963" y="23237"/>
                    <a:pt x="139420" y="33693"/>
                    <a:pt x="139420" y="46473"/>
                  </a:cubicBezTo>
                  <a:cubicBezTo>
                    <a:pt x="139420" y="59253"/>
                    <a:pt x="128963" y="69710"/>
                    <a:pt x="116183" y="69710"/>
                  </a:cubicBezTo>
                  <a:close/>
                </a:path>
              </a:pathLst>
            </a:custGeom>
            <a:grpFill/>
            <a:ln w="11617" cap="flat">
              <a:noFill/>
              <a:prstDash val="solid"/>
              <a:miter/>
            </a:ln>
          </p:spPr>
          <p:txBody>
            <a:bodyPr rtlCol="0" anchor="ctr"/>
            <a:lstStyle/>
            <a:p>
              <a:endParaRPr lang="pt-BR"/>
            </a:p>
          </p:txBody>
        </p:sp>
        <p:sp>
          <p:nvSpPr>
            <p:cNvPr id="91" name="Forma Livre: Forma 373">
              <a:extLst>
                <a:ext uri="{FF2B5EF4-FFF2-40B4-BE49-F238E27FC236}">
                  <a16:creationId xmlns:a16="http://schemas.microsoft.com/office/drawing/2014/main" id="{3E5CF0EE-7AAC-A52C-9D05-876C0DC55282}"/>
                </a:ext>
              </a:extLst>
            </p:cNvPr>
            <p:cNvSpPr/>
            <p:nvPr/>
          </p:nvSpPr>
          <p:spPr>
            <a:xfrm>
              <a:off x="775657" y="3680284"/>
              <a:ext cx="132315" cy="132448"/>
            </a:xfrm>
            <a:custGeom>
              <a:avLst/>
              <a:gdLst>
                <a:gd name="connsiteX0" fmla="*/ 128963 w 132315"/>
                <a:gd name="connsiteY0" fmla="*/ 3485 h 132448"/>
                <a:gd name="connsiteX1" fmla="*/ 112698 w 132315"/>
                <a:gd name="connsiteY1" fmla="*/ 3485 h 132448"/>
                <a:gd name="connsiteX2" fmla="*/ 70872 w 132315"/>
                <a:gd name="connsiteY2" fmla="*/ 45311 h 132448"/>
                <a:gd name="connsiteX3" fmla="*/ 15104 w 132315"/>
                <a:gd name="connsiteY3" fmla="*/ 52283 h 132448"/>
                <a:gd name="connsiteX4" fmla="*/ 0 w 132315"/>
                <a:gd name="connsiteY4" fmla="*/ 85976 h 132448"/>
                <a:gd name="connsiteX5" fmla="*/ 13942 w 132315"/>
                <a:gd name="connsiteY5" fmla="*/ 118507 h 132448"/>
                <a:gd name="connsiteX6" fmla="*/ 46473 w 132315"/>
                <a:gd name="connsiteY6" fmla="*/ 132449 h 132448"/>
                <a:gd name="connsiteX7" fmla="*/ 79005 w 132315"/>
                <a:gd name="connsiteY7" fmla="*/ 118507 h 132448"/>
                <a:gd name="connsiteX8" fmla="*/ 92947 w 132315"/>
                <a:gd name="connsiteY8" fmla="*/ 85976 h 132448"/>
                <a:gd name="connsiteX9" fmla="*/ 85976 w 132315"/>
                <a:gd name="connsiteY9" fmla="*/ 62739 h 132448"/>
                <a:gd name="connsiteX10" fmla="*/ 127801 w 132315"/>
                <a:gd name="connsiteY10" fmla="*/ 20913 h 132448"/>
                <a:gd name="connsiteX11" fmla="*/ 128963 w 132315"/>
                <a:gd name="connsiteY11" fmla="*/ 3485 h 132448"/>
                <a:gd name="connsiteX12" fmla="*/ 62739 w 132315"/>
                <a:gd name="connsiteY12" fmla="*/ 102241 h 132448"/>
                <a:gd name="connsiteX13" fmla="*/ 30208 w 132315"/>
                <a:gd name="connsiteY13" fmla="*/ 102241 h 132448"/>
                <a:gd name="connsiteX14" fmla="*/ 23237 w 132315"/>
                <a:gd name="connsiteY14" fmla="*/ 85976 h 132448"/>
                <a:gd name="connsiteX15" fmla="*/ 30208 w 132315"/>
                <a:gd name="connsiteY15" fmla="*/ 69710 h 132448"/>
                <a:gd name="connsiteX16" fmla="*/ 46473 w 132315"/>
                <a:gd name="connsiteY16" fmla="*/ 62739 h 132448"/>
                <a:gd name="connsiteX17" fmla="*/ 62739 w 132315"/>
                <a:gd name="connsiteY17" fmla="*/ 69710 h 132448"/>
                <a:gd name="connsiteX18" fmla="*/ 69710 w 132315"/>
                <a:gd name="connsiteY18" fmla="*/ 85976 h 132448"/>
                <a:gd name="connsiteX19" fmla="*/ 62739 w 132315"/>
                <a:gd name="connsiteY19" fmla="*/ 102241 h 1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315" h="132448">
                  <a:moveTo>
                    <a:pt x="128963" y="3485"/>
                  </a:moveTo>
                  <a:cubicBezTo>
                    <a:pt x="124316" y="-1162"/>
                    <a:pt x="117345" y="-1162"/>
                    <a:pt x="112698" y="3485"/>
                  </a:cubicBezTo>
                  <a:lnTo>
                    <a:pt x="70872" y="45311"/>
                  </a:lnTo>
                  <a:cubicBezTo>
                    <a:pt x="53444" y="34855"/>
                    <a:pt x="29046" y="37179"/>
                    <a:pt x="15104" y="52283"/>
                  </a:cubicBezTo>
                  <a:cubicBezTo>
                    <a:pt x="4647" y="61577"/>
                    <a:pt x="0" y="73195"/>
                    <a:pt x="0" y="85976"/>
                  </a:cubicBezTo>
                  <a:cubicBezTo>
                    <a:pt x="0" y="98756"/>
                    <a:pt x="4647" y="110374"/>
                    <a:pt x="13942" y="118507"/>
                  </a:cubicBezTo>
                  <a:cubicBezTo>
                    <a:pt x="23237" y="127802"/>
                    <a:pt x="34855" y="132449"/>
                    <a:pt x="46473" y="132449"/>
                  </a:cubicBezTo>
                  <a:cubicBezTo>
                    <a:pt x="58092" y="132449"/>
                    <a:pt x="70872" y="127802"/>
                    <a:pt x="79005" y="118507"/>
                  </a:cubicBezTo>
                  <a:cubicBezTo>
                    <a:pt x="88299" y="109212"/>
                    <a:pt x="92947" y="97594"/>
                    <a:pt x="92947" y="85976"/>
                  </a:cubicBezTo>
                  <a:cubicBezTo>
                    <a:pt x="92947" y="77843"/>
                    <a:pt x="90623" y="69710"/>
                    <a:pt x="85976" y="62739"/>
                  </a:cubicBezTo>
                  <a:lnTo>
                    <a:pt x="127801" y="20913"/>
                  </a:lnTo>
                  <a:cubicBezTo>
                    <a:pt x="133611" y="15104"/>
                    <a:pt x="133611" y="8133"/>
                    <a:pt x="128963" y="3485"/>
                  </a:cubicBezTo>
                  <a:close/>
                  <a:moveTo>
                    <a:pt x="62739" y="102241"/>
                  </a:moveTo>
                  <a:cubicBezTo>
                    <a:pt x="53444" y="111536"/>
                    <a:pt x="38340" y="111536"/>
                    <a:pt x="30208" y="102241"/>
                  </a:cubicBezTo>
                  <a:cubicBezTo>
                    <a:pt x="25560" y="97594"/>
                    <a:pt x="23237" y="91785"/>
                    <a:pt x="23237" y="85976"/>
                  </a:cubicBezTo>
                  <a:cubicBezTo>
                    <a:pt x="23237" y="80166"/>
                    <a:pt x="25560" y="74357"/>
                    <a:pt x="30208" y="69710"/>
                  </a:cubicBezTo>
                  <a:cubicBezTo>
                    <a:pt x="34855" y="65063"/>
                    <a:pt x="40664" y="62739"/>
                    <a:pt x="46473" y="62739"/>
                  </a:cubicBezTo>
                  <a:cubicBezTo>
                    <a:pt x="52282" y="62739"/>
                    <a:pt x="58092" y="65063"/>
                    <a:pt x="62739" y="69710"/>
                  </a:cubicBezTo>
                  <a:cubicBezTo>
                    <a:pt x="67386" y="74357"/>
                    <a:pt x="69710" y="80166"/>
                    <a:pt x="69710" y="85976"/>
                  </a:cubicBezTo>
                  <a:cubicBezTo>
                    <a:pt x="69710" y="91785"/>
                    <a:pt x="67386" y="97594"/>
                    <a:pt x="62739" y="102241"/>
                  </a:cubicBezTo>
                  <a:close/>
                </a:path>
              </a:pathLst>
            </a:custGeom>
            <a:grpFill/>
            <a:ln w="11617" cap="flat">
              <a:noFill/>
              <a:prstDash val="solid"/>
              <a:miter/>
            </a:ln>
          </p:spPr>
          <p:txBody>
            <a:bodyPr rtlCol="0" anchor="ctr"/>
            <a:lstStyle/>
            <a:p>
              <a:endParaRPr lang="pt-BR"/>
            </a:p>
          </p:txBody>
        </p:sp>
        <p:sp>
          <p:nvSpPr>
            <p:cNvPr id="92" name="Forma Livre: Forma 374">
              <a:extLst>
                <a:ext uri="{FF2B5EF4-FFF2-40B4-BE49-F238E27FC236}">
                  <a16:creationId xmlns:a16="http://schemas.microsoft.com/office/drawing/2014/main" id="{C1B53D3C-D056-46C5-176C-F1120C2C0508}"/>
                </a:ext>
              </a:extLst>
            </p:cNvPr>
            <p:cNvSpPr/>
            <p:nvPr/>
          </p:nvSpPr>
          <p:spPr>
            <a:xfrm>
              <a:off x="1132339" y="3325635"/>
              <a:ext cx="131286" cy="130415"/>
            </a:xfrm>
            <a:custGeom>
              <a:avLst/>
              <a:gdLst>
                <a:gd name="connsiteX0" fmla="*/ 117345 w 131286"/>
                <a:gd name="connsiteY0" fmla="*/ 13071 h 130415"/>
                <a:gd name="connsiteX1" fmla="*/ 51121 w 131286"/>
                <a:gd name="connsiteY1" fmla="*/ 13071 h 130415"/>
                <a:gd name="connsiteX2" fmla="*/ 38340 w 131286"/>
                <a:gd name="connsiteY2" fmla="*/ 45602 h 130415"/>
                <a:gd name="connsiteX3" fmla="*/ 45311 w 131286"/>
                <a:gd name="connsiteY3" fmla="*/ 68839 h 130415"/>
                <a:gd name="connsiteX4" fmla="*/ 3486 w 131286"/>
                <a:gd name="connsiteY4" fmla="*/ 110665 h 130415"/>
                <a:gd name="connsiteX5" fmla="*/ 3486 w 131286"/>
                <a:gd name="connsiteY5" fmla="*/ 126930 h 130415"/>
                <a:gd name="connsiteX6" fmla="*/ 11618 w 131286"/>
                <a:gd name="connsiteY6" fmla="*/ 130416 h 130415"/>
                <a:gd name="connsiteX7" fmla="*/ 19751 w 131286"/>
                <a:gd name="connsiteY7" fmla="*/ 126930 h 130415"/>
                <a:gd name="connsiteX8" fmla="*/ 61577 w 131286"/>
                <a:gd name="connsiteY8" fmla="*/ 85104 h 130415"/>
                <a:gd name="connsiteX9" fmla="*/ 84814 w 131286"/>
                <a:gd name="connsiteY9" fmla="*/ 92075 h 130415"/>
                <a:gd name="connsiteX10" fmla="*/ 117345 w 131286"/>
                <a:gd name="connsiteY10" fmla="*/ 78133 h 130415"/>
                <a:gd name="connsiteX11" fmla="*/ 131287 w 131286"/>
                <a:gd name="connsiteY11" fmla="*/ 45602 h 130415"/>
                <a:gd name="connsiteX12" fmla="*/ 117345 w 131286"/>
                <a:gd name="connsiteY12" fmla="*/ 13071 h 130415"/>
                <a:gd name="connsiteX13" fmla="*/ 101079 w 131286"/>
                <a:gd name="connsiteY13" fmla="*/ 61867 h 130415"/>
                <a:gd name="connsiteX14" fmla="*/ 68548 w 131286"/>
                <a:gd name="connsiteY14" fmla="*/ 61867 h 130415"/>
                <a:gd name="connsiteX15" fmla="*/ 61577 w 131286"/>
                <a:gd name="connsiteY15" fmla="*/ 45602 h 130415"/>
                <a:gd name="connsiteX16" fmla="*/ 68548 w 131286"/>
                <a:gd name="connsiteY16" fmla="*/ 29336 h 130415"/>
                <a:gd name="connsiteX17" fmla="*/ 84814 w 131286"/>
                <a:gd name="connsiteY17" fmla="*/ 22365 h 130415"/>
                <a:gd name="connsiteX18" fmla="*/ 101079 w 131286"/>
                <a:gd name="connsiteY18" fmla="*/ 29336 h 130415"/>
                <a:gd name="connsiteX19" fmla="*/ 108050 w 131286"/>
                <a:gd name="connsiteY19" fmla="*/ 45602 h 130415"/>
                <a:gd name="connsiteX20" fmla="*/ 101079 w 131286"/>
                <a:gd name="connsiteY20" fmla="*/ 61867 h 1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1286" h="130415">
                  <a:moveTo>
                    <a:pt x="117345" y="13071"/>
                  </a:moveTo>
                  <a:cubicBezTo>
                    <a:pt x="99918" y="-4357"/>
                    <a:pt x="69710" y="-4357"/>
                    <a:pt x="51121" y="13071"/>
                  </a:cubicBezTo>
                  <a:cubicBezTo>
                    <a:pt x="42988" y="22365"/>
                    <a:pt x="38340" y="33984"/>
                    <a:pt x="38340" y="45602"/>
                  </a:cubicBezTo>
                  <a:cubicBezTo>
                    <a:pt x="38340" y="53735"/>
                    <a:pt x="40664" y="61867"/>
                    <a:pt x="45311" y="68839"/>
                  </a:cubicBezTo>
                  <a:lnTo>
                    <a:pt x="3486" y="110665"/>
                  </a:lnTo>
                  <a:cubicBezTo>
                    <a:pt x="-1162" y="115312"/>
                    <a:pt x="-1162" y="122283"/>
                    <a:pt x="3486" y="126930"/>
                  </a:cubicBezTo>
                  <a:cubicBezTo>
                    <a:pt x="5809" y="129254"/>
                    <a:pt x="9295" y="130416"/>
                    <a:pt x="11618" y="130416"/>
                  </a:cubicBezTo>
                  <a:cubicBezTo>
                    <a:pt x="15104" y="130416"/>
                    <a:pt x="17427" y="129254"/>
                    <a:pt x="19751" y="126930"/>
                  </a:cubicBezTo>
                  <a:lnTo>
                    <a:pt x="61577" y="85104"/>
                  </a:lnTo>
                  <a:cubicBezTo>
                    <a:pt x="68548" y="89752"/>
                    <a:pt x="76681" y="92075"/>
                    <a:pt x="84814" y="92075"/>
                  </a:cubicBezTo>
                  <a:cubicBezTo>
                    <a:pt x="97594" y="92075"/>
                    <a:pt x="109212" y="87428"/>
                    <a:pt x="117345" y="78133"/>
                  </a:cubicBezTo>
                  <a:cubicBezTo>
                    <a:pt x="126640" y="68839"/>
                    <a:pt x="131287" y="57220"/>
                    <a:pt x="131287" y="45602"/>
                  </a:cubicBezTo>
                  <a:cubicBezTo>
                    <a:pt x="131287" y="33984"/>
                    <a:pt x="126640" y="22365"/>
                    <a:pt x="117345" y="13071"/>
                  </a:cubicBezTo>
                  <a:close/>
                  <a:moveTo>
                    <a:pt x="101079" y="61867"/>
                  </a:moveTo>
                  <a:cubicBezTo>
                    <a:pt x="91785" y="71162"/>
                    <a:pt x="76681" y="71162"/>
                    <a:pt x="68548" y="61867"/>
                  </a:cubicBezTo>
                  <a:cubicBezTo>
                    <a:pt x="63901" y="57220"/>
                    <a:pt x="61577" y="51411"/>
                    <a:pt x="61577" y="45602"/>
                  </a:cubicBezTo>
                  <a:cubicBezTo>
                    <a:pt x="61577" y="39793"/>
                    <a:pt x="63901" y="33984"/>
                    <a:pt x="68548" y="29336"/>
                  </a:cubicBezTo>
                  <a:cubicBezTo>
                    <a:pt x="73195" y="24689"/>
                    <a:pt x="79005" y="22365"/>
                    <a:pt x="84814" y="22365"/>
                  </a:cubicBezTo>
                  <a:cubicBezTo>
                    <a:pt x="90623" y="22365"/>
                    <a:pt x="96432" y="24689"/>
                    <a:pt x="101079" y="29336"/>
                  </a:cubicBezTo>
                  <a:cubicBezTo>
                    <a:pt x="105727" y="33984"/>
                    <a:pt x="108050" y="39793"/>
                    <a:pt x="108050" y="45602"/>
                  </a:cubicBezTo>
                  <a:cubicBezTo>
                    <a:pt x="108050" y="52573"/>
                    <a:pt x="105727" y="58382"/>
                    <a:pt x="101079" y="61867"/>
                  </a:cubicBezTo>
                  <a:close/>
                </a:path>
              </a:pathLst>
            </a:custGeom>
            <a:grpFill/>
            <a:ln w="11617" cap="flat">
              <a:noFill/>
              <a:prstDash val="solid"/>
              <a:miter/>
            </a:ln>
          </p:spPr>
          <p:txBody>
            <a:bodyPr rtlCol="0" anchor="ctr"/>
            <a:lstStyle/>
            <a:p>
              <a:endParaRPr lang="pt-BR"/>
            </a:p>
          </p:txBody>
        </p:sp>
        <p:sp>
          <p:nvSpPr>
            <p:cNvPr id="93" name="Forma Livre: Forma 375">
              <a:extLst>
                <a:ext uri="{FF2B5EF4-FFF2-40B4-BE49-F238E27FC236}">
                  <a16:creationId xmlns:a16="http://schemas.microsoft.com/office/drawing/2014/main" id="{A84A3F76-40C9-3968-AF2A-B6CE098AD388}"/>
                </a:ext>
              </a:extLst>
            </p:cNvPr>
            <p:cNvSpPr/>
            <p:nvPr/>
          </p:nvSpPr>
          <p:spPr>
            <a:xfrm>
              <a:off x="973168" y="3731405"/>
              <a:ext cx="92946" cy="162656"/>
            </a:xfrm>
            <a:custGeom>
              <a:avLst/>
              <a:gdLst>
                <a:gd name="connsiteX0" fmla="*/ 58092 w 92946"/>
                <a:gd name="connsiteY0" fmla="*/ 70872 h 162656"/>
                <a:gd name="connsiteX1" fmla="*/ 58092 w 92946"/>
                <a:gd name="connsiteY1" fmla="*/ 11618 h 162656"/>
                <a:gd name="connsiteX2" fmla="*/ 46473 w 92946"/>
                <a:gd name="connsiteY2" fmla="*/ 0 h 162656"/>
                <a:gd name="connsiteX3" fmla="*/ 34855 w 92946"/>
                <a:gd name="connsiteY3" fmla="*/ 11618 h 162656"/>
                <a:gd name="connsiteX4" fmla="*/ 34855 w 92946"/>
                <a:gd name="connsiteY4" fmla="*/ 70872 h 162656"/>
                <a:gd name="connsiteX5" fmla="*/ 0 w 92946"/>
                <a:gd name="connsiteY5" fmla="*/ 116183 h 162656"/>
                <a:gd name="connsiteX6" fmla="*/ 46473 w 92946"/>
                <a:gd name="connsiteY6" fmla="*/ 162656 h 162656"/>
                <a:gd name="connsiteX7" fmla="*/ 92947 w 92946"/>
                <a:gd name="connsiteY7" fmla="*/ 116183 h 162656"/>
                <a:gd name="connsiteX8" fmla="*/ 58092 w 92946"/>
                <a:gd name="connsiteY8" fmla="*/ 70872 h 162656"/>
                <a:gd name="connsiteX9" fmla="*/ 46473 w 92946"/>
                <a:gd name="connsiteY9" fmla="*/ 139420 h 162656"/>
                <a:gd name="connsiteX10" fmla="*/ 23237 w 92946"/>
                <a:gd name="connsiteY10" fmla="*/ 116183 h 162656"/>
                <a:gd name="connsiteX11" fmla="*/ 46473 w 92946"/>
                <a:gd name="connsiteY11" fmla="*/ 92947 h 162656"/>
                <a:gd name="connsiteX12" fmla="*/ 69710 w 92946"/>
                <a:gd name="connsiteY12" fmla="*/ 116183 h 162656"/>
                <a:gd name="connsiteX13" fmla="*/ 46473 w 92946"/>
                <a:gd name="connsiteY13" fmla="*/ 139420 h 16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62656">
                  <a:moveTo>
                    <a:pt x="58092" y="70872"/>
                  </a:moveTo>
                  <a:lnTo>
                    <a:pt x="58092" y="11618"/>
                  </a:lnTo>
                  <a:cubicBezTo>
                    <a:pt x="58092" y="4647"/>
                    <a:pt x="53444" y="0"/>
                    <a:pt x="46473" y="0"/>
                  </a:cubicBezTo>
                  <a:cubicBezTo>
                    <a:pt x="39502" y="0"/>
                    <a:pt x="34855" y="4647"/>
                    <a:pt x="34855" y="11618"/>
                  </a:cubicBezTo>
                  <a:lnTo>
                    <a:pt x="34855" y="70872"/>
                  </a:lnTo>
                  <a:cubicBezTo>
                    <a:pt x="15104" y="75519"/>
                    <a:pt x="0" y="94108"/>
                    <a:pt x="0" y="116183"/>
                  </a:cubicBezTo>
                  <a:cubicBezTo>
                    <a:pt x="0" y="141743"/>
                    <a:pt x="20913" y="162656"/>
                    <a:pt x="46473" y="162656"/>
                  </a:cubicBezTo>
                  <a:cubicBezTo>
                    <a:pt x="72034" y="162656"/>
                    <a:pt x="92947" y="141743"/>
                    <a:pt x="92947" y="116183"/>
                  </a:cubicBezTo>
                  <a:cubicBezTo>
                    <a:pt x="92947" y="94108"/>
                    <a:pt x="77843" y="76681"/>
                    <a:pt x="58092" y="70872"/>
                  </a:cubicBezTo>
                  <a:close/>
                  <a:moveTo>
                    <a:pt x="46473" y="139420"/>
                  </a:moveTo>
                  <a:cubicBezTo>
                    <a:pt x="33693" y="139420"/>
                    <a:pt x="23237" y="128963"/>
                    <a:pt x="23237" y="116183"/>
                  </a:cubicBezTo>
                  <a:cubicBezTo>
                    <a:pt x="23237" y="103403"/>
                    <a:pt x="33693" y="92947"/>
                    <a:pt x="46473" y="92947"/>
                  </a:cubicBezTo>
                  <a:cubicBezTo>
                    <a:pt x="59253" y="92947"/>
                    <a:pt x="69710" y="103403"/>
                    <a:pt x="69710" y="116183"/>
                  </a:cubicBezTo>
                  <a:cubicBezTo>
                    <a:pt x="69710" y="128963"/>
                    <a:pt x="59253" y="139420"/>
                    <a:pt x="46473" y="139420"/>
                  </a:cubicBezTo>
                  <a:close/>
                </a:path>
              </a:pathLst>
            </a:custGeom>
            <a:grpFill/>
            <a:ln w="11617" cap="flat">
              <a:noFill/>
              <a:prstDash val="solid"/>
              <a:miter/>
            </a:ln>
          </p:spPr>
          <p:txBody>
            <a:bodyPr rtlCol="0" anchor="ctr"/>
            <a:lstStyle/>
            <a:p>
              <a:endParaRPr lang="pt-BR"/>
            </a:p>
          </p:txBody>
        </p:sp>
        <p:sp>
          <p:nvSpPr>
            <p:cNvPr id="94" name="Forma Livre: Forma 376">
              <a:extLst>
                <a:ext uri="{FF2B5EF4-FFF2-40B4-BE49-F238E27FC236}">
                  <a16:creationId xmlns:a16="http://schemas.microsoft.com/office/drawing/2014/main" id="{96BA134D-51E7-A61E-3E8E-9831A63D9CAD}"/>
                </a:ext>
              </a:extLst>
            </p:cNvPr>
            <p:cNvSpPr/>
            <p:nvPr/>
          </p:nvSpPr>
          <p:spPr>
            <a:xfrm>
              <a:off x="973168" y="3243436"/>
              <a:ext cx="92946" cy="162656"/>
            </a:xfrm>
            <a:custGeom>
              <a:avLst/>
              <a:gdLst>
                <a:gd name="connsiteX0" fmla="*/ 92947 w 92946"/>
                <a:gd name="connsiteY0" fmla="*/ 46473 h 162656"/>
                <a:gd name="connsiteX1" fmla="*/ 46473 w 92946"/>
                <a:gd name="connsiteY1" fmla="*/ 0 h 162656"/>
                <a:gd name="connsiteX2" fmla="*/ 0 w 92946"/>
                <a:gd name="connsiteY2" fmla="*/ 46473 h 162656"/>
                <a:gd name="connsiteX3" fmla="*/ 34855 w 92946"/>
                <a:gd name="connsiteY3" fmla="*/ 91785 h 162656"/>
                <a:gd name="connsiteX4" fmla="*/ 34855 w 92946"/>
                <a:gd name="connsiteY4" fmla="*/ 151038 h 162656"/>
                <a:gd name="connsiteX5" fmla="*/ 46473 w 92946"/>
                <a:gd name="connsiteY5" fmla="*/ 162656 h 162656"/>
                <a:gd name="connsiteX6" fmla="*/ 58092 w 92946"/>
                <a:gd name="connsiteY6" fmla="*/ 151038 h 162656"/>
                <a:gd name="connsiteX7" fmla="*/ 58092 w 92946"/>
                <a:gd name="connsiteY7" fmla="*/ 91785 h 162656"/>
                <a:gd name="connsiteX8" fmla="*/ 92947 w 92946"/>
                <a:gd name="connsiteY8" fmla="*/ 46473 h 162656"/>
                <a:gd name="connsiteX9" fmla="*/ 46473 w 92946"/>
                <a:gd name="connsiteY9" fmla="*/ 69710 h 162656"/>
                <a:gd name="connsiteX10" fmla="*/ 23237 w 92946"/>
                <a:gd name="connsiteY10" fmla="*/ 46473 h 162656"/>
                <a:gd name="connsiteX11" fmla="*/ 46473 w 92946"/>
                <a:gd name="connsiteY11" fmla="*/ 23237 h 162656"/>
                <a:gd name="connsiteX12" fmla="*/ 69710 w 92946"/>
                <a:gd name="connsiteY12" fmla="*/ 46473 h 162656"/>
                <a:gd name="connsiteX13" fmla="*/ 46473 w 92946"/>
                <a:gd name="connsiteY13" fmla="*/ 69710 h 16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946" h="162656">
                  <a:moveTo>
                    <a:pt x="92947" y="46473"/>
                  </a:moveTo>
                  <a:cubicBezTo>
                    <a:pt x="92947" y="20913"/>
                    <a:pt x="72034" y="0"/>
                    <a:pt x="46473" y="0"/>
                  </a:cubicBezTo>
                  <a:cubicBezTo>
                    <a:pt x="20913" y="0"/>
                    <a:pt x="0" y="20913"/>
                    <a:pt x="0" y="46473"/>
                  </a:cubicBezTo>
                  <a:cubicBezTo>
                    <a:pt x="0" y="68548"/>
                    <a:pt x="15104" y="85975"/>
                    <a:pt x="34855" y="91785"/>
                  </a:cubicBezTo>
                  <a:lnTo>
                    <a:pt x="34855" y="151038"/>
                  </a:lnTo>
                  <a:cubicBezTo>
                    <a:pt x="34855" y="158009"/>
                    <a:pt x="39502" y="162656"/>
                    <a:pt x="46473" y="162656"/>
                  </a:cubicBezTo>
                  <a:cubicBezTo>
                    <a:pt x="53444" y="162656"/>
                    <a:pt x="58092" y="158009"/>
                    <a:pt x="58092" y="151038"/>
                  </a:cubicBezTo>
                  <a:lnTo>
                    <a:pt x="58092" y="91785"/>
                  </a:lnTo>
                  <a:cubicBezTo>
                    <a:pt x="77843" y="85975"/>
                    <a:pt x="92947" y="68548"/>
                    <a:pt x="92947" y="46473"/>
                  </a:cubicBezTo>
                  <a:close/>
                  <a:moveTo>
                    <a:pt x="46473" y="69710"/>
                  </a:moveTo>
                  <a:cubicBezTo>
                    <a:pt x="33693" y="69710"/>
                    <a:pt x="23237" y="59253"/>
                    <a:pt x="23237" y="46473"/>
                  </a:cubicBezTo>
                  <a:cubicBezTo>
                    <a:pt x="23237" y="33693"/>
                    <a:pt x="33693" y="23237"/>
                    <a:pt x="46473" y="23237"/>
                  </a:cubicBezTo>
                  <a:cubicBezTo>
                    <a:pt x="59253" y="23237"/>
                    <a:pt x="69710" y="33693"/>
                    <a:pt x="69710" y="46473"/>
                  </a:cubicBezTo>
                  <a:cubicBezTo>
                    <a:pt x="69710" y="59253"/>
                    <a:pt x="59253" y="69710"/>
                    <a:pt x="46473" y="69710"/>
                  </a:cubicBezTo>
                  <a:close/>
                </a:path>
              </a:pathLst>
            </a:custGeom>
            <a:grpFill/>
            <a:ln w="11617" cap="flat">
              <a:noFill/>
              <a:prstDash val="solid"/>
              <a:miter/>
            </a:ln>
          </p:spPr>
          <p:txBody>
            <a:bodyPr rtlCol="0" anchor="ctr"/>
            <a:lstStyle/>
            <a:p>
              <a:endParaRPr lang="pt-BR"/>
            </a:p>
          </p:txBody>
        </p:sp>
        <p:sp>
          <p:nvSpPr>
            <p:cNvPr id="95" name="Forma Livre: Forma 377">
              <a:extLst>
                <a:ext uri="{FF2B5EF4-FFF2-40B4-BE49-F238E27FC236}">
                  <a16:creationId xmlns:a16="http://schemas.microsoft.com/office/drawing/2014/main" id="{5F790B7B-55A9-D010-9872-D85D12E12ECA}"/>
                </a:ext>
              </a:extLst>
            </p:cNvPr>
            <p:cNvSpPr/>
            <p:nvPr/>
          </p:nvSpPr>
          <p:spPr>
            <a:xfrm>
              <a:off x="1132339" y="3680284"/>
              <a:ext cx="131286" cy="131286"/>
            </a:xfrm>
            <a:custGeom>
              <a:avLst/>
              <a:gdLst>
                <a:gd name="connsiteX0" fmla="*/ 117345 w 131286"/>
                <a:gd name="connsiteY0" fmla="*/ 52283 h 131286"/>
                <a:gd name="connsiteX1" fmla="*/ 61577 w 131286"/>
                <a:gd name="connsiteY1" fmla="*/ 45311 h 131286"/>
                <a:gd name="connsiteX2" fmla="*/ 19751 w 131286"/>
                <a:gd name="connsiteY2" fmla="*/ 3485 h 131286"/>
                <a:gd name="connsiteX3" fmla="*/ 3486 w 131286"/>
                <a:gd name="connsiteY3" fmla="*/ 3485 h 131286"/>
                <a:gd name="connsiteX4" fmla="*/ 3486 w 131286"/>
                <a:gd name="connsiteY4" fmla="*/ 19751 h 131286"/>
                <a:gd name="connsiteX5" fmla="*/ 45311 w 131286"/>
                <a:gd name="connsiteY5" fmla="*/ 61577 h 131286"/>
                <a:gd name="connsiteX6" fmla="*/ 38340 w 131286"/>
                <a:gd name="connsiteY6" fmla="*/ 84814 h 131286"/>
                <a:gd name="connsiteX7" fmla="*/ 52282 w 131286"/>
                <a:gd name="connsiteY7" fmla="*/ 117345 h 131286"/>
                <a:gd name="connsiteX8" fmla="*/ 84814 w 131286"/>
                <a:gd name="connsiteY8" fmla="*/ 131287 h 131286"/>
                <a:gd name="connsiteX9" fmla="*/ 117345 w 131286"/>
                <a:gd name="connsiteY9" fmla="*/ 117345 h 131286"/>
                <a:gd name="connsiteX10" fmla="*/ 131287 w 131286"/>
                <a:gd name="connsiteY10" fmla="*/ 85976 h 131286"/>
                <a:gd name="connsiteX11" fmla="*/ 117345 w 131286"/>
                <a:gd name="connsiteY11" fmla="*/ 52283 h 131286"/>
                <a:gd name="connsiteX12" fmla="*/ 101079 w 131286"/>
                <a:gd name="connsiteY12" fmla="*/ 102241 h 131286"/>
                <a:gd name="connsiteX13" fmla="*/ 68548 w 131286"/>
                <a:gd name="connsiteY13" fmla="*/ 102241 h 131286"/>
                <a:gd name="connsiteX14" fmla="*/ 61577 w 131286"/>
                <a:gd name="connsiteY14" fmla="*/ 85976 h 131286"/>
                <a:gd name="connsiteX15" fmla="*/ 68548 w 131286"/>
                <a:gd name="connsiteY15" fmla="*/ 69710 h 131286"/>
                <a:gd name="connsiteX16" fmla="*/ 84814 w 131286"/>
                <a:gd name="connsiteY16" fmla="*/ 62739 h 131286"/>
                <a:gd name="connsiteX17" fmla="*/ 101079 w 131286"/>
                <a:gd name="connsiteY17" fmla="*/ 69710 h 131286"/>
                <a:gd name="connsiteX18" fmla="*/ 108050 w 131286"/>
                <a:gd name="connsiteY18" fmla="*/ 85976 h 131286"/>
                <a:gd name="connsiteX19" fmla="*/ 101079 w 131286"/>
                <a:gd name="connsiteY19" fmla="*/ 102241 h 13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286" h="131286">
                  <a:moveTo>
                    <a:pt x="117345" y="52283"/>
                  </a:moveTo>
                  <a:cubicBezTo>
                    <a:pt x="102241" y="37179"/>
                    <a:pt x="79005" y="34855"/>
                    <a:pt x="61577" y="45311"/>
                  </a:cubicBezTo>
                  <a:lnTo>
                    <a:pt x="19751" y="3485"/>
                  </a:lnTo>
                  <a:cubicBezTo>
                    <a:pt x="15104" y="-1162"/>
                    <a:pt x="8133" y="-1162"/>
                    <a:pt x="3486" y="3485"/>
                  </a:cubicBezTo>
                  <a:cubicBezTo>
                    <a:pt x="-1162" y="8133"/>
                    <a:pt x="-1162" y="15104"/>
                    <a:pt x="3486" y="19751"/>
                  </a:cubicBezTo>
                  <a:lnTo>
                    <a:pt x="45311" y="61577"/>
                  </a:lnTo>
                  <a:cubicBezTo>
                    <a:pt x="40664" y="68548"/>
                    <a:pt x="38340" y="76681"/>
                    <a:pt x="38340" y="84814"/>
                  </a:cubicBezTo>
                  <a:cubicBezTo>
                    <a:pt x="38340" y="97594"/>
                    <a:pt x="42988" y="109212"/>
                    <a:pt x="52282" y="117345"/>
                  </a:cubicBezTo>
                  <a:cubicBezTo>
                    <a:pt x="61577" y="126640"/>
                    <a:pt x="73195" y="131287"/>
                    <a:pt x="84814" y="131287"/>
                  </a:cubicBezTo>
                  <a:cubicBezTo>
                    <a:pt x="97594" y="131287"/>
                    <a:pt x="109212" y="126640"/>
                    <a:pt x="117345" y="117345"/>
                  </a:cubicBezTo>
                  <a:cubicBezTo>
                    <a:pt x="126640" y="109212"/>
                    <a:pt x="131287" y="97594"/>
                    <a:pt x="131287" y="85976"/>
                  </a:cubicBezTo>
                  <a:cubicBezTo>
                    <a:pt x="131287" y="73195"/>
                    <a:pt x="126640" y="61577"/>
                    <a:pt x="117345" y="52283"/>
                  </a:cubicBezTo>
                  <a:close/>
                  <a:moveTo>
                    <a:pt x="101079" y="102241"/>
                  </a:moveTo>
                  <a:cubicBezTo>
                    <a:pt x="91785" y="111536"/>
                    <a:pt x="76681" y="111536"/>
                    <a:pt x="68548" y="102241"/>
                  </a:cubicBezTo>
                  <a:cubicBezTo>
                    <a:pt x="63901" y="97594"/>
                    <a:pt x="61577" y="91785"/>
                    <a:pt x="61577" y="85976"/>
                  </a:cubicBezTo>
                  <a:cubicBezTo>
                    <a:pt x="61577" y="80166"/>
                    <a:pt x="63901" y="74357"/>
                    <a:pt x="68548" y="69710"/>
                  </a:cubicBezTo>
                  <a:cubicBezTo>
                    <a:pt x="73195" y="65063"/>
                    <a:pt x="79005" y="62739"/>
                    <a:pt x="84814" y="62739"/>
                  </a:cubicBezTo>
                  <a:cubicBezTo>
                    <a:pt x="90623" y="62739"/>
                    <a:pt x="96432" y="65063"/>
                    <a:pt x="101079" y="69710"/>
                  </a:cubicBezTo>
                  <a:cubicBezTo>
                    <a:pt x="105727" y="74357"/>
                    <a:pt x="108050" y="80166"/>
                    <a:pt x="108050" y="85976"/>
                  </a:cubicBezTo>
                  <a:cubicBezTo>
                    <a:pt x="108050" y="91785"/>
                    <a:pt x="105727" y="97594"/>
                    <a:pt x="101079" y="102241"/>
                  </a:cubicBezTo>
                  <a:close/>
                </a:path>
              </a:pathLst>
            </a:custGeom>
            <a:grpFill/>
            <a:ln w="11617" cap="flat">
              <a:noFill/>
              <a:prstDash val="solid"/>
              <a:miter/>
            </a:ln>
          </p:spPr>
          <p:txBody>
            <a:bodyPr rtlCol="0" anchor="ctr"/>
            <a:lstStyle/>
            <a:p>
              <a:endParaRPr lang="pt-BR"/>
            </a:p>
          </p:txBody>
        </p:sp>
        <p:sp>
          <p:nvSpPr>
            <p:cNvPr id="96" name="Forma Livre: Forma 378">
              <a:extLst>
                <a:ext uri="{FF2B5EF4-FFF2-40B4-BE49-F238E27FC236}">
                  <a16:creationId xmlns:a16="http://schemas.microsoft.com/office/drawing/2014/main" id="{72D54D31-67C0-D550-9423-634EEE8EEC03}"/>
                </a:ext>
              </a:extLst>
            </p:cNvPr>
            <p:cNvSpPr/>
            <p:nvPr/>
          </p:nvSpPr>
          <p:spPr>
            <a:xfrm>
              <a:off x="775657" y="3326797"/>
              <a:ext cx="132315" cy="129253"/>
            </a:xfrm>
            <a:custGeom>
              <a:avLst/>
              <a:gdLst>
                <a:gd name="connsiteX0" fmla="*/ 128963 w 132315"/>
                <a:gd name="connsiteY0" fmla="*/ 110664 h 129253"/>
                <a:gd name="connsiteX1" fmla="*/ 87137 w 132315"/>
                <a:gd name="connsiteY1" fmla="*/ 68839 h 129253"/>
                <a:gd name="connsiteX2" fmla="*/ 94108 w 132315"/>
                <a:gd name="connsiteY2" fmla="*/ 45602 h 129253"/>
                <a:gd name="connsiteX3" fmla="*/ 80166 w 132315"/>
                <a:gd name="connsiteY3" fmla="*/ 13071 h 129253"/>
                <a:gd name="connsiteX4" fmla="*/ 13942 w 132315"/>
                <a:gd name="connsiteY4" fmla="*/ 13071 h 129253"/>
                <a:gd name="connsiteX5" fmla="*/ 0 w 132315"/>
                <a:gd name="connsiteY5" fmla="*/ 44440 h 129253"/>
                <a:gd name="connsiteX6" fmla="*/ 13942 w 132315"/>
                <a:gd name="connsiteY6" fmla="*/ 76971 h 129253"/>
                <a:gd name="connsiteX7" fmla="*/ 46473 w 132315"/>
                <a:gd name="connsiteY7" fmla="*/ 90913 h 129253"/>
                <a:gd name="connsiteX8" fmla="*/ 69710 w 132315"/>
                <a:gd name="connsiteY8" fmla="*/ 83942 h 129253"/>
                <a:gd name="connsiteX9" fmla="*/ 111536 w 132315"/>
                <a:gd name="connsiteY9" fmla="*/ 125768 h 129253"/>
                <a:gd name="connsiteX10" fmla="*/ 119669 w 132315"/>
                <a:gd name="connsiteY10" fmla="*/ 129254 h 129253"/>
                <a:gd name="connsiteX11" fmla="*/ 127801 w 132315"/>
                <a:gd name="connsiteY11" fmla="*/ 125768 h 129253"/>
                <a:gd name="connsiteX12" fmla="*/ 128963 w 132315"/>
                <a:gd name="connsiteY12" fmla="*/ 110664 h 129253"/>
                <a:gd name="connsiteX13" fmla="*/ 30208 w 132315"/>
                <a:gd name="connsiteY13" fmla="*/ 60706 h 129253"/>
                <a:gd name="connsiteX14" fmla="*/ 23237 w 132315"/>
                <a:gd name="connsiteY14" fmla="*/ 44440 h 129253"/>
                <a:gd name="connsiteX15" fmla="*/ 30208 w 132315"/>
                <a:gd name="connsiteY15" fmla="*/ 28174 h 129253"/>
                <a:gd name="connsiteX16" fmla="*/ 46473 w 132315"/>
                <a:gd name="connsiteY16" fmla="*/ 21203 h 129253"/>
                <a:gd name="connsiteX17" fmla="*/ 62739 w 132315"/>
                <a:gd name="connsiteY17" fmla="*/ 28174 h 129253"/>
                <a:gd name="connsiteX18" fmla="*/ 69710 w 132315"/>
                <a:gd name="connsiteY18" fmla="*/ 44440 h 129253"/>
                <a:gd name="connsiteX19" fmla="*/ 62739 w 132315"/>
                <a:gd name="connsiteY19" fmla="*/ 60706 h 129253"/>
                <a:gd name="connsiteX20" fmla="*/ 30208 w 132315"/>
                <a:gd name="connsiteY20" fmla="*/ 60706 h 1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315" h="129253">
                  <a:moveTo>
                    <a:pt x="128963" y="110664"/>
                  </a:moveTo>
                  <a:lnTo>
                    <a:pt x="87137" y="68839"/>
                  </a:lnTo>
                  <a:cubicBezTo>
                    <a:pt x="91785" y="61867"/>
                    <a:pt x="94108" y="53735"/>
                    <a:pt x="94108" y="45602"/>
                  </a:cubicBezTo>
                  <a:cubicBezTo>
                    <a:pt x="94108" y="32822"/>
                    <a:pt x="89461" y="21203"/>
                    <a:pt x="80166" y="13071"/>
                  </a:cubicBezTo>
                  <a:cubicBezTo>
                    <a:pt x="62739" y="-4357"/>
                    <a:pt x="32531" y="-4357"/>
                    <a:pt x="13942" y="13071"/>
                  </a:cubicBezTo>
                  <a:cubicBezTo>
                    <a:pt x="4647" y="21203"/>
                    <a:pt x="0" y="32822"/>
                    <a:pt x="0" y="44440"/>
                  </a:cubicBezTo>
                  <a:cubicBezTo>
                    <a:pt x="0" y="57220"/>
                    <a:pt x="4647" y="68839"/>
                    <a:pt x="13942" y="76971"/>
                  </a:cubicBezTo>
                  <a:cubicBezTo>
                    <a:pt x="23237" y="86266"/>
                    <a:pt x="34855" y="90913"/>
                    <a:pt x="46473" y="90913"/>
                  </a:cubicBezTo>
                  <a:cubicBezTo>
                    <a:pt x="54606" y="90913"/>
                    <a:pt x="62739" y="88590"/>
                    <a:pt x="69710" y="83942"/>
                  </a:cubicBezTo>
                  <a:lnTo>
                    <a:pt x="111536" y="125768"/>
                  </a:lnTo>
                  <a:cubicBezTo>
                    <a:pt x="113859" y="128092"/>
                    <a:pt x="117345" y="129254"/>
                    <a:pt x="119669" y="129254"/>
                  </a:cubicBezTo>
                  <a:cubicBezTo>
                    <a:pt x="123154" y="129254"/>
                    <a:pt x="125478" y="128092"/>
                    <a:pt x="127801" y="125768"/>
                  </a:cubicBezTo>
                  <a:cubicBezTo>
                    <a:pt x="133611" y="122283"/>
                    <a:pt x="133611" y="115312"/>
                    <a:pt x="128963" y="110664"/>
                  </a:cubicBezTo>
                  <a:close/>
                  <a:moveTo>
                    <a:pt x="30208" y="60706"/>
                  </a:moveTo>
                  <a:cubicBezTo>
                    <a:pt x="25560" y="57220"/>
                    <a:pt x="23237" y="51411"/>
                    <a:pt x="23237" y="44440"/>
                  </a:cubicBezTo>
                  <a:cubicBezTo>
                    <a:pt x="23237" y="38631"/>
                    <a:pt x="25560" y="32822"/>
                    <a:pt x="30208" y="28174"/>
                  </a:cubicBezTo>
                  <a:cubicBezTo>
                    <a:pt x="34855" y="23527"/>
                    <a:pt x="40664" y="21203"/>
                    <a:pt x="46473" y="21203"/>
                  </a:cubicBezTo>
                  <a:cubicBezTo>
                    <a:pt x="52282" y="21203"/>
                    <a:pt x="58092" y="23527"/>
                    <a:pt x="62739" y="28174"/>
                  </a:cubicBezTo>
                  <a:cubicBezTo>
                    <a:pt x="67386" y="32822"/>
                    <a:pt x="69710" y="38631"/>
                    <a:pt x="69710" y="44440"/>
                  </a:cubicBezTo>
                  <a:cubicBezTo>
                    <a:pt x="69710" y="50249"/>
                    <a:pt x="67386" y="56058"/>
                    <a:pt x="62739" y="60706"/>
                  </a:cubicBezTo>
                  <a:cubicBezTo>
                    <a:pt x="54606" y="70000"/>
                    <a:pt x="39502" y="70000"/>
                    <a:pt x="30208" y="60706"/>
                  </a:cubicBezTo>
                  <a:close/>
                </a:path>
              </a:pathLst>
            </a:custGeom>
            <a:grpFill/>
            <a:ln w="11617" cap="flat">
              <a:noFill/>
              <a:prstDash val="solid"/>
              <a:miter/>
            </a:ln>
          </p:spPr>
          <p:txBody>
            <a:bodyPr rtlCol="0" anchor="ctr"/>
            <a:lstStyle/>
            <a:p>
              <a:endParaRPr lang="pt-BR"/>
            </a:p>
          </p:txBody>
        </p:sp>
        <p:sp>
          <p:nvSpPr>
            <p:cNvPr id="97" name="Forma Livre: Forma 379">
              <a:extLst>
                <a:ext uri="{FF2B5EF4-FFF2-40B4-BE49-F238E27FC236}">
                  <a16:creationId xmlns:a16="http://schemas.microsoft.com/office/drawing/2014/main" id="{7EE09BDD-AADC-3979-DC32-F8FCA757FADB}"/>
                </a:ext>
              </a:extLst>
            </p:cNvPr>
            <p:cNvSpPr/>
            <p:nvPr/>
          </p:nvSpPr>
          <p:spPr>
            <a:xfrm>
              <a:off x="834910" y="3382855"/>
              <a:ext cx="370624" cy="368300"/>
            </a:xfrm>
            <a:custGeom>
              <a:avLst/>
              <a:gdLst>
                <a:gd name="connsiteX0" fmla="*/ 184731 w 370624"/>
                <a:gd name="connsiteY0" fmla="*/ 116183 h 368300"/>
                <a:gd name="connsiteX1" fmla="*/ 115021 w 370624"/>
                <a:gd name="connsiteY1" fmla="*/ 185893 h 368300"/>
                <a:gd name="connsiteX2" fmla="*/ 184731 w 370624"/>
                <a:gd name="connsiteY2" fmla="*/ 255603 h 368300"/>
                <a:gd name="connsiteX3" fmla="*/ 254441 w 370624"/>
                <a:gd name="connsiteY3" fmla="*/ 185893 h 368300"/>
                <a:gd name="connsiteX4" fmla="*/ 184731 w 370624"/>
                <a:gd name="connsiteY4" fmla="*/ 116183 h 368300"/>
                <a:gd name="connsiteX5" fmla="*/ 184731 w 370624"/>
                <a:gd name="connsiteY5" fmla="*/ 232366 h 368300"/>
                <a:gd name="connsiteX6" fmla="*/ 138258 w 370624"/>
                <a:gd name="connsiteY6" fmla="*/ 185893 h 368300"/>
                <a:gd name="connsiteX7" fmla="*/ 184731 w 370624"/>
                <a:gd name="connsiteY7" fmla="*/ 139420 h 368300"/>
                <a:gd name="connsiteX8" fmla="*/ 231204 w 370624"/>
                <a:gd name="connsiteY8" fmla="*/ 185893 h 368300"/>
                <a:gd name="connsiteX9" fmla="*/ 184731 w 370624"/>
                <a:gd name="connsiteY9" fmla="*/ 232366 h 368300"/>
                <a:gd name="connsiteX10" fmla="*/ 350873 w 370624"/>
                <a:gd name="connsiteY10" fmla="*/ 146391 h 368300"/>
                <a:gd name="connsiteX11" fmla="*/ 331122 w 370624"/>
                <a:gd name="connsiteY11" fmla="*/ 146391 h 368300"/>
                <a:gd name="connsiteX12" fmla="*/ 316018 w 370624"/>
                <a:gd name="connsiteY12" fmla="*/ 110374 h 368300"/>
                <a:gd name="connsiteX13" fmla="*/ 328798 w 370624"/>
                <a:gd name="connsiteY13" fmla="*/ 97594 h 368300"/>
                <a:gd name="connsiteX14" fmla="*/ 335769 w 370624"/>
                <a:gd name="connsiteY14" fmla="*/ 81328 h 368300"/>
                <a:gd name="connsiteX15" fmla="*/ 329960 w 370624"/>
                <a:gd name="connsiteY15" fmla="*/ 67386 h 368300"/>
                <a:gd name="connsiteX16" fmla="*/ 303238 w 370624"/>
                <a:gd name="connsiteY16" fmla="*/ 40664 h 368300"/>
                <a:gd name="connsiteX17" fmla="*/ 274192 w 370624"/>
                <a:gd name="connsiteY17" fmla="*/ 40664 h 368300"/>
                <a:gd name="connsiteX18" fmla="*/ 260250 w 370624"/>
                <a:gd name="connsiteY18" fmla="*/ 54606 h 368300"/>
                <a:gd name="connsiteX19" fmla="*/ 224233 w 370624"/>
                <a:gd name="connsiteY19" fmla="*/ 39502 h 368300"/>
                <a:gd name="connsiteX20" fmla="*/ 224233 w 370624"/>
                <a:gd name="connsiteY20" fmla="*/ 22075 h 368300"/>
                <a:gd name="connsiteX21" fmla="*/ 204482 w 370624"/>
                <a:gd name="connsiteY21" fmla="*/ 0 h 368300"/>
                <a:gd name="connsiteX22" fmla="*/ 166142 w 370624"/>
                <a:gd name="connsiteY22" fmla="*/ 0 h 368300"/>
                <a:gd name="connsiteX23" fmla="*/ 146391 w 370624"/>
                <a:gd name="connsiteY23" fmla="*/ 19751 h 368300"/>
                <a:gd name="connsiteX24" fmla="*/ 146391 w 370624"/>
                <a:gd name="connsiteY24" fmla="*/ 39502 h 368300"/>
                <a:gd name="connsiteX25" fmla="*/ 110374 w 370624"/>
                <a:gd name="connsiteY25" fmla="*/ 54606 h 368300"/>
                <a:gd name="connsiteX26" fmla="*/ 97594 w 370624"/>
                <a:gd name="connsiteY26" fmla="*/ 41826 h 368300"/>
                <a:gd name="connsiteX27" fmla="*/ 82490 w 370624"/>
                <a:gd name="connsiteY27" fmla="*/ 34855 h 368300"/>
                <a:gd name="connsiteX28" fmla="*/ 67386 w 370624"/>
                <a:gd name="connsiteY28" fmla="*/ 40664 h 368300"/>
                <a:gd name="connsiteX29" fmla="*/ 40664 w 370624"/>
                <a:gd name="connsiteY29" fmla="*/ 67386 h 368300"/>
                <a:gd name="connsiteX30" fmla="*/ 34855 w 370624"/>
                <a:gd name="connsiteY30" fmla="*/ 81328 h 368300"/>
                <a:gd name="connsiteX31" fmla="*/ 40664 w 370624"/>
                <a:gd name="connsiteY31" fmla="*/ 95270 h 368300"/>
                <a:gd name="connsiteX32" fmla="*/ 54606 w 370624"/>
                <a:gd name="connsiteY32" fmla="*/ 109212 h 368300"/>
                <a:gd name="connsiteX33" fmla="*/ 39502 w 370624"/>
                <a:gd name="connsiteY33" fmla="*/ 145229 h 368300"/>
                <a:gd name="connsiteX34" fmla="*/ 22075 w 370624"/>
                <a:gd name="connsiteY34" fmla="*/ 145229 h 368300"/>
                <a:gd name="connsiteX35" fmla="*/ 0 w 370624"/>
                <a:gd name="connsiteY35" fmla="*/ 164980 h 368300"/>
                <a:gd name="connsiteX36" fmla="*/ 0 w 370624"/>
                <a:gd name="connsiteY36" fmla="*/ 203321 h 368300"/>
                <a:gd name="connsiteX37" fmla="*/ 22075 w 370624"/>
                <a:gd name="connsiteY37" fmla="*/ 223072 h 368300"/>
                <a:gd name="connsiteX38" fmla="*/ 39502 w 370624"/>
                <a:gd name="connsiteY38" fmla="*/ 223072 h 368300"/>
                <a:gd name="connsiteX39" fmla="*/ 54606 w 370624"/>
                <a:gd name="connsiteY39" fmla="*/ 259088 h 368300"/>
                <a:gd name="connsiteX40" fmla="*/ 40664 w 370624"/>
                <a:gd name="connsiteY40" fmla="*/ 273030 h 368300"/>
                <a:gd name="connsiteX41" fmla="*/ 34855 w 370624"/>
                <a:gd name="connsiteY41" fmla="*/ 286972 h 368300"/>
                <a:gd name="connsiteX42" fmla="*/ 40664 w 370624"/>
                <a:gd name="connsiteY42" fmla="*/ 300914 h 368300"/>
                <a:gd name="connsiteX43" fmla="*/ 67386 w 370624"/>
                <a:gd name="connsiteY43" fmla="*/ 327636 h 368300"/>
                <a:gd name="connsiteX44" fmla="*/ 82490 w 370624"/>
                <a:gd name="connsiteY44" fmla="*/ 333446 h 368300"/>
                <a:gd name="connsiteX45" fmla="*/ 97594 w 370624"/>
                <a:gd name="connsiteY45" fmla="*/ 326475 h 368300"/>
                <a:gd name="connsiteX46" fmla="*/ 110374 w 370624"/>
                <a:gd name="connsiteY46" fmla="*/ 313695 h 368300"/>
                <a:gd name="connsiteX47" fmla="*/ 146391 w 370624"/>
                <a:gd name="connsiteY47" fmla="*/ 328798 h 368300"/>
                <a:gd name="connsiteX48" fmla="*/ 146391 w 370624"/>
                <a:gd name="connsiteY48" fmla="*/ 348549 h 368300"/>
                <a:gd name="connsiteX49" fmla="*/ 166142 w 370624"/>
                <a:gd name="connsiteY49" fmla="*/ 368301 h 368300"/>
                <a:gd name="connsiteX50" fmla="*/ 204482 w 370624"/>
                <a:gd name="connsiteY50" fmla="*/ 368301 h 368300"/>
                <a:gd name="connsiteX51" fmla="*/ 224233 w 370624"/>
                <a:gd name="connsiteY51" fmla="*/ 346226 h 368300"/>
                <a:gd name="connsiteX52" fmla="*/ 224233 w 370624"/>
                <a:gd name="connsiteY52" fmla="*/ 328798 h 368300"/>
                <a:gd name="connsiteX53" fmla="*/ 260250 w 370624"/>
                <a:gd name="connsiteY53" fmla="*/ 313695 h 368300"/>
                <a:gd name="connsiteX54" fmla="*/ 274192 w 370624"/>
                <a:gd name="connsiteY54" fmla="*/ 327636 h 368300"/>
                <a:gd name="connsiteX55" fmla="*/ 303238 w 370624"/>
                <a:gd name="connsiteY55" fmla="*/ 327636 h 368300"/>
                <a:gd name="connsiteX56" fmla="*/ 329960 w 370624"/>
                <a:gd name="connsiteY56" fmla="*/ 300914 h 368300"/>
                <a:gd name="connsiteX57" fmla="*/ 335769 w 370624"/>
                <a:gd name="connsiteY57" fmla="*/ 286972 h 368300"/>
                <a:gd name="connsiteX58" fmla="*/ 328798 w 370624"/>
                <a:gd name="connsiteY58" fmla="*/ 270707 h 368300"/>
                <a:gd name="connsiteX59" fmla="*/ 316018 w 370624"/>
                <a:gd name="connsiteY59" fmla="*/ 257927 h 368300"/>
                <a:gd name="connsiteX60" fmla="*/ 331122 w 370624"/>
                <a:gd name="connsiteY60" fmla="*/ 221910 h 368300"/>
                <a:gd name="connsiteX61" fmla="*/ 350873 w 370624"/>
                <a:gd name="connsiteY61" fmla="*/ 221910 h 368300"/>
                <a:gd name="connsiteX62" fmla="*/ 370624 w 370624"/>
                <a:gd name="connsiteY62" fmla="*/ 202159 h 368300"/>
                <a:gd name="connsiteX63" fmla="*/ 370624 w 370624"/>
                <a:gd name="connsiteY63" fmla="*/ 163818 h 368300"/>
                <a:gd name="connsiteX64" fmla="*/ 350873 w 370624"/>
                <a:gd name="connsiteY64" fmla="*/ 146391 h 368300"/>
                <a:gd name="connsiteX65" fmla="*/ 347388 w 370624"/>
                <a:gd name="connsiteY65" fmla="*/ 202159 h 368300"/>
                <a:gd name="connsiteX66" fmla="*/ 328798 w 370624"/>
                <a:gd name="connsiteY66" fmla="*/ 202159 h 368300"/>
                <a:gd name="connsiteX67" fmla="*/ 309047 w 370624"/>
                <a:gd name="connsiteY67" fmla="*/ 217262 h 368300"/>
                <a:gd name="connsiteX68" fmla="*/ 295105 w 370624"/>
                <a:gd name="connsiteY68" fmla="*/ 250956 h 368300"/>
                <a:gd name="connsiteX69" fmla="*/ 298591 w 370624"/>
                <a:gd name="connsiteY69" fmla="*/ 275354 h 368300"/>
                <a:gd name="connsiteX70" fmla="*/ 312533 w 370624"/>
                <a:gd name="connsiteY70" fmla="*/ 289296 h 368300"/>
                <a:gd name="connsiteX71" fmla="*/ 289296 w 370624"/>
                <a:gd name="connsiteY71" fmla="*/ 312533 h 368300"/>
                <a:gd name="connsiteX72" fmla="*/ 275354 w 370624"/>
                <a:gd name="connsiteY72" fmla="*/ 298591 h 368300"/>
                <a:gd name="connsiteX73" fmla="*/ 250956 w 370624"/>
                <a:gd name="connsiteY73" fmla="*/ 295105 h 368300"/>
                <a:gd name="connsiteX74" fmla="*/ 217262 w 370624"/>
                <a:gd name="connsiteY74" fmla="*/ 309047 h 368300"/>
                <a:gd name="connsiteX75" fmla="*/ 202159 w 370624"/>
                <a:gd name="connsiteY75" fmla="*/ 328798 h 368300"/>
                <a:gd name="connsiteX76" fmla="*/ 202159 w 370624"/>
                <a:gd name="connsiteY76" fmla="*/ 348549 h 368300"/>
                <a:gd name="connsiteX77" fmla="*/ 169627 w 370624"/>
                <a:gd name="connsiteY77" fmla="*/ 348549 h 368300"/>
                <a:gd name="connsiteX78" fmla="*/ 169627 w 370624"/>
                <a:gd name="connsiteY78" fmla="*/ 329960 h 368300"/>
                <a:gd name="connsiteX79" fmla="*/ 154524 w 370624"/>
                <a:gd name="connsiteY79" fmla="*/ 310209 h 368300"/>
                <a:gd name="connsiteX80" fmla="*/ 120830 w 370624"/>
                <a:gd name="connsiteY80" fmla="*/ 296267 h 368300"/>
                <a:gd name="connsiteX81" fmla="*/ 96432 w 370624"/>
                <a:gd name="connsiteY81" fmla="*/ 299753 h 368300"/>
                <a:gd name="connsiteX82" fmla="*/ 82490 w 370624"/>
                <a:gd name="connsiteY82" fmla="*/ 313695 h 368300"/>
                <a:gd name="connsiteX83" fmla="*/ 59253 w 370624"/>
                <a:gd name="connsiteY83" fmla="*/ 290458 h 368300"/>
                <a:gd name="connsiteX84" fmla="*/ 73195 w 370624"/>
                <a:gd name="connsiteY84" fmla="*/ 276516 h 368300"/>
                <a:gd name="connsiteX85" fmla="*/ 76681 w 370624"/>
                <a:gd name="connsiteY85" fmla="*/ 252117 h 368300"/>
                <a:gd name="connsiteX86" fmla="*/ 62739 w 370624"/>
                <a:gd name="connsiteY86" fmla="*/ 218424 h 368300"/>
                <a:gd name="connsiteX87" fmla="*/ 42988 w 370624"/>
                <a:gd name="connsiteY87" fmla="*/ 203321 h 368300"/>
                <a:gd name="connsiteX88" fmla="*/ 23237 w 370624"/>
                <a:gd name="connsiteY88" fmla="*/ 203321 h 368300"/>
                <a:gd name="connsiteX89" fmla="*/ 23237 w 370624"/>
                <a:gd name="connsiteY89" fmla="*/ 170789 h 368300"/>
                <a:gd name="connsiteX90" fmla="*/ 42988 w 370624"/>
                <a:gd name="connsiteY90" fmla="*/ 170789 h 368300"/>
                <a:gd name="connsiteX91" fmla="*/ 62739 w 370624"/>
                <a:gd name="connsiteY91" fmla="*/ 155685 h 368300"/>
                <a:gd name="connsiteX92" fmla="*/ 76681 w 370624"/>
                <a:gd name="connsiteY92" fmla="*/ 121992 h 368300"/>
                <a:gd name="connsiteX93" fmla="*/ 73195 w 370624"/>
                <a:gd name="connsiteY93" fmla="*/ 97594 h 368300"/>
                <a:gd name="connsiteX94" fmla="*/ 59253 w 370624"/>
                <a:gd name="connsiteY94" fmla="*/ 83652 h 368300"/>
                <a:gd name="connsiteX95" fmla="*/ 82490 w 370624"/>
                <a:gd name="connsiteY95" fmla="*/ 60415 h 368300"/>
                <a:gd name="connsiteX96" fmla="*/ 96432 w 370624"/>
                <a:gd name="connsiteY96" fmla="*/ 74357 h 368300"/>
                <a:gd name="connsiteX97" fmla="*/ 120830 w 370624"/>
                <a:gd name="connsiteY97" fmla="*/ 77843 h 368300"/>
                <a:gd name="connsiteX98" fmla="*/ 154524 w 370624"/>
                <a:gd name="connsiteY98" fmla="*/ 63901 h 368300"/>
                <a:gd name="connsiteX99" fmla="*/ 169627 w 370624"/>
                <a:gd name="connsiteY99" fmla="*/ 44150 h 368300"/>
                <a:gd name="connsiteX100" fmla="*/ 169627 w 370624"/>
                <a:gd name="connsiteY100" fmla="*/ 23237 h 368300"/>
                <a:gd name="connsiteX101" fmla="*/ 202159 w 370624"/>
                <a:gd name="connsiteY101" fmla="*/ 23237 h 368300"/>
                <a:gd name="connsiteX102" fmla="*/ 202159 w 370624"/>
                <a:gd name="connsiteY102" fmla="*/ 42988 h 368300"/>
                <a:gd name="connsiteX103" fmla="*/ 217262 w 370624"/>
                <a:gd name="connsiteY103" fmla="*/ 62739 h 368300"/>
                <a:gd name="connsiteX104" fmla="*/ 250956 w 370624"/>
                <a:gd name="connsiteY104" fmla="*/ 76681 h 368300"/>
                <a:gd name="connsiteX105" fmla="*/ 275354 w 370624"/>
                <a:gd name="connsiteY105" fmla="*/ 73195 h 368300"/>
                <a:gd name="connsiteX106" fmla="*/ 289296 w 370624"/>
                <a:gd name="connsiteY106" fmla="*/ 59253 h 368300"/>
                <a:gd name="connsiteX107" fmla="*/ 312533 w 370624"/>
                <a:gd name="connsiteY107" fmla="*/ 82490 h 368300"/>
                <a:gd name="connsiteX108" fmla="*/ 298591 w 370624"/>
                <a:gd name="connsiteY108" fmla="*/ 96432 h 368300"/>
                <a:gd name="connsiteX109" fmla="*/ 295105 w 370624"/>
                <a:gd name="connsiteY109" fmla="*/ 120830 h 368300"/>
                <a:gd name="connsiteX110" fmla="*/ 309047 w 370624"/>
                <a:gd name="connsiteY110" fmla="*/ 154524 h 368300"/>
                <a:gd name="connsiteX111" fmla="*/ 328798 w 370624"/>
                <a:gd name="connsiteY111" fmla="*/ 169627 h 368300"/>
                <a:gd name="connsiteX112" fmla="*/ 347388 w 370624"/>
                <a:gd name="connsiteY112" fmla="*/ 169627 h 368300"/>
                <a:gd name="connsiteX113" fmla="*/ 347388 w 370624"/>
                <a:gd name="connsiteY113" fmla="*/ 202159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0624" h="368300">
                  <a:moveTo>
                    <a:pt x="184731" y="116183"/>
                  </a:moveTo>
                  <a:cubicBezTo>
                    <a:pt x="146391" y="116183"/>
                    <a:pt x="115021" y="147553"/>
                    <a:pt x="115021" y="185893"/>
                  </a:cubicBezTo>
                  <a:cubicBezTo>
                    <a:pt x="115021" y="224234"/>
                    <a:pt x="146391" y="255603"/>
                    <a:pt x="184731" y="255603"/>
                  </a:cubicBezTo>
                  <a:cubicBezTo>
                    <a:pt x="223072" y="255603"/>
                    <a:pt x="254441" y="224234"/>
                    <a:pt x="254441" y="185893"/>
                  </a:cubicBezTo>
                  <a:cubicBezTo>
                    <a:pt x="254441" y="147553"/>
                    <a:pt x="223072" y="116183"/>
                    <a:pt x="184731" y="116183"/>
                  </a:cubicBezTo>
                  <a:close/>
                  <a:moveTo>
                    <a:pt x="184731" y="232366"/>
                  </a:moveTo>
                  <a:cubicBezTo>
                    <a:pt x="159171" y="232366"/>
                    <a:pt x="138258" y="211453"/>
                    <a:pt x="138258" y="185893"/>
                  </a:cubicBezTo>
                  <a:cubicBezTo>
                    <a:pt x="138258" y="160333"/>
                    <a:pt x="159171" y="139420"/>
                    <a:pt x="184731" y="139420"/>
                  </a:cubicBezTo>
                  <a:cubicBezTo>
                    <a:pt x="210291" y="139420"/>
                    <a:pt x="231204" y="160333"/>
                    <a:pt x="231204" y="185893"/>
                  </a:cubicBezTo>
                  <a:cubicBezTo>
                    <a:pt x="231204" y="211453"/>
                    <a:pt x="210291" y="232366"/>
                    <a:pt x="184731" y="232366"/>
                  </a:cubicBezTo>
                  <a:close/>
                  <a:moveTo>
                    <a:pt x="350873" y="146391"/>
                  </a:moveTo>
                  <a:lnTo>
                    <a:pt x="331122" y="146391"/>
                  </a:lnTo>
                  <a:cubicBezTo>
                    <a:pt x="327636" y="133611"/>
                    <a:pt x="322989" y="121992"/>
                    <a:pt x="316018" y="110374"/>
                  </a:cubicBezTo>
                  <a:lnTo>
                    <a:pt x="328798" y="97594"/>
                  </a:lnTo>
                  <a:cubicBezTo>
                    <a:pt x="333446" y="92947"/>
                    <a:pt x="335769" y="87137"/>
                    <a:pt x="335769" y="81328"/>
                  </a:cubicBezTo>
                  <a:cubicBezTo>
                    <a:pt x="335769" y="76681"/>
                    <a:pt x="333446" y="70872"/>
                    <a:pt x="329960" y="67386"/>
                  </a:cubicBezTo>
                  <a:lnTo>
                    <a:pt x="303238" y="40664"/>
                  </a:lnTo>
                  <a:cubicBezTo>
                    <a:pt x="295105" y="32531"/>
                    <a:pt x="282325" y="32531"/>
                    <a:pt x="274192" y="40664"/>
                  </a:cubicBezTo>
                  <a:lnTo>
                    <a:pt x="260250" y="54606"/>
                  </a:lnTo>
                  <a:cubicBezTo>
                    <a:pt x="248632" y="47635"/>
                    <a:pt x="237014" y="42988"/>
                    <a:pt x="224233" y="39502"/>
                  </a:cubicBezTo>
                  <a:lnTo>
                    <a:pt x="224233" y="22075"/>
                  </a:lnTo>
                  <a:cubicBezTo>
                    <a:pt x="224233" y="6971"/>
                    <a:pt x="213777" y="0"/>
                    <a:pt x="204482" y="0"/>
                  </a:cubicBezTo>
                  <a:lnTo>
                    <a:pt x="166142" y="0"/>
                  </a:lnTo>
                  <a:cubicBezTo>
                    <a:pt x="154524" y="0"/>
                    <a:pt x="146391" y="9295"/>
                    <a:pt x="146391" y="19751"/>
                  </a:cubicBezTo>
                  <a:lnTo>
                    <a:pt x="146391" y="39502"/>
                  </a:lnTo>
                  <a:cubicBezTo>
                    <a:pt x="133611" y="42988"/>
                    <a:pt x="121992" y="47635"/>
                    <a:pt x="110374" y="54606"/>
                  </a:cubicBezTo>
                  <a:lnTo>
                    <a:pt x="97594" y="41826"/>
                  </a:lnTo>
                  <a:cubicBezTo>
                    <a:pt x="92947" y="37179"/>
                    <a:pt x="88299" y="34855"/>
                    <a:pt x="82490" y="34855"/>
                  </a:cubicBezTo>
                  <a:cubicBezTo>
                    <a:pt x="76681" y="34855"/>
                    <a:pt x="70872" y="36017"/>
                    <a:pt x="67386" y="40664"/>
                  </a:cubicBezTo>
                  <a:lnTo>
                    <a:pt x="40664" y="67386"/>
                  </a:lnTo>
                  <a:cubicBezTo>
                    <a:pt x="37179" y="70872"/>
                    <a:pt x="34855" y="76681"/>
                    <a:pt x="34855" y="81328"/>
                  </a:cubicBezTo>
                  <a:cubicBezTo>
                    <a:pt x="34855" y="87137"/>
                    <a:pt x="37179" y="91785"/>
                    <a:pt x="40664" y="95270"/>
                  </a:cubicBezTo>
                  <a:lnTo>
                    <a:pt x="54606" y="109212"/>
                  </a:lnTo>
                  <a:cubicBezTo>
                    <a:pt x="47635" y="120830"/>
                    <a:pt x="42988" y="132449"/>
                    <a:pt x="39502" y="145229"/>
                  </a:cubicBezTo>
                  <a:lnTo>
                    <a:pt x="22075" y="145229"/>
                  </a:lnTo>
                  <a:cubicBezTo>
                    <a:pt x="6971" y="145229"/>
                    <a:pt x="0" y="155685"/>
                    <a:pt x="0" y="164980"/>
                  </a:cubicBezTo>
                  <a:lnTo>
                    <a:pt x="0" y="203321"/>
                  </a:lnTo>
                  <a:cubicBezTo>
                    <a:pt x="0" y="213777"/>
                    <a:pt x="8133" y="223072"/>
                    <a:pt x="22075" y="223072"/>
                  </a:cubicBezTo>
                  <a:lnTo>
                    <a:pt x="39502" y="223072"/>
                  </a:lnTo>
                  <a:cubicBezTo>
                    <a:pt x="42988" y="235852"/>
                    <a:pt x="47635" y="247470"/>
                    <a:pt x="54606" y="259088"/>
                  </a:cubicBezTo>
                  <a:lnTo>
                    <a:pt x="40664" y="273030"/>
                  </a:lnTo>
                  <a:cubicBezTo>
                    <a:pt x="37179" y="276516"/>
                    <a:pt x="34855" y="282325"/>
                    <a:pt x="34855" y="286972"/>
                  </a:cubicBezTo>
                  <a:cubicBezTo>
                    <a:pt x="34855" y="292782"/>
                    <a:pt x="37179" y="297429"/>
                    <a:pt x="40664" y="300914"/>
                  </a:cubicBezTo>
                  <a:lnTo>
                    <a:pt x="67386" y="327636"/>
                  </a:lnTo>
                  <a:cubicBezTo>
                    <a:pt x="72034" y="332284"/>
                    <a:pt x="76681" y="333446"/>
                    <a:pt x="82490" y="333446"/>
                  </a:cubicBezTo>
                  <a:cubicBezTo>
                    <a:pt x="88299" y="333446"/>
                    <a:pt x="92947" y="329960"/>
                    <a:pt x="97594" y="326475"/>
                  </a:cubicBezTo>
                  <a:lnTo>
                    <a:pt x="110374" y="313695"/>
                  </a:lnTo>
                  <a:cubicBezTo>
                    <a:pt x="121992" y="320666"/>
                    <a:pt x="133611" y="325313"/>
                    <a:pt x="146391" y="328798"/>
                  </a:cubicBezTo>
                  <a:lnTo>
                    <a:pt x="146391" y="348549"/>
                  </a:lnTo>
                  <a:cubicBezTo>
                    <a:pt x="146391" y="360168"/>
                    <a:pt x="155685" y="368301"/>
                    <a:pt x="166142" y="368301"/>
                  </a:cubicBezTo>
                  <a:lnTo>
                    <a:pt x="204482" y="368301"/>
                  </a:lnTo>
                  <a:cubicBezTo>
                    <a:pt x="214939" y="368301"/>
                    <a:pt x="224233" y="360168"/>
                    <a:pt x="224233" y="346226"/>
                  </a:cubicBezTo>
                  <a:lnTo>
                    <a:pt x="224233" y="328798"/>
                  </a:lnTo>
                  <a:cubicBezTo>
                    <a:pt x="237014" y="325313"/>
                    <a:pt x="248632" y="320666"/>
                    <a:pt x="260250" y="313695"/>
                  </a:cubicBezTo>
                  <a:lnTo>
                    <a:pt x="274192" y="327636"/>
                  </a:lnTo>
                  <a:cubicBezTo>
                    <a:pt x="282325" y="335769"/>
                    <a:pt x="295105" y="335769"/>
                    <a:pt x="303238" y="327636"/>
                  </a:cubicBezTo>
                  <a:lnTo>
                    <a:pt x="329960" y="300914"/>
                  </a:lnTo>
                  <a:cubicBezTo>
                    <a:pt x="333446" y="297429"/>
                    <a:pt x="335769" y="292782"/>
                    <a:pt x="335769" y="286972"/>
                  </a:cubicBezTo>
                  <a:cubicBezTo>
                    <a:pt x="335769" y="281163"/>
                    <a:pt x="333446" y="275354"/>
                    <a:pt x="328798" y="270707"/>
                  </a:cubicBezTo>
                  <a:lnTo>
                    <a:pt x="316018" y="257927"/>
                  </a:lnTo>
                  <a:cubicBezTo>
                    <a:pt x="322989" y="246308"/>
                    <a:pt x="327636" y="234690"/>
                    <a:pt x="331122" y="221910"/>
                  </a:cubicBezTo>
                  <a:lnTo>
                    <a:pt x="350873" y="221910"/>
                  </a:lnTo>
                  <a:cubicBezTo>
                    <a:pt x="362491" y="221910"/>
                    <a:pt x="370624" y="212615"/>
                    <a:pt x="370624" y="202159"/>
                  </a:cubicBezTo>
                  <a:lnTo>
                    <a:pt x="370624" y="163818"/>
                  </a:lnTo>
                  <a:cubicBezTo>
                    <a:pt x="370624" y="155685"/>
                    <a:pt x="361330" y="146391"/>
                    <a:pt x="350873" y="146391"/>
                  </a:cubicBezTo>
                  <a:close/>
                  <a:moveTo>
                    <a:pt x="347388" y="202159"/>
                  </a:moveTo>
                  <a:lnTo>
                    <a:pt x="328798" y="202159"/>
                  </a:lnTo>
                  <a:cubicBezTo>
                    <a:pt x="319504" y="202159"/>
                    <a:pt x="311371" y="207968"/>
                    <a:pt x="309047" y="217262"/>
                  </a:cubicBezTo>
                  <a:cubicBezTo>
                    <a:pt x="305562" y="228881"/>
                    <a:pt x="300914" y="240499"/>
                    <a:pt x="295105" y="250956"/>
                  </a:cubicBezTo>
                  <a:cubicBezTo>
                    <a:pt x="290458" y="259088"/>
                    <a:pt x="291620" y="269545"/>
                    <a:pt x="298591" y="275354"/>
                  </a:cubicBezTo>
                  <a:lnTo>
                    <a:pt x="312533" y="289296"/>
                  </a:lnTo>
                  <a:lnTo>
                    <a:pt x="289296" y="312533"/>
                  </a:lnTo>
                  <a:lnTo>
                    <a:pt x="275354" y="298591"/>
                  </a:lnTo>
                  <a:cubicBezTo>
                    <a:pt x="268383" y="291620"/>
                    <a:pt x="259088" y="290458"/>
                    <a:pt x="250956" y="295105"/>
                  </a:cubicBezTo>
                  <a:cubicBezTo>
                    <a:pt x="240499" y="300914"/>
                    <a:pt x="228881" y="305562"/>
                    <a:pt x="217262" y="309047"/>
                  </a:cubicBezTo>
                  <a:cubicBezTo>
                    <a:pt x="207968" y="311371"/>
                    <a:pt x="202159" y="319504"/>
                    <a:pt x="202159" y="328798"/>
                  </a:cubicBezTo>
                  <a:lnTo>
                    <a:pt x="202159" y="348549"/>
                  </a:lnTo>
                  <a:lnTo>
                    <a:pt x="169627" y="348549"/>
                  </a:lnTo>
                  <a:lnTo>
                    <a:pt x="169627" y="329960"/>
                  </a:lnTo>
                  <a:cubicBezTo>
                    <a:pt x="169627" y="320666"/>
                    <a:pt x="163818" y="312533"/>
                    <a:pt x="154524" y="310209"/>
                  </a:cubicBezTo>
                  <a:cubicBezTo>
                    <a:pt x="142905" y="306723"/>
                    <a:pt x="131287" y="302076"/>
                    <a:pt x="120830" y="296267"/>
                  </a:cubicBezTo>
                  <a:cubicBezTo>
                    <a:pt x="112698" y="291620"/>
                    <a:pt x="102241" y="292782"/>
                    <a:pt x="96432" y="299753"/>
                  </a:cubicBezTo>
                  <a:lnTo>
                    <a:pt x="82490" y="313695"/>
                  </a:lnTo>
                  <a:lnTo>
                    <a:pt x="59253" y="290458"/>
                  </a:lnTo>
                  <a:lnTo>
                    <a:pt x="73195" y="276516"/>
                  </a:lnTo>
                  <a:cubicBezTo>
                    <a:pt x="80166" y="269545"/>
                    <a:pt x="81328" y="260250"/>
                    <a:pt x="76681" y="252117"/>
                  </a:cubicBezTo>
                  <a:cubicBezTo>
                    <a:pt x="70872" y="241661"/>
                    <a:pt x="66224" y="230043"/>
                    <a:pt x="62739" y="218424"/>
                  </a:cubicBezTo>
                  <a:cubicBezTo>
                    <a:pt x="60415" y="209130"/>
                    <a:pt x="52282" y="203321"/>
                    <a:pt x="42988" y="203321"/>
                  </a:cubicBezTo>
                  <a:lnTo>
                    <a:pt x="23237" y="203321"/>
                  </a:lnTo>
                  <a:lnTo>
                    <a:pt x="23237" y="170789"/>
                  </a:lnTo>
                  <a:lnTo>
                    <a:pt x="42988" y="170789"/>
                  </a:lnTo>
                  <a:cubicBezTo>
                    <a:pt x="52282" y="170789"/>
                    <a:pt x="60415" y="164980"/>
                    <a:pt x="62739" y="155685"/>
                  </a:cubicBezTo>
                  <a:cubicBezTo>
                    <a:pt x="66224" y="144067"/>
                    <a:pt x="70872" y="132449"/>
                    <a:pt x="76681" y="121992"/>
                  </a:cubicBezTo>
                  <a:cubicBezTo>
                    <a:pt x="81328" y="113860"/>
                    <a:pt x="80166" y="103403"/>
                    <a:pt x="73195" y="97594"/>
                  </a:cubicBezTo>
                  <a:lnTo>
                    <a:pt x="59253" y="83652"/>
                  </a:lnTo>
                  <a:lnTo>
                    <a:pt x="82490" y="60415"/>
                  </a:lnTo>
                  <a:lnTo>
                    <a:pt x="96432" y="74357"/>
                  </a:lnTo>
                  <a:cubicBezTo>
                    <a:pt x="103403" y="81328"/>
                    <a:pt x="112698" y="82490"/>
                    <a:pt x="120830" y="77843"/>
                  </a:cubicBezTo>
                  <a:cubicBezTo>
                    <a:pt x="131287" y="72034"/>
                    <a:pt x="142905" y="67386"/>
                    <a:pt x="154524" y="63901"/>
                  </a:cubicBezTo>
                  <a:cubicBezTo>
                    <a:pt x="163818" y="61577"/>
                    <a:pt x="169627" y="53444"/>
                    <a:pt x="169627" y="44150"/>
                  </a:cubicBezTo>
                  <a:lnTo>
                    <a:pt x="169627" y="23237"/>
                  </a:lnTo>
                  <a:lnTo>
                    <a:pt x="202159" y="23237"/>
                  </a:lnTo>
                  <a:lnTo>
                    <a:pt x="202159" y="42988"/>
                  </a:lnTo>
                  <a:cubicBezTo>
                    <a:pt x="202159" y="52282"/>
                    <a:pt x="207968" y="60415"/>
                    <a:pt x="217262" y="62739"/>
                  </a:cubicBezTo>
                  <a:cubicBezTo>
                    <a:pt x="228881" y="66224"/>
                    <a:pt x="240499" y="70872"/>
                    <a:pt x="250956" y="76681"/>
                  </a:cubicBezTo>
                  <a:cubicBezTo>
                    <a:pt x="259088" y="81328"/>
                    <a:pt x="269545" y="80166"/>
                    <a:pt x="275354" y="73195"/>
                  </a:cubicBezTo>
                  <a:lnTo>
                    <a:pt x="289296" y="59253"/>
                  </a:lnTo>
                  <a:lnTo>
                    <a:pt x="312533" y="82490"/>
                  </a:lnTo>
                  <a:lnTo>
                    <a:pt x="298591" y="96432"/>
                  </a:lnTo>
                  <a:cubicBezTo>
                    <a:pt x="291620" y="103403"/>
                    <a:pt x="290458" y="112698"/>
                    <a:pt x="295105" y="120830"/>
                  </a:cubicBezTo>
                  <a:cubicBezTo>
                    <a:pt x="300914" y="131287"/>
                    <a:pt x="305562" y="142905"/>
                    <a:pt x="309047" y="154524"/>
                  </a:cubicBezTo>
                  <a:cubicBezTo>
                    <a:pt x="311371" y="163818"/>
                    <a:pt x="319504" y="169627"/>
                    <a:pt x="328798" y="169627"/>
                  </a:cubicBezTo>
                  <a:lnTo>
                    <a:pt x="347388" y="169627"/>
                  </a:lnTo>
                  <a:lnTo>
                    <a:pt x="347388" y="202159"/>
                  </a:lnTo>
                  <a:close/>
                </a:path>
              </a:pathLst>
            </a:custGeom>
            <a:grpFill/>
            <a:ln w="11617" cap="flat">
              <a:noFill/>
              <a:prstDash val="solid"/>
              <a:miter/>
            </a:ln>
          </p:spPr>
          <p:txBody>
            <a:bodyPr rtlCol="0" anchor="ctr"/>
            <a:lstStyle/>
            <a:p>
              <a:endParaRPr lang="pt-BR"/>
            </a:p>
          </p:txBody>
        </p:sp>
      </p:grpSp>
      <p:sp>
        <p:nvSpPr>
          <p:cNvPr id="98" name="CuadroTexto 97">
            <a:extLst>
              <a:ext uri="{FF2B5EF4-FFF2-40B4-BE49-F238E27FC236}">
                <a16:creationId xmlns:a16="http://schemas.microsoft.com/office/drawing/2014/main" id="{C1B6EF6A-C3A5-9D02-DAF0-5632659BD564}"/>
              </a:ext>
            </a:extLst>
          </p:cNvPr>
          <p:cNvSpPr txBox="1"/>
          <p:nvPr/>
        </p:nvSpPr>
        <p:spPr>
          <a:xfrm>
            <a:off x="8323381" y="4145553"/>
            <a:ext cx="3479758" cy="584775"/>
          </a:xfrm>
          <a:prstGeom prst="rect">
            <a:avLst/>
          </a:prstGeom>
          <a:noFill/>
        </p:spPr>
        <p:txBody>
          <a:bodyPr wrap="square">
            <a:spAutoFit/>
          </a:bodyPr>
          <a:lstStyle/>
          <a:p>
            <a:r>
              <a:rPr lang="es-MX" sz="1600" i="1">
                <a:solidFill>
                  <a:schemeClr val="bg1"/>
                </a:solidFill>
                <a:latin typeface="Söhne"/>
              </a:rPr>
              <a:t>Clasificar tickets en mesa de ayuda para </a:t>
            </a:r>
          </a:p>
          <a:p>
            <a:r>
              <a:rPr lang="es-MX" sz="1600" i="1">
                <a:solidFill>
                  <a:schemeClr val="bg1"/>
                </a:solidFill>
                <a:latin typeface="Söhne"/>
              </a:rPr>
              <a:t>derivación</a:t>
            </a:r>
            <a:endParaRPr lang="es-ES" sz="1600" i="1"/>
          </a:p>
        </p:txBody>
      </p:sp>
      <p:sp>
        <p:nvSpPr>
          <p:cNvPr id="99" name="CuadroTexto 98">
            <a:extLst>
              <a:ext uri="{FF2B5EF4-FFF2-40B4-BE49-F238E27FC236}">
                <a16:creationId xmlns:a16="http://schemas.microsoft.com/office/drawing/2014/main" id="{237FB90E-E051-1F63-8A32-0F2579BC96C4}"/>
              </a:ext>
            </a:extLst>
          </p:cNvPr>
          <p:cNvSpPr txBox="1"/>
          <p:nvPr/>
        </p:nvSpPr>
        <p:spPr>
          <a:xfrm>
            <a:off x="7563133" y="5439450"/>
            <a:ext cx="4240006" cy="584775"/>
          </a:xfrm>
          <a:prstGeom prst="rect">
            <a:avLst/>
          </a:prstGeom>
          <a:noFill/>
        </p:spPr>
        <p:txBody>
          <a:bodyPr wrap="square">
            <a:spAutoFit/>
          </a:bodyPr>
          <a:lstStyle/>
          <a:p>
            <a:r>
              <a:rPr lang="es-MX" sz="1600">
                <a:solidFill>
                  <a:schemeClr val="bg1"/>
                </a:solidFill>
                <a:latin typeface="Söhne"/>
              </a:rPr>
              <a:t>Reducir ideas complejas a sus elementos esenciales para generalizar capacidades</a:t>
            </a:r>
            <a:endParaRPr lang="es-ES" sz="1600"/>
          </a:p>
        </p:txBody>
      </p:sp>
      <p:grpSp>
        <p:nvGrpSpPr>
          <p:cNvPr id="100" name="Gráfico 1">
            <a:extLst>
              <a:ext uri="{FF2B5EF4-FFF2-40B4-BE49-F238E27FC236}">
                <a16:creationId xmlns:a16="http://schemas.microsoft.com/office/drawing/2014/main" id="{FEF72B37-580A-2464-45CF-355B92E8CD3C}"/>
              </a:ext>
            </a:extLst>
          </p:cNvPr>
          <p:cNvGrpSpPr/>
          <p:nvPr/>
        </p:nvGrpSpPr>
        <p:grpSpPr>
          <a:xfrm>
            <a:off x="7642151" y="6128613"/>
            <a:ext cx="456681" cy="407287"/>
            <a:chOff x="7197229" y="2945667"/>
            <a:chExt cx="702722" cy="702722"/>
          </a:xfrm>
          <a:solidFill>
            <a:schemeClr val="bg1"/>
          </a:solidFill>
        </p:grpSpPr>
        <p:sp>
          <p:nvSpPr>
            <p:cNvPr id="101" name="Forma Livre: Forma 229">
              <a:extLst>
                <a:ext uri="{FF2B5EF4-FFF2-40B4-BE49-F238E27FC236}">
                  <a16:creationId xmlns:a16="http://schemas.microsoft.com/office/drawing/2014/main" id="{3493B456-7862-F867-6E2A-8A03EF911664}"/>
                </a:ext>
              </a:extLst>
            </p:cNvPr>
            <p:cNvSpPr/>
            <p:nvPr/>
          </p:nvSpPr>
          <p:spPr>
            <a:xfrm>
              <a:off x="7346140" y="3062787"/>
              <a:ext cx="404902" cy="117120"/>
            </a:xfrm>
            <a:custGeom>
              <a:avLst/>
              <a:gdLst>
                <a:gd name="connsiteX0" fmla="*/ 40155 w 404902"/>
                <a:gd name="connsiteY0" fmla="*/ 117120 h 117120"/>
                <a:gd name="connsiteX1" fmla="*/ 202451 w 404902"/>
                <a:gd name="connsiteY1" fmla="*/ 33463 h 117120"/>
                <a:gd name="connsiteX2" fmla="*/ 364747 w 404902"/>
                <a:gd name="connsiteY2" fmla="*/ 117120 h 117120"/>
                <a:gd name="connsiteX3" fmla="*/ 404902 w 404902"/>
                <a:gd name="connsiteY3" fmla="*/ 117120 h 117120"/>
                <a:gd name="connsiteX4" fmla="*/ 202451 w 404902"/>
                <a:gd name="connsiteY4" fmla="*/ 0 h 117120"/>
                <a:gd name="connsiteX5" fmla="*/ 0 w 404902"/>
                <a:gd name="connsiteY5" fmla="*/ 117120 h 117120"/>
                <a:gd name="connsiteX6" fmla="*/ 40155 w 404902"/>
                <a:gd name="connsiteY6" fmla="*/ 117120 h 11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02" h="117120">
                  <a:moveTo>
                    <a:pt x="40155" y="117120"/>
                  </a:moveTo>
                  <a:cubicBezTo>
                    <a:pt x="76965" y="66926"/>
                    <a:pt x="135525" y="33463"/>
                    <a:pt x="202451" y="33463"/>
                  </a:cubicBezTo>
                  <a:cubicBezTo>
                    <a:pt x="269377" y="33463"/>
                    <a:pt x="327937" y="66926"/>
                    <a:pt x="364747" y="117120"/>
                  </a:cubicBezTo>
                  <a:lnTo>
                    <a:pt x="404902" y="117120"/>
                  </a:lnTo>
                  <a:cubicBezTo>
                    <a:pt x="364747" y="46848"/>
                    <a:pt x="289455" y="0"/>
                    <a:pt x="202451" y="0"/>
                  </a:cubicBezTo>
                  <a:cubicBezTo>
                    <a:pt x="115447" y="0"/>
                    <a:pt x="40155" y="46848"/>
                    <a:pt x="0" y="117120"/>
                  </a:cubicBezTo>
                  <a:lnTo>
                    <a:pt x="40155" y="117120"/>
                  </a:lnTo>
                  <a:close/>
                </a:path>
              </a:pathLst>
            </a:custGeom>
            <a:grpFill/>
            <a:ln w="16729" cap="flat">
              <a:noFill/>
              <a:prstDash val="solid"/>
              <a:miter/>
            </a:ln>
          </p:spPr>
          <p:txBody>
            <a:bodyPr rtlCol="0" anchor="ctr"/>
            <a:lstStyle/>
            <a:p>
              <a:endParaRPr lang="pt-BR"/>
            </a:p>
          </p:txBody>
        </p:sp>
        <p:sp>
          <p:nvSpPr>
            <p:cNvPr id="102" name="Forma Livre: Forma 230">
              <a:extLst>
                <a:ext uri="{FF2B5EF4-FFF2-40B4-BE49-F238E27FC236}">
                  <a16:creationId xmlns:a16="http://schemas.microsoft.com/office/drawing/2014/main" id="{1CB8121A-05D8-3814-17EA-7AACD8CC8B77}"/>
                </a:ext>
              </a:extLst>
            </p:cNvPr>
            <p:cNvSpPr/>
            <p:nvPr/>
          </p:nvSpPr>
          <p:spPr>
            <a:xfrm>
              <a:off x="7297618" y="2945667"/>
              <a:ext cx="100388" cy="100388"/>
            </a:xfrm>
            <a:custGeom>
              <a:avLst/>
              <a:gdLst>
                <a:gd name="connsiteX0" fmla="*/ 50194 w 100388"/>
                <a:gd name="connsiteY0" fmla="*/ 100389 h 100388"/>
                <a:gd name="connsiteX1" fmla="*/ 0 w 100388"/>
                <a:gd name="connsiteY1" fmla="*/ 50194 h 100388"/>
                <a:gd name="connsiteX2" fmla="*/ 50194 w 100388"/>
                <a:gd name="connsiteY2" fmla="*/ 0 h 100388"/>
                <a:gd name="connsiteX3" fmla="*/ 100389 w 100388"/>
                <a:gd name="connsiteY3" fmla="*/ 50194 h 100388"/>
                <a:gd name="connsiteX4" fmla="*/ 50194 w 100388"/>
                <a:gd name="connsiteY4" fmla="*/ 100389 h 100388"/>
                <a:gd name="connsiteX5" fmla="*/ 50194 w 100388"/>
                <a:gd name="connsiteY5" fmla="*/ 33463 h 100388"/>
                <a:gd name="connsiteX6" fmla="*/ 33463 w 100388"/>
                <a:gd name="connsiteY6" fmla="*/ 50194 h 100388"/>
                <a:gd name="connsiteX7" fmla="*/ 50194 w 100388"/>
                <a:gd name="connsiteY7" fmla="*/ 66926 h 100388"/>
                <a:gd name="connsiteX8" fmla="*/ 66926 w 100388"/>
                <a:gd name="connsiteY8" fmla="*/ 50194 h 100388"/>
                <a:gd name="connsiteX9" fmla="*/ 50194 w 100388"/>
                <a:gd name="connsiteY9" fmla="*/ 33463 h 1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88" h="100388">
                  <a:moveTo>
                    <a:pt x="50194" y="100389"/>
                  </a:moveTo>
                  <a:cubicBezTo>
                    <a:pt x="21751" y="100389"/>
                    <a:pt x="0" y="78638"/>
                    <a:pt x="0" y="50194"/>
                  </a:cubicBezTo>
                  <a:cubicBezTo>
                    <a:pt x="0" y="21751"/>
                    <a:pt x="21751" y="0"/>
                    <a:pt x="50194" y="0"/>
                  </a:cubicBezTo>
                  <a:cubicBezTo>
                    <a:pt x="78638" y="0"/>
                    <a:pt x="100389" y="21751"/>
                    <a:pt x="100389" y="50194"/>
                  </a:cubicBezTo>
                  <a:cubicBezTo>
                    <a:pt x="100389" y="78638"/>
                    <a:pt x="78638" y="100389"/>
                    <a:pt x="50194" y="100389"/>
                  </a:cubicBezTo>
                  <a:close/>
                  <a:moveTo>
                    <a:pt x="50194" y="33463"/>
                  </a:moveTo>
                  <a:cubicBezTo>
                    <a:pt x="40155" y="33463"/>
                    <a:pt x="33463" y="40156"/>
                    <a:pt x="33463" y="50194"/>
                  </a:cubicBezTo>
                  <a:cubicBezTo>
                    <a:pt x="33463" y="60233"/>
                    <a:pt x="40155" y="66926"/>
                    <a:pt x="50194" y="66926"/>
                  </a:cubicBezTo>
                  <a:cubicBezTo>
                    <a:pt x="60233" y="66926"/>
                    <a:pt x="66926" y="60233"/>
                    <a:pt x="66926" y="50194"/>
                  </a:cubicBezTo>
                  <a:cubicBezTo>
                    <a:pt x="66926" y="40156"/>
                    <a:pt x="60233" y="33463"/>
                    <a:pt x="50194" y="33463"/>
                  </a:cubicBezTo>
                  <a:close/>
                </a:path>
              </a:pathLst>
            </a:custGeom>
            <a:grpFill/>
            <a:ln w="16729" cap="flat">
              <a:noFill/>
              <a:prstDash val="solid"/>
              <a:miter/>
            </a:ln>
          </p:spPr>
          <p:txBody>
            <a:bodyPr rtlCol="0" anchor="ctr"/>
            <a:lstStyle/>
            <a:p>
              <a:endParaRPr lang="pt-BR"/>
            </a:p>
          </p:txBody>
        </p:sp>
        <p:sp>
          <p:nvSpPr>
            <p:cNvPr id="103" name="Forma Livre: Forma 231">
              <a:extLst>
                <a:ext uri="{FF2B5EF4-FFF2-40B4-BE49-F238E27FC236}">
                  <a16:creationId xmlns:a16="http://schemas.microsoft.com/office/drawing/2014/main" id="{C5002F50-5679-B495-F030-A9187D644093}"/>
                </a:ext>
              </a:extLst>
            </p:cNvPr>
            <p:cNvSpPr/>
            <p:nvPr/>
          </p:nvSpPr>
          <p:spPr>
            <a:xfrm>
              <a:off x="7347733" y="3012513"/>
              <a:ext cx="100547" cy="117199"/>
            </a:xfrm>
            <a:custGeom>
              <a:avLst/>
              <a:gdLst>
                <a:gd name="connsiteX0" fmla="*/ 83737 w 100547"/>
                <a:gd name="connsiteY0" fmla="*/ 117200 h 117199"/>
                <a:gd name="connsiteX1" fmla="*/ 70352 w 100547"/>
                <a:gd name="connsiteY1" fmla="*/ 110507 h 117199"/>
                <a:gd name="connsiteX2" fmla="*/ 3426 w 100547"/>
                <a:gd name="connsiteY2" fmla="*/ 26850 h 117199"/>
                <a:gd name="connsiteX3" fmla="*/ 6772 w 100547"/>
                <a:gd name="connsiteY3" fmla="*/ 3426 h 117199"/>
                <a:gd name="connsiteX4" fmla="*/ 30196 w 100547"/>
                <a:gd name="connsiteY4" fmla="*/ 6772 h 117199"/>
                <a:gd name="connsiteX5" fmla="*/ 97122 w 100547"/>
                <a:gd name="connsiteY5" fmla="*/ 90429 h 117199"/>
                <a:gd name="connsiteX6" fmla="*/ 93776 w 100547"/>
                <a:gd name="connsiteY6" fmla="*/ 113853 h 117199"/>
                <a:gd name="connsiteX7" fmla="*/ 83737 w 100547"/>
                <a:gd name="connsiteY7" fmla="*/ 117200 h 11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47" h="117199">
                  <a:moveTo>
                    <a:pt x="83737" y="117200"/>
                  </a:moveTo>
                  <a:cubicBezTo>
                    <a:pt x="78718" y="117200"/>
                    <a:pt x="73698" y="115527"/>
                    <a:pt x="70352" y="110507"/>
                  </a:cubicBezTo>
                  <a:lnTo>
                    <a:pt x="3426" y="26850"/>
                  </a:lnTo>
                  <a:cubicBezTo>
                    <a:pt x="-1594" y="20157"/>
                    <a:pt x="-1594" y="8445"/>
                    <a:pt x="6772" y="3426"/>
                  </a:cubicBezTo>
                  <a:cubicBezTo>
                    <a:pt x="13464" y="-1594"/>
                    <a:pt x="25177" y="-1594"/>
                    <a:pt x="30196" y="6772"/>
                  </a:cubicBezTo>
                  <a:lnTo>
                    <a:pt x="97122" y="90429"/>
                  </a:lnTo>
                  <a:cubicBezTo>
                    <a:pt x="102142" y="97122"/>
                    <a:pt x="102142" y="108834"/>
                    <a:pt x="93776" y="113853"/>
                  </a:cubicBezTo>
                  <a:cubicBezTo>
                    <a:pt x="90429" y="115527"/>
                    <a:pt x="87083" y="117200"/>
                    <a:pt x="83737" y="117200"/>
                  </a:cubicBezTo>
                  <a:close/>
                </a:path>
              </a:pathLst>
            </a:custGeom>
            <a:grpFill/>
            <a:ln w="16729" cap="flat">
              <a:noFill/>
              <a:prstDash val="solid"/>
              <a:miter/>
            </a:ln>
          </p:spPr>
          <p:txBody>
            <a:bodyPr rtlCol="0" anchor="ctr"/>
            <a:lstStyle/>
            <a:p>
              <a:endParaRPr lang="pt-BR"/>
            </a:p>
          </p:txBody>
        </p:sp>
        <p:sp>
          <p:nvSpPr>
            <p:cNvPr id="104" name="Forma Livre: Forma 232">
              <a:extLst>
                <a:ext uri="{FF2B5EF4-FFF2-40B4-BE49-F238E27FC236}">
                  <a16:creationId xmlns:a16="http://schemas.microsoft.com/office/drawing/2014/main" id="{61D801E2-C593-66DA-CEF7-455EAE046F5B}"/>
                </a:ext>
              </a:extLst>
            </p:cNvPr>
            <p:cNvSpPr/>
            <p:nvPr/>
          </p:nvSpPr>
          <p:spPr>
            <a:xfrm>
              <a:off x="7699174" y="2945667"/>
              <a:ext cx="100388" cy="100388"/>
            </a:xfrm>
            <a:custGeom>
              <a:avLst/>
              <a:gdLst>
                <a:gd name="connsiteX0" fmla="*/ 50194 w 100388"/>
                <a:gd name="connsiteY0" fmla="*/ 100389 h 100388"/>
                <a:gd name="connsiteX1" fmla="*/ 0 w 100388"/>
                <a:gd name="connsiteY1" fmla="*/ 50194 h 100388"/>
                <a:gd name="connsiteX2" fmla="*/ 50194 w 100388"/>
                <a:gd name="connsiteY2" fmla="*/ 0 h 100388"/>
                <a:gd name="connsiteX3" fmla="*/ 100389 w 100388"/>
                <a:gd name="connsiteY3" fmla="*/ 50194 h 100388"/>
                <a:gd name="connsiteX4" fmla="*/ 50194 w 100388"/>
                <a:gd name="connsiteY4" fmla="*/ 100389 h 100388"/>
                <a:gd name="connsiteX5" fmla="*/ 50194 w 100388"/>
                <a:gd name="connsiteY5" fmla="*/ 33463 h 100388"/>
                <a:gd name="connsiteX6" fmla="*/ 33463 w 100388"/>
                <a:gd name="connsiteY6" fmla="*/ 50194 h 100388"/>
                <a:gd name="connsiteX7" fmla="*/ 50194 w 100388"/>
                <a:gd name="connsiteY7" fmla="*/ 66926 h 100388"/>
                <a:gd name="connsiteX8" fmla="*/ 66926 w 100388"/>
                <a:gd name="connsiteY8" fmla="*/ 50194 h 100388"/>
                <a:gd name="connsiteX9" fmla="*/ 50194 w 100388"/>
                <a:gd name="connsiteY9" fmla="*/ 33463 h 1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88" h="100388">
                  <a:moveTo>
                    <a:pt x="50194" y="100389"/>
                  </a:moveTo>
                  <a:cubicBezTo>
                    <a:pt x="21751" y="100389"/>
                    <a:pt x="0" y="78638"/>
                    <a:pt x="0" y="50194"/>
                  </a:cubicBezTo>
                  <a:cubicBezTo>
                    <a:pt x="0" y="21751"/>
                    <a:pt x="21751" y="0"/>
                    <a:pt x="50194" y="0"/>
                  </a:cubicBezTo>
                  <a:cubicBezTo>
                    <a:pt x="78638" y="0"/>
                    <a:pt x="100389" y="21751"/>
                    <a:pt x="100389" y="50194"/>
                  </a:cubicBezTo>
                  <a:cubicBezTo>
                    <a:pt x="100389" y="78638"/>
                    <a:pt x="78638" y="100389"/>
                    <a:pt x="50194" y="100389"/>
                  </a:cubicBezTo>
                  <a:close/>
                  <a:moveTo>
                    <a:pt x="50194" y="33463"/>
                  </a:moveTo>
                  <a:cubicBezTo>
                    <a:pt x="40155" y="33463"/>
                    <a:pt x="33463" y="40156"/>
                    <a:pt x="33463" y="50194"/>
                  </a:cubicBezTo>
                  <a:cubicBezTo>
                    <a:pt x="33463" y="60233"/>
                    <a:pt x="40155" y="66926"/>
                    <a:pt x="50194" y="66926"/>
                  </a:cubicBezTo>
                  <a:cubicBezTo>
                    <a:pt x="60233" y="66926"/>
                    <a:pt x="66926" y="60233"/>
                    <a:pt x="66926" y="50194"/>
                  </a:cubicBezTo>
                  <a:cubicBezTo>
                    <a:pt x="66926" y="40156"/>
                    <a:pt x="60233" y="33463"/>
                    <a:pt x="50194" y="33463"/>
                  </a:cubicBezTo>
                  <a:close/>
                </a:path>
              </a:pathLst>
            </a:custGeom>
            <a:grpFill/>
            <a:ln w="16729" cap="flat">
              <a:noFill/>
              <a:prstDash val="solid"/>
              <a:miter/>
            </a:ln>
          </p:spPr>
          <p:txBody>
            <a:bodyPr rtlCol="0" anchor="ctr"/>
            <a:lstStyle/>
            <a:p>
              <a:endParaRPr lang="pt-BR"/>
            </a:p>
          </p:txBody>
        </p:sp>
        <p:sp>
          <p:nvSpPr>
            <p:cNvPr id="105" name="Forma Livre: Forma 233">
              <a:extLst>
                <a:ext uri="{FF2B5EF4-FFF2-40B4-BE49-F238E27FC236}">
                  <a16:creationId xmlns:a16="http://schemas.microsoft.com/office/drawing/2014/main" id="{03C16402-56FC-443C-F561-A5C04254A671}"/>
                </a:ext>
              </a:extLst>
            </p:cNvPr>
            <p:cNvSpPr/>
            <p:nvPr/>
          </p:nvSpPr>
          <p:spPr>
            <a:xfrm>
              <a:off x="7649408" y="3013020"/>
              <a:ext cx="99533" cy="116692"/>
            </a:xfrm>
            <a:custGeom>
              <a:avLst/>
              <a:gdLst>
                <a:gd name="connsiteX0" fmla="*/ 16304 w 99533"/>
                <a:gd name="connsiteY0" fmla="*/ 116693 h 116692"/>
                <a:gd name="connsiteX1" fmla="*/ 6265 w 99533"/>
                <a:gd name="connsiteY1" fmla="*/ 113346 h 116692"/>
                <a:gd name="connsiteX2" fmla="*/ 2919 w 99533"/>
                <a:gd name="connsiteY2" fmla="*/ 89922 h 116692"/>
                <a:gd name="connsiteX3" fmla="*/ 69845 w 99533"/>
                <a:gd name="connsiteY3" fmla="*/ 6265 h 116692"/>
                <a:gd name="connsiteX4" fmla="*/ 93269 w 99533"/>
                <a:gd name="connsiteY4" fmla="*/ 2918 h 116692"/>
                <a:gd name="connsiteX5" fmla="*/ 96615 w 99533"/>
                <a:gd name="connsiteY5" fmla="*/ 26343 h 116692"/>
                <a:gd name="connsiteX6" fmla="*/ 29689 w 99533"/>
                <a:gd name="connsiteY6" fmla="*/ 110000 h 116692"/>
                <a:gd name="connsiteX7" fmla="*/ 16304 w 99533"/>
                <a:gd name="connsiteY7" fmla="*/ 116693 h 11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33" h="116692">
                  <a:moveTo>
                    <a:pt x="16304" y="116693"/>
                  </a:moveTo>
                  <a:cubicBezTo>
                    <a:pt x="12957" y="116693"/>
                    <a:pt x="9611" y="115020"/>
                    <a:pt x="6265" y="113346"/>
                  </a:cubicBezTo>
                  <a:cubicBezTo>
                    <a:pt x="-428" y="108327"/>
                    <a:pt x="-2101" y="96615"/>
                    <a:pt x="2919" y="89922"/>
                  </a:cubicBezTo>
                  <a:lnTo>
                    <a:pt x="69845" y="6265"/>
                  </a:lnTo>
                  <a:cubicBezTo>
                    <a:pt x="74864" y="-428"/>
                    <a:pt x="86576" y="-2101"/>
                    <a:pt x="93269" y="2918"/>
                  </a:cubicBezTo>
                  <a:cubicBezTo>
                    <a:pt x="99961" y="7938"/>
                    <a:pt x="101634" y="19650"/>
                    <a:pt x="96615" y="26343"/>
                  </a:cubicBezTo>
                  <a:lnTo>
                    <a:pt x="29689" y="110000"/>
                  </a:lnTo>
                  <a:cubicBezTo>
                    <a:pt x="26343" y="115020"/>
                    <a:pt x="21323" y="116693"/>
                    <a:pt x="16304" y="116693"/>
                  </a:cubicBezTo>
                  <a:close/>
                </a:path>
              </a:pathLst>
            </a:custGeom>
            <a:grpFill/>
            <a:ln w="16729" cap="flat">
              <a:noFill/>
              <a:prstDash val="solid"/>
              <a:miter/>
            </a:ln>
          </p:spPr>
          <p:txBody>
            <a:bodyPr rtlCol="0" anchor="ctr"/>
            <a:lstStyle/>
            <a:p>
              <a:endParaRPr lang="pt-BR"/>
            </a:p>
          </p:txBody>
        </p:sp>
        <p:sp>
          <p:nvSpPr>
            <p:cNvPr id="106" name="Forma Livre: Forma 234">
              <a:extLst>
                <a:ext uri="{FF2B5EF4-FFF2-40B4-BE49-F238E27FC236}">
                  <a16:creationId xmlns:a16="http://schemas.microsoft.com/office/drawing/2014/main" id="{640C3018-81B7-FB52-62E8-27A3A5F0A0C3}"/>
                </a:ext>
              </a:extLst>
            </p:cNvPr>
            <p:cNvSpPr/>
            <p:nvPr/>
          </p:nvSpPr>
          <p:spPr>
            <a:xfrm>
              <a:off x="7816295" y="3263565"/>
              <a:ext cx="83657" cy="267703"/>
            </a:xfrm>
            <a:custGeom>
              <a:avLst/>
              <a:gdLst>
                <a:gd name="connsiteX0" fmla="*/ 0 w 83657"/>
                <a:gd name="connsiteY0" fmla="*/ 0 h 267703"/>
                <a:gd name="connsiteX1" fmla="*/ 0 w 83657"/>
                <a:gd name="connsiteY1" fmla="*/ 33463 h 267703"/>
                <a:gd name="connsiteX2" fmla="*/ 50194 w 83657"/>
                <a:gd name="connsiteY2" fmla="*/ 83657 h 267703"/>
                <a:gd name="connsiteX3" fmla="*/ 50194 w 83657"/>
                <a:gd name="connsiteY3" fmla="*/ 184046 h 267703"/>
                <a:gd name="connsiteX4" fmla="*/ 0 w 83657"/>
                <a:gd name="connsiteY4" fmla="*/ 234241 h 267703"/>
                <a:gd name="connsiteX5" fmla="*/ 0 w 83657"/>
                <a:gd name="connsiteY5" fmla="*/ 267704 h 267703"/>
                <a:gd name="connsiteX6" fmla="*/ 83657 w 83657"/>
                <a:gd name="connsiteY6" fmla="*/ 184046 h 267703"/>
                <a:gd name="connsiteX7" fmla="*/ 83657 w 83657"/>
                <a:gd name="connsiteY7" fmla="*/ 83657 h 267703"/>
                <a:gd name="connsiteX8" fmla="*/ 0 w 83657"/>
                <a:gd name="connsiteY8" fmla="*/ 0 h 26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7" h="267703">
                  <a:moveTo>
                    <a:pt x="0" y="0"/>
                  </a:moveTo>
                  <a:lnTo>
                    <a:pt x="0" y="33463"/>
                  </a:lnTo>
                  <a:cubicBezTo>
                    <a:pt x="28444" y="33463"/>
                    <a:pt x="50194" y="55214"/>
                    <a:pt x="50194" y="83657"/>
                  </a:cubicBezTo>
                  <a:lnTo>
                    <a:pt x="50194" y="184046"/>
                  </a:lnTo>
                  <a:cubicBezTo>
                    <a:pt x="50194" y="212490"/>
                    <a:pt x="28444" y="234241"/>
                    <a:pt x="0" y="234241"/>
                  </a:cubicBezTo>
                  <a:lnTo>
                    <a:pt x="0" y="267704"/>
                  </a:lnTo>
                  <a:cubicBezTo>
                    <a:pt x="46848" y="267704"/>
                    <a:pt x="83657" y="230895"/>
                    <a:pt x="83657" y="184046"/>
                  </a:cubicBezTo>
                  <a:lnTo>
                    <a:pt x="83657" y="83657"/>
                  </a:lnTo>
                  <a:cubicBezTo>
                    <a:pt x="83657" y="36809"/>
                    <a:pt x="46848" y="0"/>
                    <a:pt x="0" y="0"/>
                  </a:cubicBezTo>
                  <a:close/>
                </a:path>
              </a:pathLst>
            </a:custGeom>
            <a:grpFill/>
            <a:ln w="16729" cap="flat">
              <a:noFill/>
              <a:prstDash val="solid"/>
              <a:miter/>
            </a:ln>
          </p:spPr>
          <p:txBody>
            <a:bodyPr rtlCol="0" anchor="ctr"/>
            <a:lstStyle/>
            <a:p>
              <a:endParaRPr lang="pt-BR"/>
            </a:p>
          </p:txBody>
        </p:sp>
        <p:grpSp>
          <p:nvGrpSpPr>
            <p:cNvPr id="107" name="Gráfico 1">
              <a:extLst>
                <a:ext uri="{FF2B5EF4-FFF2-40B4-BE49-F238E27FC236}">
                  <a16:creationId xmlns:a16="http://schemas.microsoft.com/office/drawing/2014/main" id="{0B0CA32F-8323-7F44-E885-76EE5C1FE7A4}"/>
                </a:ext>
              </a:extLst>
            </p:cNvPr>
            <p:cNvGrpSpPr/>
            <p:nvPr/>
          </p:nvGrpSpPr>
          <p:grpSpPr>
            <a:xfrm>
              <a:off x="7197229" y="3163176"/>
              <a:ext cx="635796" cy="485213"/>
              <a:chOff x="7197229" y="3163176"/>
              <a:chExt cx="635796" cy="485213"/>
            </a:xfrm>
            <a:grpFill/>
          </p:grpSpPr>
          <p:sp>
            <p:nvSpPr>
              <p:cNvPr id="111" name="Forma Livre: Forma 236">
                <a:extLst>
                  <a:ext uri="{FF2B5EF4-FFF2-40B4-BE49-F238E27FC236}">
                    <a16:creationId xmlns:a16="http://schemas.microsoft.com/office/drawing/2014/main" id="{17E33C32-171A-FD09-5741-1ECB0B69ED2E}"/>
                  </a:ext>
                </a:extLst>
              </p:cNvPr>
              <p:cNvSpPr/>
              <p:nvPr/>
            </p:nvSpPr>
            <p:spPr>
              <a:xfrm>
                <a:off x="7197229" y="3263565"/>
                <a:ext cx="83657" cy="267703"/>
              </a:xfrm>
              <a:custGeom>
                <a:avLst/>
                <a:gdLst>
                  <a:gd name="connsiteX0" fmla="*/ 33463 w 83657"/>
                  <a:gd name="connsiteY0" fmla="*/ 184046 h 267703"/>
                  <a:gd name="connsiteX1" fmla="*/ 33463 w 83657"/>
                  <a:gd name="connsiteY1" fmla="*/ 83657 h 267703"/>
                  <a:gd name="connsiteX2" fmla="*/ 83657 w 83657"/>
                  <a:gd name="connsiteY2" fmla="*/ 33463 h 267703"/>
                  <a:gd name="connsiteX3" fmla="*/ 83657 w 83657"/>
                  <a:gd name="connsiteY3" fmla="*/ 0 h 267703"/>
                  <a:gd name="connsiteX4" fmla="*/ 0 w 83657"/>
                  <a:gd name="connsiteY4" fmla="*/ 83657 h 267703"/>
                  <a:gd name="connsiteX5" fmla="*/ 0 w 83657"/>
                  <a:gd name="connsiteY5" fmla="*/ 184046 h 267703"/>
                  <a:gd name="connsiteX6" fmla="*/ 83657 w 83657"/>
                  <a:gd name="connsiteY6" fmla="*/ 267704 h 267703"/>
                  <a:gd name="connsiteX7" fmla="*/ 83657 w 83657"/>
                  <a:gd name="connsiteY7" fmla="*/ 234241 h 267703"/>
                  <a:gd name="connsiteX8" fmla="*/ 33463 w 83657"/>
                  <a:gd name="connsiteY8" fmla="*/ 184046 h 26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7" h="267703">
                    <a:moveTo>
                      <a:pt x="33463" y="184046"/>
                    </a:moveTo>
                    <a:lnTo>
                      <a:pt x="33463" y="83657"/>
                    </a:lnTo>
                    <a:cubicBezTo>
                      <a:pt x="33463" y="55214"/>
                      <a:pt x="55214" y="33463"/>
                      <a:pt x="83657" y="33463"/>
                    </a:cubicBezTo>
                    <a:lnTo>
                      <a:pt x="83657" y="0"/>
                    </a:lnTo>
                    <a:cubicBezTo>
                      <a:pt x="36810" y="0"/>
                      <a:pt x="0" y="36809"/>
                      <a:pt x="0" y="83657"/>
                    </a:cubicBezTo>
                    <a:lnTo>
                      <a:pt x="0" y="184046"/>
                    </a:lnTo>
                    <a:cubicBezTo>
                      <a:pt x="0" y="230895"/>
                      <a:pt x="36810" y="267704"/>
                      <a:pt x="83657" y="267704"/>
                    </a:cubicBezTo>
                    <a:lnTo>
                      <a:pt x="83657" y="234241"/>
                    </a:lnTo>
                    <a:cubicBezTo>
                      <a:pt x="55214" y="234241"/>
                      <a:pt x="33463" y="212490"/>
                      <a:pt x="33463" y="184046"/>
                    </a:cubicBezTo>
                    <a:close/>
                  </a:path>
                </a:pathLst>
              </a:custGeom>
              <a:grpFill/>
              <a:ln w="16729" cap="flat">
                <a:noFill/>
                <a:prstDash val="solid"/>
                <a:miter/>
              </a:ln>
            </p:spPr>
            <p:txBody>
              <a:bodyPr rtlCol="0" anchor="ctr"/>
              <a:lstStyle/>
              <a:p>
                <a:endParaRPr lang="pt-BR"/>
              </a:p>
            </p:txBody>
          </p:sp>
          <p:sp>
            <p:nvSpPr>
              <p:cNvPr id="112" name="Forma Livre: Forma 237">
                <a:extLst>
                  <a:ext uri="{FF2B5EF4-FFF2-40B4-BE49-F238E27FC236}">
                    <a16:creationId xmlns:a16="http://schemas.microsoft.com/office/drawing/2014/main" id="{6D62FCBE-4513-DF85-2CD7-6292FA43D90B}"/>
                  </a:ext>
                </a:extLst>
              </p:cNvPr>
              <p:cNvSpPr/>
              <p:nvPr/>
            </p:nvSpPr>
            <p:spPr>
              <a:xfrm>
                <a:off x="7264155" y="3163176"/>
                <a:ext cx="568870" cy="485213"/>
              </a:xfrm>
              <a:custGeom>
                <a:avLst/>
                <a:gdLst>
                  <a:gd name="connsiteX0" fmla="*/ 451750 w 568870"/>
                  <a:gd name="connsiteY0" fmla="*/ 485213 h 485213"/>
                  <a:gd name="connsiteX1" fmla="*/ 117120 w 568870"/>
                  <a:gd name="connsiteY1" fmla="*/ 485213 h 485213"/>
                  <a:gd name="connsiteX2" fmla="*/ 0 w 568870"/>
                  <a:gd name="connsiteY2" fmla="*/ 368093 h 485213"/>
                  <a:gd name="connsiteX3" fmla="*/ 0 w 568870"/>
                  <a:gd name="connsiteY3" fmla="*/ 50194 h 485213"/>
                  <a:gd name="connsiteX4" fmla="*/ 50194 w 568870"/>
                  <a:gd name="connsiteY4" fmla="*/ 0 h 485213"/>
                  <a:gd name="connsiteX5" fmla="*/ 518676 w 568870"/>
                  <a:gd name="connsiteY5" fmla="*/ 0 h 485213"/>
                  <a:gd name="connsiteX6" fmla="*/ 568871 w 568870"/>
                  <a:gd name="connsiteY6" fmla="*/ 50194 h 485213"/>
                  <a:gd name="connsiteX7" fmla="*/ 568871 w 568870"/>
                  <a:gd name="connsiteY7" fmla="*/ 368093 h 485213"/>
                  <a:gd name="connsiteX8" fmla="*/ 451750 w 568870"/>
                  <a:gd name="connsiteY8" fmla="*/ 485213 h 485213"/>
                  <a:gd name="connsiteX9" fmla="*/ 50194 w 568870"/>
                  <a:gd name="connsiteY9" fmla="*/ 33463 h 485213"/>
                  <a:gd name="connsiteX10" fmla="*/ 33463 w 568870"/>
                  <a:gd name="connsiteY10" fmla="*/ 50194 h 485213"/>
                  <a:gd name="connsiteX11" fmla="*/ 33463 w 568870"/>
                  <a:gd name="connsiteY11" fmla="*/ 368093 h 485213"/>
                  <a:gd name="connsiteX12" fmla="*/ 117120 w 568870"/>
                  <a:gd name="connsiteY12" fmla="*/ 451750 h 485213"/>
                  <a:gd name="connsiteX13" fmla="*/ 451750 w 568870"/>
                  <a:gd name="connsiteY13" fmla="*/ 451750 h 485213"/>
                  <a:gd name="connsiteX14" fmla="*/ 535408 w 568870"/>
                  <a:gd name="connsiteY14" fmla="*/ 368093 h 485213"/>
                  <a:gd name="connsiteX15" fmla="*/ 535408 w 568870"/>
                  <a:gd name="connsiteY15" fmla="*/ 50194 h 485213"/>
                  <a:gd name="connsiteX16" fmla="*/ 518676 w 568870"/>
                  <a:gd name="connsiteY16" fmla="*/ 33463 h 485213"/>
                  <a:gd name="connsiteX17" fmla="*/ 50194 w 568870"/>
                  <a:gd name="connsiteY17" fmla="*/ 33463 h 48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8870" h="485213">
                    <a:moveTo>
                      <a:pt x="451750" y="485213"/>
                    </a:moveTo>
                    <a:lnTo>
                      <a:pt x="117120" y="485213"/>
                    </a:lnTo>
                    <a:cubicBezTo>
                      <a:pt x="51868" y="485213"/>
                      <a:pt x="0" y="433346"/>
                      <a:pt x="0" y="368093"/>
                    </a:cubicBezTo>
                    <a:lnTo>
                      <a:pt x="0" y="50194"/>
                    </a:lnTo>
                    <a:cubicBezTo>
                      <a:pt x="0" y="21751"/>
                      <a:pt x="21751" y="0"/>
                      <a:pt x="50194" y="0"/>
                    </a:cubicBezTo>
                    <a:lnTo>
                      <a:pt x="518676" y="0"/>
                    </a:lnTo>
                    <a:cubicBezTo>
                      <a:pt x="547120" y="0"/>
                      <a:pt x="568871" y="21751"/>
                      <a:pt x="568871" y="50194"/>
                    </a:cubicBezTo>
                    <a:lnTo>
                      <a:pt x="568871" y="368093"/>
                    </a:lnTo>
                    <a:cubicBezTo>
                      <a:pt x="568871" y="433346"/>
                      <a:pt x="517003" y="485213"/>
                      <a:pt x="451750" y="485213"/>
                    </a:cubicBezTo>
                    <a:close/>
                    <a:moveTo>
                      <a:pt x="50194" y="33463"/>
                    </a:moveTo>
                    <a:cubicBezTo>
                      <a:pt x="40155" y="33463"/>
                      <a:pt x="33463" y="40156"/>
                      <a:pt x="33463" y="50194"/>
                    </a:cubicBezTo>
                    <a:lnTo>
                      <a:pt x="33463" y="368093"/>
                    </a:lnTo>
                    <a:cubicBezTo>
                      <a:pt x="33463" y="414941"/>
                      <a:pt x="70272" y="451750"/>
                      <a:pt x="117120" y="451750"/>
                    </a:cubicBezTo>
                    <a:lnTo>
                      <a:pt x="451750" y="451750"/>
                    </a:lnTo>
                    <a:cubicBezTo>
                      <a:pt x="498598" y="451750"/>
                      <a:pt x="535408" y="414941"/>
                      <a:pt x="535408" y="368093"/>
                    </a:cubicBezTo>
                    <a:lnTo>
                      <a:pt x="535408" y="50194"/>
                    </a:lnTo>
                    <a:cubicBezTo>
                      <a:pt x="535408" y="40156"/>
                      <a:pt x="528715" y="33463"/>
                      <a:pt x="518676" y="33463"/>
                    </a:cubicBezTo>
                    <a:lnTo>
                      <a:pt x="50194" y="33463"/>
                    </a:lnTo>
                    <a:close/>
                  </a:path>
                </a:pathLst>
              </a:custGeom>
              <a:grpFill/>
              <a:ln w="16729" cap="flat">
                <a:noFill/>
                <a:prstDash val="solid"/>
                <a:miter/>
              </a:ln>
            </p:spPr>
            <p:txBody>
              <a:bodyPr rtlCol="0" anchor="ctr"/>
              <a:lstStyle/>
              <a:p>
                <a:endParaRPr lang="pt-BR"/>
              </a:p>
            </p:txBody>
          </p:sp>
        </p:grpSp>
        <p:sp>
          <p:nvSpPr>
            <p:cNvPr id="108" name="Forma Livre: Forma 238">
              <a:extLst>
                <a:ext uri="{FF2B5EF4-FFF2-40B4-BE49-F238E27FC236}">
                  <a16:creationId xmlns:a16="http://schemas.microsoft.com/office/drawing/2014/main" id="{0DC3EE31-ADD2-23AD-1ADA-E1A48C828817}"/>
                </a:ext>
              </a:extLst>
            </p:cNvPr>
            <p:cNvSpPr/>
            <p:nvPr/>
          </p:nvSpPr>
          <p:spPr>
            <a:xfrm>
              <a:off x="7331081" y="3263565"/>
              <a:ext cx="200777" cy="200777"/>
            </a:xfrm>
            <a:custGeom>
              <a:avLst/>
              <a:gdLst>
                <a:gd name="connsiteX0" fmla="*/ 100389 w 200777"/>
                <a:gd name="connsiteY0" fmla="*/ 200778 h 200777"/>
                <a:gd name="connsiteX1" fmla="*/ 0 w 200777"/>
                <a:gd name="connsiteY1" fmla="*/ 100389 h 200777"/>
                <a:gd name="connsiteX2" fmla="*/ 100389 w 200777"/>
                <a:gd name="connsiteY2" fmla="*/ 0 h 200777"/>
                <a:gd name="connsiteX3" fmla="*/ 200778 w 200777"/>
                <a:gd name="connsiteY3" fmla="*/ 100389 h 200777"/>
                <a:gd name="connsiteX4" fmla="*/ 100389 w 200777"/>
                <a:gd name="connsiteY4" fmla="*/ 200778 h 200777"/>
                <a:gd name="connsiteX5" fmla="*/ 100389 w 200777"/>
                <a:gd name="connsiteY5" fmla="*/ 33463 h 200777"/>
                <a:gd name="connsiteX6" fmla="*/ 33463 w 200777"/>
                <a:gd name="connsiteY6" fmla="*/ 100389 h 200777"/>
                <a:gd name="connsiteX7" fmla="*/ 100389 w 200777"/>
                <a:gd name="connsiteY7" fmla="*/ 167315 h 200777"/>
                <a:gd name="connsiteX8" fmla="*/ 167315 w 200777"/>
                <a:gd name="connsiteY8" fmla="*/ 100389 h 200777"/>
                <a:gd name="connsiteX9" fmla="*/ 100389 w 200777"/>
                <a:gd name="connsiteY9" fmla="*/ 33463 h 2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77" h="200777">
                  <a:moveTo>
                    <a:pt x="100389" y="200778"/>
                  </a:moveTo>
                  <a:cubicBezTo>
                    <a:pt x="45175" y="200778"/>
                    <a:pt x="0" y="155603"/>
                    <a:pt x="0" y="100389"/>
                  </a:cubicBezTo>
                  <a:cubicBezTo>
                    <a:pt x="0" y="45175"/>
                    <a:pt x="45175" y="0"/>
                    <a:pt x="100389" y="0"/>
                  </a:cubicBezTo>
                  <a:cubicBezTo>
                    <a:pt x="155603" y="0"/>
                    <a:pt x="200778" y="45175"/>
                    <a:pt x="200778" y="100389"/>
                  </a:cubicBezTo>
                  <a:cubicBezTo>
                    <a:pt x="200778" y="155603"/>
                    <a:pt x="155603" y="200778"/>
                    <a:pt x="100389" y="200778"/>
                  </a:cubicBezTo>
                  <a:close/>
                  <a:moveTo>
                    <a:pt x="100389" y="33463"/>
                  </a:moveTo>
                  <a:cubicBezTo>
                    <a:pt x="63579" y="33463"/>
                    <a:pt x="33463" y="63580"/>
                    <a:pt x="33463" y="100389"/>
                  </a:cubicBezTo>
                  <a:cubicBezTo>
                    <a:pt x="33463" y="137198"/>
                    <a:pt x="63579" y="167315"/>
                    <a:pt x="100389" y="167315"/>
                  </a:cubicBezTo>
                  <a:cubicBezTo>
                    <a:pt x="137198" y="167315"/>
                    <a:pt x="167315" y="137198"/>
                    <a:pt x="167315" y="100389"/>
                  </a:cubicBezTo>
                  <a:cubicBezTo>
                    <a:pt x="167315" y="63580"/>
                    <a:pt x="137198" y="33463"/>
                    <a:pt x="100389" y="33463"/>
                  </a:cubicBezTo>
                  <a:close/>
                </a:path>
              </a:pathLst>
            </a:custGeom>
            <a:grpFill/>
            <a:ln w="16729" cap="flat">
              <a:noFill/>
              <a:prstDash val="solid"/>
              <a:miter/>
            </a:ln>
          </p:spPr>
          <p:txBody>
            <a:bodyPr rtlCol="0" anchor="ctr"/>
            <a:lstStyle/>
            <a:p>
              <a:endParaRPr lang="pt-BR"/>
            </a:p>
          </p:txBody>
        </p:sp>
        <p:sp>
          <p:nvSpPr>
            <p:cNvPr id="109" name="Forma Livre: Forma 239">
              <a:extLst>
                <a:ext uri="{FF2B5EF4-FFF2-40B4-BE49-F238E27FC236}">
                  <a16:creationId xmlns:a16="http://schemas.microsoft.com/office/drawing/2014/main" id="{EC4DCC81-11C4-5337-26EA-2A604F834777}"/>
                </a:ext>
              </a:extLst>
            </p:cNvPr>
            <p:cNvSpPr/>
            <p:nvPr/>
          </p:nvSpPr>
          <p:spPr>
            <a:xfrm>
              <a:off x="7565322" y="3263565"/>
              <a:ext cx="200777" cy="200777"/>
            </a:xfrm>
            <a:custGeom>
              <a:avLst/>
              <a:gdLst>
                <a:gd name="connsiteX0" fmla="*/ 100389 w 200777"/>
                <a:gd name="connsiteY0" fmla="*/ 200778 h 200777"/>
                <a:gd name="connsiteX1" fmla="*/ 0 w 200777"/>
                <a:gd name="connsiteY1" fmla="*/ 100389 h 200777"/>
                <a:gd name="connsiteX2" fmla="*/ 100389 w 200777"/>
                <a:gd name="connsiteY2" fmla="*/ 0 h 200777"/>
                <a:gd name="connsiteX3" fmla="*/ 200778 w 200777"/>
                <a:gd name="connsiteY3" fmla="*/ 100389 h 200777"/>
                <a:gd name="connsiteX4" fmla="*/ 100389 w 200777"/>
                <a:gd name="connsiteY4" fmla="*/ 200778 h 200777"/>
                <a:gd name="connsiteX5" fmla="*/ 100389 w 200777"/>
                <a:gd name="connsiteY5" fmla="*/ 33463 h 200777"/>
                <a:gd name="connsiteX6" fmla="*/ 33463 w 200777"/>
                <a:gd name="connsiteY6" fmla="*/ 100389 h 200777"/>
                <a:gd name="connsiteX7" fmla="*/ 100389 w 200777"/>
                <a:gd name="connsiteY7" fmla="*/ 167315 h 200777"/>
                <a:gd name="connsiteX8" fmla="*/ 167315 w 200777"/>
                <a:gd name="connsiteY8" fmla="*/ 100389 h 200777"/>
                <a:gd name="connsiteX9" fmla="*/ 100389 w 200777"/>
                <a:gd name="connsiteY9" fmla="*/ 33463 h 2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77" h="200777">
                  <a:moveTo>
                    <a:pt x="100389" y="200778"/>
                  </a:moveTo>
                  <a:cubicBezTo>
                    <a:pt x="45175" y="200778"/>
                    <a:pt x="0" y="155603"/>
                    <a:pt x="0" y="100389"/>
                  </a:cubicBezTo>
                  <a:cubicBezTo>
                    <a:pt x="0" y="45175"/>
                    <a:pt x="45175" y="0"/>
                    <a:pt x="100389" y="0"/>
                  </a:cubicBezTo>
                  <a:cubicBezTo>
                    <a:pt x="155603" y="0"/>
                    <a:pt x="200778" y="45175"/>
                    <a:pt x="200778" y="100389"/>
                  </a:cubicBezTo>
                  <a:cubicBezTo>
                    <a:pt x="200778" y="155603"/>
                    <a:pt x="155603" y="200778"/>
                    <a:pt x="100389" y="200778"/>
                  </a:cubicBezTo>
                  <a:close/>
                  <a:moveTo>
                    <a:pt x="100389" y="33463"/>
                  </a:moveTo>
                  <a:cubicBezTo>
                    <a:pt x="63579" y="33463"/>
                    <a:pt x="33463" y="63580"/>
                    <a:pt x="33463" y="100389"/>
                  </a:cubicBezTo>
                  <a:cubicBezTo>
                    <a:pt x="33463" y="137198"/>
                    <a:pt x="63579" y="167315"/>
                    <a:pt x="100389" y="167315"/>
                  </a:cubicBezTo>
                  <a:cubicBezTo>
                    <a:pt x="137198" y="167315"/>
                    <a:pt x="167315" y="137198"/>
                    <a:pt x="167315" y="100389"/>
                  </a:cubicBezTo>
                  <a:cubicBezTo>
                    <a:pt x="167315" y="63580"/>
                    <a:pt x="137198" y="33463"/>
                    <a:pt x="100389" y="33463"/>
                  </a:cubicBezTo>
                  <a:close/>
                </a:path>
              </a:pathLst>
            </a:custGeom>
            <a:grpFill/>
            <a:ln w="16729" cap="flat">
              <a:noFill/>
              <a:prstDash val="solid"/>
              <a:miter/>
            </a:ln>
          </p:spPr>
          <p:txBody>
            <a:bodyPr rtlCol="0" anchor="ctr"/>
            <a:lstStyle/>
            <a:p>
              <a:endParaRPr lang="pt-BR"/>
            </a:p>
          </p:txBody>
        </p:sp>
        <p:sp>
          <p:nvSpPr>
            <p:cNvPr id="110" name="Forma Livre: Forma 240">
              <a:extLst>
                <a:ext uri="{FF2B5EF4-FFF2-40B4-BE49-F238E27FC236}">
                  <a16:creationId xmlns:a16="http://schemas.microsoft.com/office/drawing/2014/main" id="{CA8DE5BC-58D7-0F1D-8D2A-44C151F5C60A}"/>
                </a:ext>
              </a:extLst>
            </p:cNvPr>
            <p:cNvSpPr/>
            <p:nvPr/>
          </p:nvSpPr>
          <p:spPr>
            <a:xfrm>
              <a:off x="7665711" y="3363954"/>
              <a:ext cx="16731" cy="16731"/>
            </a:xfrm>
            <a:custGeom>
              <a:avLst/>
              <a:gdLst>
                <a:gd name="connsiteX0" fmla="*/ 0 w 16731"/>
                <a:gd name="connsiteY0" fmla="*/ 0 h 16731"/>
                <a:gd name="connsiteX1" fmla="*/ 0 w 16731"/>
                <a:gd name="connsiteY1" fmla="*/ 0 h 16731"/>
                <a:gd name="connsiteX2" fmla="*/ 0 w 16731"/>
                <a:gd name="connsiteY2" fmla="*/ 0 h 16731"/>
                <a:gd name="connsiteX3" fmla="*/ 0 w 16731"/>
                <a:gd name="connsiteY3" fmla="*/ 0 h 16731"/>
                <a:gd name="connsiteX4" fmla="*/ 0 w 16731"/>
                <a:gd name="connsiteY4" fmla="*/ 0 h 16731"/>
                <a:gd name="connsiteX5" fmla="*/ 0 w 16731"/>
                <a:gd name="connsiteY5" fmla="*/ 0 h 16731"/>
                <a:gd name="connsiteX6" fmla="*/ 0 w 16731"/>
                <a:gd name="connsiteY6" fmla="*/ 0 h 16731"/>
                <a:gd name="connsiteX7" fmla="*/ 0 w 16731"/>
                <a:gd name="connsiteY7" fmla="*/ 0 h 16731"/>
                <a:gd name="connsiteX8" fmla="*/ 0 w 16731"/>
                <a:gd name="connsiteY8" fmla="*/ 0 h 16731"/>
                <a:gd name="connsiteX9" fmla="*/ 0 w 16731"/>
                <a:gd name="connsiteY9" fmla="*/ 0 h 16731"/>
                <a:gd name="connsiteX10" fmla="*/ 0 w 16731"/>
                <a:gd name="connsiteY10" fmla="*/ 0 h 16731"/>
                <a:gd name="connsiteX11" fmla="*/ 0 w 16731"/>
                <a:gd name="connsiteY11" fmla="*/ 0 h 16731"/>
                <a:gd name="connsiteX12" fmla="*/ 0 w 16731"/>
                <a:gd name="connsiteY12" fmla="*/ 0 h 16731"/>
                <a:gd name="connsiteX13" fmla="*/ 0 w 16731"/>
                <a:gd name="connsiteY13" fmla="*/ 0 h 16731"/>
                <a:gd name="connsiteX14" fmla="*/ 0 w 16731"/>
                <a:gd name="connsiteY14" fmla="*/ 0 h 16731"/>
                <a:gd name="connsiteX15" fmla="*/ 0 w 16731"/>
                <a:gd name="connsiteY15" fmla="*/ 0 h 16731"/>
                <a:gd name="connsiteX16" fmla="*/ 0 w 16731"/>
                <a:gd name="connsiteY16" fmla="*/ 0 h 16731"/>
                <a:gd name="connsiteX17" fmla="*/ 0 w 16731"/>
                <a:gd name="connsiteY17" fmla="*/ 0 h 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1" h="16731">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path>
              </a:pathLst>
            </a:custGeom>
            <a:grpFill/>
            <a:ln w="16729" cap="flat">
              <a:noFill/>
              <a:prstDash val="solid"/>
              <a:miter/>
            </a:ln>
          </p:spPr>
          <p:txBody>
            <a:bodyPr rtlCol="0" anchor="ctr"/>
            <a:lstStyle/>
            <a:p>
              <a:endParaRPr lang="pt-BR"/>
            </a:p>
          </p:txBody>
        </p:sp>
      </p:grpSp>
    </p:spTree>
    <p:extLst>
      <p:ext uri="{BB962C8B-B14F-4D97-AF65-F5344CB8AC3E}">
        <p14:creationId xmlns:p14="http://schemas.microsoft.com/office/powerpoint/2010/main" val="378585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Como aporta IA en la productividad organizacional </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 name="Rectángulo redondeado 2">
            <a:extLst>
              <a:ext uri="{FF2B5EF4-FFF2-40B4-BE49-F238E27FC236}">
                <a16:creationId xmlns:a16="http://schemas.microsoft.com/office/drawing/2014/main" id="{E8805D8B-4614-9867-AEB3-70058D9A4611}"/>
              </a:ext>
            </a:extLst>
          </p:cNvPr>
          <p:cNvSpPr/>
          <p:nvPr/>
        </p:nvSpPr>
        <p:spPr>
          <a:xfrm>
            <a:off x="835179" y="193126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a:solidFill>
                  <a:schemeClr val="bg1"/>
                </a:solidFill>
                <a:effectLst/>
                <a:latin typeface="Söhne"/>
              </a:rPr>
              <a:t>Automatización de tareas</a:t>
            </a:r>
            <a:endParaRPr lang="es-CL">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4" name="Rectángulo redondeado 3">
            <a:extLst>
              <a:ext uri="{FF2B5EF4-FFF2-40B4-BE49-F238E27FC236}">
                <a16:creationId xmlns:a16="http://schemas.microsoft.com/office/drawing/2014/main" id="{8A5E74BC-5FB3-0539-B380-1E77E7623418}"/>
              </a:ext>
            </a:extLst>
          </p:cNvPr>
          <p:cNvSpPr/>
          <p:nvPr/>
        </p:nvSpPr>
        <p:spPr>
          <a:xfrm>
            <a:off x="835179" y="311133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Segoe UI" panose="020B0502040204020203" pitchFamily="34" charset="0"/>
                <a:ea typeface="Segoe UI" panose="020B0502040204020203" pitchFamily="34" charset="0"/>
                <a:cs typeface="Segoe UI" panose="020B0502040204020203" pitchFamily="34" charset="0"/>
              </a:rPr>
              <a:t>Optimización de procesos</a:t>
            </a: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tángulo redondeado 4">
            <a:extLst>
              <a:ext uri="{FF2B5EF4-FFF2-40B4-BE49-F238E27FC236}">
                <a16:creationId xmlns:a16="http://schemas.microsoft.com/office/drawing/2014/main" id="{E2679E84-8A88-B02C-841B-6D572A6D65B6}"/>
              </a:ext>
            </a:extLst>
          </p:cNvPr>
          <p:cNvSpPr/>
          <p:nvPr/>
        </p:nvSpPr>
        <p:spPr>
          <a:xfrm>
            <a:off x="835179" y="429140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Toma de decisiones informada</a:t>
            </a:r>
          </a:p>
        </p:txBody>
      </p:sp>
      <p:sp>
        <p:nvSpPr>
          <p:cNvPr id="6" name="CuadroTexto 5">
            <a:extLst>
              <a:ext uri="{FF2B5EF4-FFF2-40B4-BE49-F238E27FC236}">
                <a16:creationId xmlns:a16="http://schemas.microsoft.com/office/drawing/2014/main" id="{17988AC5-52BE-62A8-660B-A9EAB42EE5B6}"/>
              </a:ext>
            </a:extLst>
          </p:cNvPr>
          <p:cNvSpPr txBox="1"/>
          <p:nvPr/>
        </p:nvSpPr>
        <p:spPr>
          <a:xfrm>
            <a:off x="835179" y="1419829"/>
            <a:ext cx="2743200" cy="369332"/>
          </a:xfrm>
          <a:prstGeom prst="rect">
            <a:avLst/>
          </a:prstGeom>
          <a:noFill/>
        </p:spPr>
        <p:txBody>
          <a:bodyPr wrap="square" rtlCol="0">
            <a:spAutoFit/>
          </a:bodyPr>
          <a:lstStyle/>
          <a:p>
            <a:pPr algn="ctr"/>
            <a:r>
              <a:rPr lang="es-CL" spc="120">
                <a:solidFill>
                  <a:schemeClr val="bg1"/>
                </a:solidFill>
                <a:latin typeface="Segoe UI" panose="020B0502040204020203" pitchFamily="34" charset="0"/>
                <a:ea typeface="Segoe UI" panose="020B0502040204020203" pitchFamily="34" charset="0"/>
                <a:cs typeface="Segoe UI" panose="020B0502040204020203" pitchFamily="34" charset="0"/>
              </a:rPr>
              <a:t>AMBITO</a:t>
            </a:r>
          </a:p>
        </p:txBody>
      </p:sp>
      <p:sp>
        <p:nvSpPr>
          <p:cNvPr id="7" name="Rectángulo redondeado 6">
            <a:extLst>
              <a:ext uri="{FF2B5EF4-FFF2-40B4-BE49-F238E27FC236}">
                <a16:creationId xmlns:a16="http://schemas.microsoft.com/office/drawing/2014/main" id="{A5849EC3-2A8C-A818-B5B3-413ACF243736}"/>
              </a:ext>
            </a:extLst>
          </p:cNvPr>
          <p:cNvSpPr/>
          <p:nvPr/>
        </p:nvSpPr>
        <p:spPr>
          <a:xfrm>
            <a:off x="3835881" y="1931263"/>
            <a:ext cx="7636539"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Segoe UI" panose="020B0502040204020203" pitchFamily="34" charset="0"/>
                <a:ea typeface="Segoe UI" panose="020B0502040204020203" pitchFamily="34" charset="0"/>
                <a:cs typeface="Segoe UI" panose="020B0502040204020203" pitchFamily="34" charset="0"/>
              </a:rPr>
              <a:t>Automatizar tareas repetitivas y de baja complejidad.</a:t>
            </a: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8" name="Rectángulo redondeado 7">
            <a:extLst>
              <a:ext uri="{FF2B5EF4-FFF2-40B4-BE49-F238E27FC236}">
                <a16:creationId xmlns:a16="http://schemas.microsoft.com/office/drawing/2014/main" id="{E2942DA1-0EB4-F801-148D-D32F1B3B2D6E}"/>
              </a:ext>
            </a:extLst>
          </p:cNvPr>
          <p:cNvSpPr/>
          <p:nvPr/>
        </p:nvSpPr>
        <p:spPr>
          <a:xfrm>
            <a:off x="3835882" y="3111333"/>
            <a:ext cx="7636538"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Segoe UI" panose="020B0502040204020203" pitchFamily="34" charset="0"/>
                <a:cs typeface="Segoe UI" panose="020B0502040204020203" pitchFamily="34" charset="0"/>
              </a:rPr>
              <a:t>Analizar grandes cantidades de datos y encontrar patrones ocultos.</a:t>
            </a:r>
          </a:p>
        </p:txBody>
      </p:sp>
      <p:sp>
        <p:nvSpPr>
          <p:cNvPr id="9" name="Rectángulo redondeado 8">
            <a:extLst>
              <a:ext uri="{FF2B5EF4-FFF2-40B4-BE49-F238E27FC236}">
                <a16:creationId xmlns:a16="http://schemas.microsoft.com/office/drawing/2014/main" id="{BEBF0651-8938-B516-E1E4-7770E01B281D}"/>
              </a:ext>
            </a:extLst>
          </p:cNvPr>
          <p:cNvSpPr/>
          <p:nvPr/>
        </p:nvSpPr>
        <p:spPr>
          <a:xfrm>
            <a:off x="3835881" y="4291403"/>
            <a:ext cx="7636537"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Analizar datos en tiempo real, proporcionando información valiosa y ofreciendo recomendaciones basadas en el análisis de la data.</a:t>
            </a:r>
          </a:p>
        </p:txBody>
      </p:sp>
      <p:sp>
        <p:nvSpPr>
          <p:cNvPr id="10" name="CuadroTexto 9">
            <a:extLst>
              <a:ext uri="{FF2B5EF4-FFF2-40B4-BE49-F238E27FC236}">
                <a16:creationId xmlns:a16="http://schemas.microsoft.com/office/drawing/2014/main" id="{8BED7064-AEE1-7A78-E6F9-2F1F74BE3A54}"/>
              </a:ext>
            </a:extLst>
          </p:cNvPr>
          <p:cNvSpPr txBox="1"/>
          <p:nvPr/>
        </p:nvSpPr>
        <p:spPr>
          <a:xfrm>
            <a:off x="6256422" y="1374090"/>
            <a:ext cx="3199333" cy="369332"/>
          </a:xfrm>
          <a:prstGeom prst="rect">
            <a:avLst/>
          </a:prstGeom>
          <a:noFill/>
        </p:spPr>
        <p:txBody>
          <a:bodyPr wrap="square" rtlCol="0">
            <a:spAutoFit/>
          </a:bodyPr>
          <a:lstStyle/>
          <a:p>
            <a:pPr algn="ctr"/>
            <a:r>
              <a:rPr lang="es-CL" spc="120">
                <a:solidFill>
                  <a:schemeClr val="bg1"/>
                </a:solidFill>
                <a:latin typeface="Segoe UI" panose="020B0502040204020203" pitchFamily="34" charset="0"/>
                <a:ea typeface="Segoe UI" panose="020B0502040204020203" pitchFamily="34" charset="0"/>
                <a:cs typeface="Segoe UI" panose="020B0502040204020203" pitchFamily="34" charset="0"/>
              </a:rPr>
              <a:t>DESCRIPCIÓN</a:t>
            </a:r>
          </a:p>
        </p:txBody>
      </p:sp>
      <p:pic>
        <p:nvPicPr>
          <p:cNvPr id="15" name="Imagen 14">
            <a:extLst>
              <a:ext uri="{FF2B5EF4-FFF2-40B4-BE49-F238E27FC236}">
                <a16:creationId xmlns:a16="http://schemas.microsoft.com/office/drawing/2014/main" id="{5EB27C8C-9FB1-D308-FEAD-6CB0F5DF4A07}"/>
              </a:ext>
            </a:extLst>
          </p:cNvPr>
          <p:cNvPicPr>
            <a:picLocks noChangeAspect="1"/>
          </p:cNvPicPr>
          <p:nvPr/>
        </p:nvPicPr>
        <p:blipFill>
          <a:blip r:embed="rId2"/>
          <a:stretch>
            <a:fillRect/>
          </a:stretch>
        </p:blipFill>
        <p:spPr>
          <a:xfrm>
            <a:off x="483938" y="2174431"/>
            <a:ext cx="485030" cy="485030"/>
          </a:xfrm>
          <a:prstGeom prst="rect">
            <a:avLst/>
          </a:prstGeom>
        </p:spPr>
      </p:pic>
      <p:pic>
        <p:nvPicPr>
          <p:cNvPr id="19" name="Imagen 18">
            <a:extLst>
              <a:ext uri="{FF2B5EF4-FFF2-40B4-BE49-F238E27FC236}">
                <a16:creationId xmlns:a16="http://schemas.microsoft.com/office/drawing/2014/main" id="{7E8DF9BC-84E5-AEA2-6BF8-5B69684A8A01}"/>
              </a:ext>
            </a:extLst>
          </p:cNvPr>
          <p:cNvPicPr>
            <a:picLocks noChangeAspect="1"/>
          </p:cNvPicPr>
          <p:nvPr/>
        </p:nvPicPr>
        <p:blipFill>
          <a:blip r:embed="rId2"/>
          <a:stretch>
            <a:fillRect/>
          </a:stretch>
        </p:blipFill>
        <p:spPr>
          <a:xfrm>
            <a:off x="466541" y="3387802"/>
            <a:ext cx="485030" cy="485030"/>
          </a:xfrm>
          <a:prstGeom prst="rect">
            <a:avLst/>
          </a:prstGeom>
        </p:spPr>
      </p:pic>
      <p:pic>
        <p:nvPicPr>
          <p:cNvPr id="20" name="Imagen 19">
            <a:extLst>
              <a:ext uri="{FF2B5EF4-FFF2-40B4-BE49-F238E27FC236}">
                <a16:creationId xmlns:a16="http://schemas.microsoft.com/office/drawing/2014/main" id="{DEF5BD05-158D-8322-DE6E-EB8158CC1B2A}"/>
              </a:ext>
            </a:extLst>
          </p:cNvPr>
          <p:cNvPicPr>
            <a:picLocks noChangeAspect="1"/>
          </p:cNvPicPr>
          <p:nvPr/>
        </p:nvPicPr>
        <p:blipFill>
          <a:blip r:embed="rId2"/>
          <a:stretch>
            <a:fillRect/>
          </a:stretch>
        </p:blipFill>
        <p:spPr>
          <a:xfrm>
            <a:off x="485568" y="4567872"/>
            <a:ext cx="485030" cy="485030"/>
          </a:xfrm>
          <a:prstGeom prst="rect">
            <a:avLst/>
          </a:prstGeom>
        </p:spPr>
      </p:pic>
      <p:sp>
        <p:nvSpPr>
          <p:cNvPr id="16" name="Rectángulo redondeado 4">
            <a:extLst>
              <a:ext uri="{FF2B5EF4-FFF2-40B4-BE49-F238E27FC236}">
                <a16:creationId xmlns:a16="http://schemas.microsoft.com/office/drawing/2014/main" id="{F0B81175-A03B-DC62-4F57-4D9E47BD9978}"/>
              </a:ext>
            </a:extLst>
          </p:cNvPr>
          <p:cNvSpPr/>
          <p:nvPr/>
        </p:nvSpPr>
        <p:spPr>
          <a:xfrm>
            <a:off x="816152" y="5434755"/>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Experiencia del cliente</a:t>
            </a:r>
          </a:p>
        </p:txBody>
      </p:sp>
      <p:sp>
        <p:nvSpPr>
          <p:cNvPr id="17" name="Rectángulo redondeado 8">
            <a:extLst>
              <a:ext uri="{FF2B5EF4-FFF2-40B4-BE49-F238E27FC236}">
                <a16:creationId xmlns:a16="http://schemas.microsoft.com/office/drawing/2014/main" id="{6B67DDFA-1E3A-9EC9-F64A-EF4406BB971E}"/>
              </a:ext>
            </a:extLst>
          </p:cNvPr>
          <p:cNvSpPr/>
          <p:nvPr/>
        </p:nvSpPr>
        <p:spPr>
          <a:xfrm>
            <a:off x="3816854" y="5434755"/>
            <a:ext cx="7636537"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Análisis de los datos del clientes y proporcionar una experiencia mas personalizada y adaptada a sus necesidades.</a:t>
            </a:r>
          </a:p>
        </p:txBody>
      </p:sp>
      <p:pic>
        <p:nvPicPr>
          <p:cNvPr id="18" name="Imagen 17">
            <a:extLst>
              <a:ext uri="{FF2B5EF4-FFF2-40B4-BE49-F238E27FC236}">
                <a16:creationId xmlns:a16="http://schemas.microsoft.com/office/drawing/2014/main" id="{5664D739-6D95-87C4-83C1-59A7D9435D56}"/>
              </a:ext>
            </a:extLst>
          </p:cNvPr>
          <p:cNvPicPr>
            <a:picLocks noChangeAspect="1"/>
          </p:cNvPicPr>
          <p:nvPr/>
        </p:nvPicPr>
        <p:blipFill>
          <a:blip r:embed="rId2"/>
          <a:stretch>
            <a:fillRect/>
          </a:stretch>
        </p:blipFill>
        <p:spPr>
          <a:xfrm>
            <a:off x="466541" y="5711224"/>
            <a:ext cx="485030" cy="485030"/>
          </a:xfrm>
          <a:prstGeom prst="rect">
            <a:avLst/>
          </a:prstGeom>
        </p:spPr>
      </p:pic>
    </p:spTree>
    <p:extLst>
      <p:ext uri="{BB962C8B-B14F-4D97-AF65-F5344CB8AC3E}">
        <p14:creationId xmlns:p14="http://schemas.microsoft.com/office/powerpoint/2010/main" val="337296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Como aporta IA en la productividad personal </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 name="Rectángulo redondeado 2">
            <a:extLst>
              <a:ext uri="{FF2B5EF4-FFF2-40B4-BE49-F238E27FC236}">
                <a16:creationId xmlns:a16="http://schemas.microsoft.com/office/drawing/2014/main" id="{E8805D8B-4614-9867-AEB3-70058D9A4611}"/>
              </a:ext>
            </a:extLst>
          </p:cNvPr>
          <p:cNvSpPr/>
          <p:nvPr/>
        </p:nvSpPr>
        <p:spPr>
          <a:xfrm>
            <a:off x="835179" y="193126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a:solidFill>
                  <a:schemeClr val="bg1"/>
                </a:solidFill>
                <a:effectLst/>
                <a:latin typeface="Söhne"/>
              </a:rPr>
              <a:t>Automatización de tareas</a:t>
            </a:r>
            <a:endParaRPr lang="es-CL">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4" name="Rectángulo redondeado 3">
            <a:extLst>
              <a:ext uri="{FF2B5EF4-FFF2-40B4-BE49-F238E27FC236}">
                <a16:creationId xmlns:a16="http://schemas.microsoft.com/office/drawing/2014/main" id="{8A5E74BC-5FB3-0539-B380-1E77E7623418}"/>
              </a:ext>
            </a:extLst>
          </p:cNvPr>
          <p:cNvSpPr/>
          <p:nvPr/>
        </p:nvSpPr>
        <p:spPr>
          <a:xfrm>
            <a:off x="835179" y="311133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Segoe UI" panose="020B0502040204020203" pitchFamily="34" charset="0"/>
                <a:ea typeface="Segoe UI" panose="020B0502040204020203" pitchFamily="34" charset="0"/>
                <a:cs typeface="Segoe UI" panose="020B0502040204020203" pitchFamily="34" charset="0"/>
              </a:rPr>
              <a:t>Asistencia Virtual</a:t>
            </a: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tángulo redondeado 4">
            <a:extLst>
              <a:ext uri="{FF2B5EF4-FFF2-40B4-BE49-F238E27FC236}">
                <a16:creationId xmlns:a16="http://schemas.microsoft.com/office/drawing/2014/main" id="{E2679E84-8A88-B02C-841B-6D572A6D65B6}"/>
              </a:ext>
            </a:extLst>
          </p:cNvPr>
          <p:cNvSpPr/>
          <p:nvPr/>
        </p:nvSpPr>
        <p:spPr>
          <a:xfrm>
            <a:off x="835179" y="429140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Personalización y recomendaciones</a:t>
            </a:r>
          </a:p>
        </p:txBody>
      </p:sp>
      <p:sp>
        <p:nvSpPr>
          <p:cNvPr id="6" name="CuadroTexto 5">
            <a:extLst>
              <a:ext uri="{FF2B5EF4-FFF2-40B4-BE49-F238E27FC236}">
                <a16:creationId xmlns:a16="http://schemas.microsoft.com/office/drawing/2014/main" id="{17988AC5-52BE-62A8-660B-A9EAB42EE5B6}"/>
              </a:ext>
            </a:extLst>
          </p:cNvPr>
          <p:cNvSpPr txBox="1"/>
          <p:nvPr/>
        </p:nvSpPr>
        <p:spPr>
          <a:xfrm>
            <a:off x="835179" y="1419829"/>
            <a:ext cx="2743200" cy="369332"/>
          </a:xfrm>
          <a:prstGeom prst="rect">
            <a:avLst/>
          </a:prstGeom>
          <a:noFill/>
        </p:spPr>
        <p:txBody>
          <a:bodyPr wrap="square" rtlCol="0">
            <a:spAutoFit/>
          </a:bodyPr>
          <a:lstStyle/>
          <a:p>
            <a:pPr algn="ctr"/>
            <a:r>
              <a:rPr lang="es-CL" spc="120">
                <a:solidFill>
                  <a:schemeClr val="bg1"/>
                </a:solidFill>
                <a:latin typeface="Segoe UI" panose="020B0502040204020203" pitchFamily="34" charset="0"/>
                <a:ea typeface="Segoe UI" panose="020B0502040204020203" pitchFamily="34" charset="0"/>
                <a:cs typeface="Segoe UI" panose="020B0502040204020203" pitchFamily="34" charset="0"/>
              </a:rPr>
              <a:t>AMBITO</a:t>
            </a:r>
          </a:p>
        </p:txBody>
      </p:sp>
      <p:sp>
        <p:nvSpPr>
          <p:cNvPr id="7" name="Rectángulo redondeado 6">
            <a:extLst>
              <a:ext uri="{FF2B5EF4-FFF2-40B4-BE49-F238E27FC236}">
                <a16:creationId xmlns:a16="http://schemas.microsoft.com/office/drawing/2014/main" id="{A5849EC3-2A8C-A818-B5B3-413ACF243736}"/>
              </a:ext>
            </a:extLst>
          </p:cNvPr>
          <p:cNvSpPr/>
          <p:nvPr/>
        </p:nvSpPr>
        <p:spPr>
          <a:xfrm>
            <a:off x="3835881" y="1931263"/>
            <a:ext cx="7636539"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Segoe UI" panose="020B0502040204020203" pitchFamily="34" charset="0"/>
                <a:ea typeface="Segoe UI" panose="020B0502040204020203" pitchFamily="34" charset="0"/>
                <a:cs typeface="Segoe UI" panose="020B0502040204020203" pitchFamily="34" charset="0"/>
              </a:rPr>
              <a:t>Automatizar tareas rutinarias y repetitivas</a:t>
            </a: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8" name="Rectángulo redondeado 7">
            <a:extLst>
              <a:ext uri="{FF2B5EF4-FFF2-40B4-BE49-F238E27FC236}">
                <a16:creationId xmlns:a16="http://schemas.microsoft.com/office/drawing/2014/main" id="{E2942DA1-0EB4-F801-148D-D32F1B3B2D6E}"/>
              </a:ext>
            </a:extLst>
          </p:cNvPr>
          <p:cNvSpPr/>
          <p:nvPr/>
        </p:nvSpPr>
        <p:spPr>
          <a:xfrm>
            <a:off x="3835882" y="3111333"/>
            <a:ext cx="7636538"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latin typeface="Segoe UI" panose="020B0502040204020203" pitchFamily="34" charset="0"/>
                <a:cs typeface="Segoe UI" panose="020B0502040204020203" pitchFamily="34" charset="0"/>
              </a:rPr>
              <a:t>Brinda apoyo en la organización de agenda, recordatorios, búsquedas de información, entre otros.</a:t>
            </a:r>
          </a:p>
        </p:txBody>
      </p:sp>
      <p:sp>
        <p:nvSpPr>
          <p:cNvPr id="9" name="Rectángulo redondeado 8">
            <a:extLst>
              <a:ext uri="{FF2B5EF4-FFF2-40B4-BE49-F238E27FC236}">
                <a16:creationId xmlns:a16="http://schemas.microsoft.com/office/drawing/2014/main" id="{BEBF0651-8938-B516-E1E4-7770E01B281D}"/>
              </a:ext>
            </a:extLst>
          </p:cNvPr>
          <p:cNvSpPr/>
          <p:nvPr/>
        </p:nvSpPr>
        <p:spPr>
          <a:xfrm>
            <a:off x="3835881" y="4291403"/>
            <a:ext cx="7636537"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Analizar patrones y preferencias personales a partir de datos recopilados (Historiales de compras, hábitos de navegación, preferencia musicales, </a:t>
            </a:r>
            <a:r>
              <a:rPr lang="es-CL" err="1">
                <a:effectLst/>
                <a:latin typeface="Segoe UI" panose="020B0502040204020203" pitchFamily="34" charset="0"/>
                <a:ea typeface="Segoe UI" panose="020B0502040204020203" pitchFamily="34" charset="0"/>
                <a:cs typeface="Segoe UI" panose="020B0502040204020203" pitchFamily="34" charset="0"/>
              </a:rPr>
              <a:t>etc</a:t>
            </a:r>
            <a:r>
              <a:rPr lang="es-CL">
                <a:effectLst/>
                <a:latin typeface="Segoe UI" panose="020B0502040204020203" pitchFamily="34" charset="0"/>
                <a:ea typeface="Segoe UI" panose="020B0502040204020203" pitchFamily="34" charset="0"/>
                <a:cs typeface="Segoe UI" panose="020B0502040204020203" pitchFamily="34" charset="0"/>
              </a:rPr>
              <a:t>)</a:t>
            </a:r>
          </a:p>
        </p:txBody>
      </p:sp>
      <p:sp>
        <p:nvSpPr>
          <p:cNvPr id="10" name="CuadroTexto 9">
            <a:extLst>
              <a:ext uri="{FF2B5EF4-FFF2-40B4-BE49-F238E27FC236}">
                <a16:creationId xmlns:a16="http://schemas.microsoft.com/office/drawing/2014/main" id="{8BED7064-AEE1-7A78-E6F9-2F1F74BE3A54}"/>
              </a:ext>
            </a:extLst>
          </p:cNvPr>
          <p:cNvSpPr txBox="1"/>
          <p:nvPr/>
        </p:nvSpPr>
        <p:spPr>
          <a:xfrm>
            <a:off x="6256422" y="1374090"/>
            <a:ext cx="3199333" cy="369332"/>
          </a:xfrm>
          <a:prstGeom prst="rect">
            <a:avLst/>
          </a:prstGeom>
          <a:noFill/>
        </p:spPr>
        <p:txBody>
          <a:bodyPr wrap="square" rtlCol="0">
            <a:spAutoFit/>
          </a:bodyPr>
          <a:lstStyle/>
          <a:p>
            <a:pPr algn="ctr"/>
            <a:r>
              <a:rPr lang="es-CL" spc="120">
                <a:solidFill>
                  <a:schemeClr val="bg1"/>
                </a:solidFill>
                <a:latin typeface="Segoe UI" panose="020B0502040204020203" pitchFamily="34" charset="0"/>
                <a:ea typeface="Segoe UI" panose="020B0502040204020203" pitchFamily="34" charset="0"/>
                <a:cs typeface="Segoe UI" panose="020B0502040204020203" pitchFamily="34" charset="0"/>
              </a:rPr>
              <a:t>DESCRIPCIÓN</a:t>
            </a:r>
          </a:p>
        </p:txBody>
      </p:sp>
      <p:pic>
        <p:nvPicPr>
          <p:cNvPr id="15" name="Imagen 14">
            <a:extLst>
              <a:ext uri="{FF2B5EF4-FFF2-40B4-BE49-F238E27FC236}">
                <a16:creationId xmlns:a16="http://schemas.microsoft.com/office/drawing/2014/main" id="{5EB27C8C-9FB1-D308-FEAD-6CB0F5DF4A07}"/>
              </a:ext>
            </a:extLst>
          </p:cNvPr>
          <p:cNvPicPr>
            <a:picLocks noChangeAspect="1"/>
          </p:cNvPicPr>
          <p:nvPr/>
        </p:nvPicPr>
        <p:blipFill>
          <a:blip r:embed="rId2"/>
          <a:stretch>
            <a:fillRect/>
          </a:stretch>
        </p:blipFill>
        <p:spPr>
          <a:xfrm>
            <a:off x="483938" y="2174431"/>
            <a:ext cx="485030" cy="485030"/>
          </a:xfrm>
          <a:prstGeom prst="rect">
            <a:avLst/>
          </a:prstGeom>
        </p:spPr>
      </p:pic>
      <p:pic>
        <p:nvPicPr>
          <p:cNvPr id="19" name="Imagen 18">
            <a:extLst>
              <a:ext uri="{FF2B5EF4-FFF2-40B4-BE49-F238E27FC236}">
                <a16:creationId xmlns:a16="http://schemas.microsoft.com/office/drawing/2014/main" id="{7E8DF9BC-84E5-AEA2-6BF8-5B69684A8A01}"/>
              </a:ext>
            </a:extLst>
          </p:cNvPr>
          <p:cNvPicPr>
            <a:picLocks noChangeAspect="1"/>
          </p:cNvPicPr>
          <p:nvPr/>
        </p:nvPicPr>
        <p:blipFill>
          <a:blip r:embed="rId2"/>
          <a:stretch>
            <a:fillRect/>
          </a:stretch>
        </p:blipFill>
        <p:spPr>
          <a:xfrm>
            <a:off x="466541" y="3387802"/>
            <a:ext cx="485030" cy="485030"/>
          </a:xfrm>
          <a:prstGeom prst="rect">
            <a:avLst/>
          </a:prstGeom>
        </p:spPr>
      </p:pic>
      <p:pic>
        <p:nvPicPr>
          <p:cNvPr id="20" name="Imagen 19">
            <a:extLst>
              <a:ext uri="{FF2B5EF4-FFF2-40B4-BE49-F238E27FC236}">
                <a16:creationId xmlns:a16="http://schemas.microsoft.com/office/drawing/2014/main" id="{DEF5BD05-158D-8322-DE6E-EB8158CC1B2A}"/>
              </a:ext>
            </a:extLst>
          </p:cNvPr>
          <p:cNvPicPr>
            <a:picLocks noChangeAspect="1"/>
          </p:cNvPicPr>
          <p:nvPr/>
        </p:nvPicPr>
        <p:blipFill>
          <a:blip r:embed="rId2"/>
          <a:stretch>
            <a:fillRect/>
          </a:stretch>
        </p:blipFill>
        <p:spPr>
          <a:xfrm>
            <a:off x="485568" y="4567872"/>
            <a:ext cx="485030" cy="485030"/>
          </a:xfrm>
          <a:prstGeom prst="rect">
            <a:avLst/>
          </a:prstGeom>
        </p:spPr>
      </p:pic>
      <p:sp>
        <p:nvSpPr>
          <p:cNvPr id="16" name="Rectángulo redondeado 4">
            <a:extLst>
              <a:ext uri="{FF2B5EF4-FFF2-40B4-BE49-F238E27FC236}">
                <a16:creationId xmlns:a16="http://schemas.microsoft.com/office/drawing/2014/main" id="{F0B81175-A03B-DC62-4F57-4D9E47BD9978}"/>
              </a:ext>
            </a:extLst>
          </p:cNvPr>
          <p:cNvSpPr/>
          <p:nvPr/>
        </p:nvSpPr>
        <p:spPr>
          <a:xfrm>
            <a:off x="816152" y="5434755"/>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Mejora en la organización y la gestión</a:t>
            </a:r>
          </a:p>
        </p:txBody>
      </p:sp>
      <p:sp>
        <p:nvSpPr>
          <p:cNvPr id="17" name="Rectángulo redondeado 8">
            <a:extLst>
              <a:ext uri="{FF2B5EF4-FFF2-40B4-BE49-F238E27FC236}">
                <a16:creationId xmlns:a16="http://schemas.microsoft.com/office/drawing/2014/main" id="{6B67DDFA-1E3A-9EC9-F64A-EF4406BB971E}"/>
              </a:ext>
            </a:extLst>
          </p:cNvPr>
          <p:cNvSpPr/>
          <p:nvPr/>
        </p:nvSpPr>
        <p:spPr>
          <a:xfrm>
            <a:off x="3816854" y="5434755"/>
            <a:ext cx="7636537"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Organizar y administrar de manera eficiente las tareas, proyectos y plazos.</a:t>
            </a:r>
          </a:p>
        </p:txBody>
      </p:sp>
      <p:pic>
        <p:nvPicPr>
          <p:cNvPr id="18" name="Imagen 17">
            <a:extLst>
              <a:ext uri="{FF2B5EF4-FFF2-40B4-BE49-F238E27FC236}">
                <a16:creationId xmlns:a16="http://schemas.microsoft.com/office/drawing/2014/main" id="{5664D739-6D95-87C4-83C1-59A7D9435D56}"/>
              </a:ext>
            </a:extLst>
          </p:cNvPr>
          <p:cNvPicPr>
            <a:picLocks noChangeAspect="1"/>
          </p:cNvPicPr>
          <p:nvPr/>
        </p:nvPicPr>
        <p:blipFill>
          <a:blip r:embed="rId2"/>
          <a:stretch>
            <a:fillRect/>
          </a:stretch>
        </p:blipFill>
        <p:spPr>
          <a:xfrm>
            <a:off x="466541" y="5711224"/>
            <a:ext cx="485030" cy="485030"/>
          </a:xfrm>
          <a:prstGeom prst="rect">
            <a:avLst/>
          </a:prstGeom>
        </p:spPr>
      </p:pic>
    </p:spTree>
    <p:extLst>
      <p:ext uri="{BB962C8B-B14F-4D97-AF65-F5344CB8AC3E}">
        <p14:creationId xmlns:p14="http://schemas.microsoft.com/office/powerpoint/2010/main" val="4190321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Inteligencia Artificial en las organizaciones</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 name="Rectángulo redondeado 2">
            <a:extLst>
              <a:ext uri="{FF2B5EF4-FFF2-40B4-BE49-F238E27FC236}">
                <a16:creationId xmlns:a16="http://schemas.microsoft.com/office/drawing/2014/main" id="{E8805D8B-4614-9867-AEB3-70058D9A4611}"/>
              </a:ext>
            </a:extLst>
          </p:cNvPr>
          <p:cNvSpPr/>
          <p:nvPr/>
        </p:nvSpPr>
        <p:spPr>
          <a:xfrm>
            <a:off x="675121" y="176877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Reducir gastos operativos</a:t>
            </a:r>
          </a:p>
        </p:txBody>
      </p:sp>
      <p:sp>
        <p:nvSpPr>
          <p:cNvPr id="4" name="Rectángulo redondeado 3">
            <a:extLst>
              <a:ext uri="{FF2B5EF4-FFF2-40B4-BE49-F238E27FC236}">
                <a16:creationId xmlns:a16="http://schemas.microsoft.com/office/drawing/2014/main" id="{8A5E74BC-5FB3-0539-B380-1E77E7623418}"/>
              </a:ext>
            </a:extLst>
          </p:cNvPr>
          <p:cNvSpPr/>
          <p:nvPr/>
        </p:nvSpPr>
        <p:spPr>
          <a:xfrm>
            <a:off x="675121" y="294884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Rediseñar productos </a:t>
            </a:r>
          </a:p>
          <a:p>
            <a:pPr algn="ctr"/>
            <a:r>
              <a:rPr lang="es-CL">
                <a:effectLst/>
                <a:latin typeface="Segoe UI" panose="020B0502040204020203" pitchFamily="34" charset="0"/>
                <a:ea typeface="Segoe UI" panose="020B0502040204020203" pitchFamily="34" charset="0"/>
                <a:cs typeface="Segoe UI" panose="020B0502040204020203" pitchFamily="34" charset="0"/>
              </a:rPr>
              <a:t>y servicios</a:t>
            </a:r>
          </a:p>
        </p:txBody>
      </p:sp>
      <p:sp>
        <p:nvSpPr>
          <p:cNvPr id="5" name="Rectángulo redondeado 4">
            <a:extLst>
              <a:ext uri="{FF2B5EF4-FFF2-40B4-BE49-F238E27FC236}">
                <a16:creationId xmlns:a16="http://schemas.microsoft.com/office/drawing/2014/main" id="{E2679E84-8A88-B02C-841B-6D572A6D65B6}"/>
              </a:ext>
            </a:extLst>
          </p:cNvPr>
          <p:cNvSpPr/>
          <p:nvPr/>
        </p:nvSpPr>
        <p:spPr>
          <a:xfrm>
            <a:off x="675121" y="412891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Mejor asignación de Recursos</a:t>
            </a:r>
          </a:p>
        </p:txBody>
      </p:sp>
      <p:sp>
        <p:nvSpPr>
          <p:cNvPr id="6" name="CuadroTexto 5">
            <a:extLst>
              <a:ext uri="{FF2B5EF4-FFF2-40B4-BE49-F238E27FC236}">
                <a16:creationId xmlns:a16="http://schemas.microsoft.com/office/drawing/2014/main" id="{17988AC5-52BE-62A8-660B-A9EAB42EE5B6}"/>
              </a:ext>
            </a:extLst>
          </p:cNvPr>
          <p:cNvSpPr txBox="1"/>
          <p:nvPr/>
        </p:nvSpPr>
        <p:spPr>
          <a:xfrm>
            <a:off x="675121" y="1257339"/>
            <a:ext cx="2743200" cy="369332"/>
          </a:xfrm>
          <a:prstGeom prst="rect">
            <a:avLst/>
          </a:prstGeom>
          <a:noFill/>
        </p:spPr>
        <p:txBody>
          <a:bodyPr wrap="square" rtlCol="0">
            <a:spAutoFit/>
          </a:bodyPr>
          <a:lstStyle/>
          <a:p>
            <a:pPr algn="ctr"/>
            <a:r>
              <a:rPr lang="es-CL" spc="120">
                <a:solidFill>
                  <a:schemeClr val="bg1"/>
                </a:solidFill>
                <a:latin typeface="Segoe UI" panose="020B0502040204020203" pitchFamily="34" charset="0"/>
                <a:ea typeface="Segoe UI" panose="020B0502040204020203" pitchFamily="34" charset="0"/>
                <a:cs typeface="Segoe UI" panose="020B0502040204020203" pitchFamily="34" charset="0"/>
              </a:rPr>
              <a:t>VENTAJAS</a:t>
            </a:r>
          </a:p>
        </p:txBody>
      </p:sp>
      <p:sp>
        <p:nvSpPr>
          <p:cNvPr id="7" name="Rectángulo redondeado 6">
            <a:extLst>
              <a:ext uri="{FF2B5EF4-FFF2-40B4-BE49-F238E27FC236}">
                <a16:creationId xmlns:a16="http://schemas.microsoft.com/office/drawing/2014/main" id="{A5849EC3-2A8C-A818-B5B3-413ACF243736}"/>
              </a:ext>
            </a:extLst>
          </p:cNvPr>
          <p:cNvSpPr/>
          <p:nvPr/>
        </p:nvSpPr>
        <p:spPr>
          <a:xfrm>
            <a:off x="3675824" y="176877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Innovación</a:t>
            </a:r>
          </a:p>
        </p:txBody>
      </p:sp>
      <p:sp>
        <p:nvSpPr>
          <p:cNvPr id="8" name="Rectángulo redondeado 7">
            <a:extLst>
              <a:ext uri="{FF2B5EF4-FFF2-40B4-BE49-F238E27FC236}">
                <a16:creationId xmlns:a16="http://schemas.microsoft.com/office/drawing/2014/main" id="{E2942DA1-0EB4-F801-148D-D32F1B3B2D6E}"/>
              </a:ext>
            </a:extLst>
          </p:cNvPr>
          <p:cNvSpPr/>
          <p:nvPr/>
        </p:nvSpPr>
        <p:spPr>
          <a:xfrm>
            <a:off x="3675824" y="294884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Automatización</a:t>
            </a:r>
          </a:p>
        </p:txBody>
      </p:sp>
      <p:sp>
        <p:nvSpPr>
          <p:cNvPr id="9" name="Rectángulo redondeado 8">
            <a:extLst>
              <a:ext uri="{FF2B5EF4-FFF2-40B4-BE49-F238E27FC236}">
                <a16:creationId xmlns:a16="http://schemas.microsoft.com/office/drawing/2014/main" id="{BEBF0651-8938-B516-E1E4-7770E01B281D}"/>
              </a:ext>
            </a:extLst>
          </p:cNvPr>
          <p:cNvSpPr/>
          <p:nvPr/>
        </p:nvSpPr>
        <p:spPr>
          <a:xfrm>
            <a:off x="3675824" y="4128913"/>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Aprendizaje</a:t>
            </a:r>
          </a:p>
        </p:txBody>
      </p:sp>
      <p:sp>
        <p:nvSpPr>
          <p:cNvPr id="10" name="CuadroTexto 9">
            <a:extLst>
              <a:ext uri="{FF2B5EF4-FFF2-40B4-BE49-F238E27FC236}">
                <a16:creationId xmlns:a16="http://schemas.microsoft.com/office/drawing/2014/main" id="{8BED7064-AEE1-7A78-E6F9-2F1F74BE3A54}"/>
              </a:ext>
            </a:extLst>
          </p:cNvPr>
          <p:cNvSpPr txBox="1"/>
          <p:nvPr/>
        </p:nvSpPr>
        <p:spPr>
          <a:xfrm>
            <a:off x="3447757" y="1257339"/>
            <a:ext cx="3199333" cy="369332"/>
          </a:xfrm>
          <a:prstGeom prst="rect">
            <a:avLst/>
          </a:prstGeom>
          <a:noFill/>
        </p:spPr>
        <p:txBody>
          <a:bodyPr wrap="square" rtlCol="0">
            <a:spAutoFit/>
          </a:bodyPr>
          <a:lstStyle/>
          <a:p>
            <a:pPr algn="ctr"/>
            <a:r>
              <a:rPr lang="es-CL" spc="120">
                <a:solidFill>
                  <a:schemeClr val="bg1"/>
                </a:solidFill>
                <a:latin typeface="Segoe UI" panose="020B0502040204020203" pitchFamily="34" charset="0"/>
                <a:ea typeface="Segoe UI" panose="020B0502040204020203" pitchFamily="34" charset="0"/>
                <a:cs typeface="Segoe UI" panose="020B0502040204020203" pitchFamily="34" charset="0"/>
              </a:rPr>
              <a:t>LÍNEAS DE UTILIZACIÓN</a:t>
            </a:r>
          </a:p>
        </p:txBody>
      </p:sp>
      <p:pic>
        <p:nvPicPr>
          <p:cNvPr id="11" name="Imagen 10">
            <a:extLst>
              <a:ext uri="{FF2B5EF4-FFF2-40B4-BE49-F238E27FC236}">
                <a16:creationId xmlns:a16="http://schemas.microsoft.com/office/drawing/2014/main" id="{9E9EC307-A2F4-6540-EC4E-6CD6A49849E6}"/>
              </a:ext>
            </a:extLst>
          </p:cNvPr>
          <p:cNvPicPr>
            <a:picLocks noChangeAspect="1"/>
          </p:cNvPicPr>
          <p:nvPr/>
        </p:nvPicPr>
        <p:blipFill>
          <a:blip r:embed="rId2"/>
          <a:stretch>
            <a:fillRect/>
          </a:stretch>
        </p:blipFill>
        <p:spPr>
          <a:xfrm>
            <a:off x="7185161" y="1899890"/>
            <a:ext cx="4021714" cy="3980314"/>
          </a:xfrm>
          <a:prstGeom prst="rect">
            <a:avLst/>
          </a:prstGeom>
        </p:spPr>
      </p:pic>
      <p:sp>
        <p:nvSpPr>
          <p:cNvPr id="12" name="Rectángulo redondeado 11">
            <a:extLst>
              <a:ext uri="{FF2B5EF4-FFF2-40B4-BE49-F238E27FC236}">
                <a16:creationId xmlns:a16="http://schemas.microsoft.com/office/drawing/2014/main" id="{007F3660-EFD3-DAC9-D1C4-47B4E67BB3ED}"/>
              </a:ext>
            </a:extLst>
          </p:cNvPr>
          <p:cNvSpPr/>
          <p:nvPr/>
        </p:nvSpPr>
        <p:spPr>
          <a:xfrm>
            <a:off x="6853597" y="2888287"/>
            <a:ext cx="1512638" cy="330010"/>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solidFill>
                  <a:srgbClr val="00FDFF"/>
                </a:solidFill>
                <a:effectLst/>
                <a:latin typeface="Segoe UI" panose="020B0502040204020203" pitchFamily="34" charset="0"/>
                <a:ea typeface="Segoe UI" panose="020B0502040204020203" pitchFamily="34" charset="0"/>
                <a:cs typeface="Segoe UI" panose="020B0502040204020203" pitchFamily="34" charset="0"/>
              </a:rPr>
              <a:t>Aplicaciones</a:t>
            </a:r>
          </a:p>
        </p:txBody>
      </p:sp>
      <p:sp>
        <p:nvSpPr>
          <p:cNvPr id="13" name="Rectángulo redondeado 12">
            <a:extLst>
              <a:ext uri="{FF2B5EF4-FFF2-40B4-BE49-F238E27FC236}">
                <a16:creationId xmlns:a16="http://schemas.microsoft.com/office/drawing/2014/main" id="{ABC33531-4896-18BA-6510-A643F438D5A2}"/>
              </a:ext>
            </a:extLst>
          </p:cNvPr>
          <p:cNvSpPr/>
          <p:nvPr/>
        </p:nvSpPr>
        <p:spPr>
          <a:xfrm>
            <a:off x="9900744" y="2888287"/>
            <a:ext cx="1512638" cy="330010"/>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solidFill>
                  <a:srgbClr val="00FDFF"/>
                </a:solidFill>
                <a:effectLst/>
                <a:latin typeface="Segoe UI" panose="020B0502040204020203" pitchFamily="34" charset="0"/>
                <a:ea typeface="Segoe UI" panose="020B0502040204020203" pitchFamily="34" charset="0"/>
                <a:cs typeface="Segoe UI" panose="020B0502040204020203" pitchFamily="34" charset="0"/>
              </a:rPr>
              <a:t>Datos</a:t>
            </a:r>
          </a:p>
        </p:txBody>
      </p:sp>
      <p:sp>
        <p:nvSpPr>
          <p:cNvPr id="14" name="Rectángulo redondeado 13">
            <a:extLst>
              <a:ext uri="{FF2B5EF4-FFF2-40B4-BE49-F238E27FC236}">
                <a16:creationId xmlns:a16="http://schemas.microsoft.com/office/drawing/2014/main" id="{0FD03E55-B3E7-0C0D-8241-900607F35A65}"/>
              </a:ext>
            </a:extLst>
          </p:cNvPr>
          <p:cNvSpPr/>
          <p:nvPr/>
        </p:nvSpPr>
        <p:spPr>
          <a:xfrm>
            <a:off x="8261023" y="5446525"/>
            <a:ext cx="1869990" cy="330010"/>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solidFill>
                  <a:srgbClr val="00FDFF"/>
                </a:solidFill>
                <a:effectLst/>
                <a:latin typeface="Segoe UI" panose="020B0502040204020203" pitchFamily="34" charset="0"/>
                <a:ea typeface="Segoe UI" panose="020B0502040204020203" pitchFamily="34" charset="0"/>
                <a:cs typeface="Segoe UI" panose="020B0502040204020203" pitchFamily="34" charset="0"/>
              </a:rPr>
              <a:t>Modelos de IA</a:t>
            </a:r>
          </a:p>
        </p:txBody>
      </p:sp>
      <p:pic>
        <p:nvPicPr>
          <p:cNvPr id="15" name="Imagen 14">
            <a:extLst>
              <a:ext uri="{FF2B5EF4-FFF2-40B4-BE49-F238E27FC236}">
                <a16:creationId xmlns:a16="http://schemas.microsoft.com/office/drawing/2014/main" id="{5EB27C8C-9FB1-D308-FEAD-6CB0F5DF4A07}"/>
              </a:ext>
            </a:extLst>
          </p:cNvPr>
          <p:cNvPicPr>
            <a:picLocks noChangeAspect="1"/>
          </p:cNvPicPr>
          <p:nvPr/>
        </p:nvPicPr>
        <p:blipFill>
          <a:blip r:embed="rId3"/>
          <a:stretch>
            <a:fillRect/>
          </a:stretch>
        </p:blipFill>
        <p:spPr>
          <a:xfrm>
            <a:off x="323880" y="2011941"/>
            <a:ext cx="485030" cy="485030"/>
          </a:xfrm>
          <a:prstGeom prst="rect">
            <a:avLst/>
          </a:prstGeom>
        </p:spPr>
      </p:pic>
      <p:pic>
        <p:nvPicPr>
          <p:cNvPr id="19" name="Imagen 18">
            <a:extLst>
              <a:ext uri="{FF2B5EF4-FFF2-40B4-BE49-F238E27FC236}">
                <a16:creationId xmlns:a16="http://schemas.microsoft.com/office/drawing/2014/main" id="{7E8DF9BC-84E5-AEA2-6BF8-5B69684A8A01}"/>
              </a:ext>
            </a:extLst>
          </p:cNvPr>
          <p:cNvPicPr>
            <a:picLocks noChangeAspect="1"/>
          </p:cNvPicPr>
          <p:nvPr/>
        </p:nvPicPr>
        <p:blipFill>
          <a:blip r:embed="rId3"/>
          <a:stretch>
            <a:fillRect/>
          </a:stretch>
        </p:blipFill>
        <p:spPr>
          <a:xfrm>
            <a:off x="306483" y="3225312"/>
            <a:ext cx="485030" cy="485030"/>
          </a:xfrm>
          <a:prstGeom prst="rect">
            <a:avLst/>
          </a:prstGeom>
        </p:spPr>
      </p:pic>
      <p:pic>
        <p:nvPicPr>
          <p:cNvPr id="20" name="Imagen 19">
            <a:extLst>
              <a:ext uri="{FF2B5EF4-FFF2-40B4-BE49-F238E27FC236}">
                <a16:creationId xmlns:a16="http://schemas.microsoft.com/office/drawing/2014/main" id="{DEF5BD05-158D-8322-DE6E-EB8158CC1B2A}"/>
              </a:ext>
            </a:extLst>
          </p:cNvPr>
          <p:cNvPicPr>
            <a:picLocks noChangeAspect="1"/>
          </p:cNvPicPr>
          <p:nvPr/>
        </p:nvPicPr>
        <p:blipFill>
          <a:blip r:embed="rId3"/>
          <a:stretch>
            <a:fillRect/>
          </a:stretch>
        </p:blipFill>
        <p:spPr>
          <a:xfrm>
            <a:off x="325510" y="4405382"/>
            <a:ext cx="485030" cy="485030"/>
          </a:xfrm>
          <a:prstGeom prst="rect">
            <a:avLst/>
          </a:prstGeom>
        </p:spPr>
      </p:pic>
      <p:sp>
        <p:nvSpPr>
          <p:cNvPr id="16" name="Rectángulo redondeado 4">
            <a:extLst>
              <a:ext uri="{FF2B5EF4-FFF2-40B4-BE49-F238E27FC236}">
                <a16:creationId xmlns:a16="http://schemas.microsoft.com/office/drawing/2014/main" id="{858962AA-40A4-D6B7-BB55-BB92E78082C0}"/>
              </a:ext>
            </a:extLst>
          </p:cNvPr>
          <p:cNvSpPr/>
          <p:nvPr/>
        </p:nvSpPr>
        <p:spPr>
          <a:xfrm>
            <a:off x="656094" y="5231937"/>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Mejoras en Calidad</a:t>
            </a:r>
          </a:p>
        </p:txBody>
      </p:sp>
      <p:pic>
        <p:nvPicPr>
          <p:cNvPr id="17" name="Imagen 16">
            <a:extLst>
              <a:ext uri="{FF2B5EF4-FFF2-40B4-BE49-F238E27FC236}">
                <a16:creationId xmlns:a16="http://schemas.microsoft.com/office/drawing/2014/main" id="{AB7A7ED4-86EC-0DCB-B194-0005F5A59115}"/>
              </a:ext>
            </a:extLst>
          </p:cNvPr>
          <p:cNvPicPr>
            <a:picLocks noChangeAspect="1"/>
          </p:cNvPicPr>
          <p:nvPr/>
        </p:nvPicPr>
        <p:blipFill>
          <a:blip r:embed="rId3"/>
          <a:stretch>
            <a:fillRect/>
          </a:stretch>
        </p:blipFill>
        <p:spPr>
          <a:xfrm>
            <a:off x="306483" y="5508406"/>
            <a:ext cx="485030" cy="485030"/>
          </a:xfrm>
          <a:prstGeom prst="rect">
            <a:avLst/>
          </a:prstGeom>
        </p:spPr>
      </p:pic>
      <p:sp>
        <p:nvSpPr>
          <p:cNvPr id="18" name="Rectángulo redondeado 8">
            <a:extLst>
              <a:ext uri="{FF2B5EF4-FFF2-40B4-BE49-F238E27FC236}">
                <a16:creationId xmlns:a16="http://schemas.microsoft.com/office/drawing/2014/main" id="{B8D1F7C7-C451-917A-5D67-21A66320D200}"/>
              </a:ext>
            </a:extLst>
          </p:cNvPr>
          <p:cNvSpPr/>
          <p:nvPr/>
        </p:nvSpPr>
        <p:spPr>
          <a:xfrm>
            <a:off x="3675823" y="5257551"/>
            <a:ext cx="2743200" cy="103796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Eficiencia</a:t>
            </a:r>
          </a:p>
        </p:txBody>
      </p:sp>
    </p:spTree>
    <p:extLst>
      <p:ext uri="{BB962C8B-B14F-4D97-AF65-F5344CB8AC3E}">
        <p14:creationId xmlns:p14="http://schemas.microsoft.com/office/powerpoint/2010/main" val="948155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Casos de uso de IA</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 name="Rectángulo redondeado 2">
            <a:extLst>
              <a:ext uri="{FF2B5EF4-FFF2-40B4-BE49-F238E27FC236}">
                <a16:creationId xmlns:a16="http://schemas.microsoft.com/office/drawing/2014/main" id="{E8805D8B-4614-9867-AEB3-70058D9A4611}"/>
              </a:ext>
            </a:extLst>
          </p:cNvPr>
          <p:cNvSpPr/>
          <p:nvPr/>
        </p:nvSpPr>
        <p:spPr>
          <a:xfrm>
            <a:off x="254033" y="1186250"/>
            <a:ext cx="3563224" cy="2242750"/>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Cliente</a:t>
            </a: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18" name="Rectángulo redondeado 2">
            <a:extLst>
              <a:ext uri="{FF2B5EF4-FFF2-40B4-BE49-F238E27FC236}">
                <a16:creationId xmlns:a16="http://schemas.microsoft.com/office/drawing/2014/main" id="{085FDEE8-FE4F-6372-1617-37A91E2A141B}"/>
              </a:ext>
            </a:extLst>
          </p:cNvPr>
          <p:cNvSpPr/>
          <p:nvPr/>
        </p:nvSpPr>
        <p:spPr>
          <a:xfrm>
            <a:off x="4359358" y="1215368"/>
            <a:ext cx="3563224" cy="2242750"/>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Finanzas</a:t>
            </a: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21" name="Rectángulo redondeado 2">
            <a:extLst>
              <a:ext uri="{FF2B5EF4-FFF2-40B4-BE49-F238E27FC236}">
                <a16:creationId xmlns:a16="http://schemas.microsoft.com/office/drawing/2014/main" id="{6854A886-F58A-138F-B6E1-00CC70B5652A}"/>
              </a:ext>
            </a:extLst>
          </p:cNvPr>
          <p:cNvSpPr/>
          <p:nvPr/>
        </p:nvSpPr>
        <p:spPr>
          <a:xfrm>
            <a:off x="8490891" y="1186249"/>
            <a:ext cx="3563224" cy="2242751"/>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Marketing y Ventas</a:t>
            </a: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22" name="Rectángulo redondeado 2">
            <a:extLst>
              <a:ext uri="{FF2B5EF4-FFF2-40B4-BE49-F238E27FC236}">
                <a16:creationId xmlns:a16="http://schemas.microsoft.com/office/drawing/2014/main" id="{2723A8D5-5B9E-E2AF-AF79-D94AD2FF038B}"/>
              </a:ext>
            </a:extLst>
          </p:cNvPr>
          <p:cNvSpPr/>
          <p:nvPr/>
        </p:nvSpPr>
        <p:spPr>
          <a:xfrm>
            <a:off x="254033" y="3791564"/>
            <a:ext cx="3563224" cy="2242749"/>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TI</a:t>
            </a: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p:txBody>
      </p:sp>
      <p:sp>
        <p:nvSpPr>
          <p:cNvPr id="23" name="Rectángulo redondeado 2">
            <a:extLst>
              <a:ext uri="{FF2B5EF4-FFF2-40B4-BE49-F238E27FC236}">
                <a16:creationId xmlns:a16="http://schemas.microsoft.com/office/drawing/2014/main" id="{79E83BB0-6245-E01C-E8CB-B1BD4D961D35}"/>
              </a:ext>
            </a:extLst>
          </p:cNvPr>
          <p:cNvSpPr/>
          <p:nvPr/>
        </p:nvSpPr>
        <p:spPr>
          <a:xfrm>
            <a:off x="4314388" y="3791564"/>
            <a:ext cx="3563224" cy="2242749"/>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Medicina</a:t>
            </a: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24" name="Rectángulo redondeado 2">
            <a:extLst>
              <a:ext uri="{FF2B5EF4-FFF2-40B4-BE49-F238E27FC236}">
                <a16:creationId xmlns:a16="http://schemas.microsoft.com/office/drawing/2014/main" id="{C0B8199C-51AC-89E9-256C-041F5FF3F42B}"/>
              </a:ext>
            </a:extLst>
          </p:cNvPr>
          <p:cNvSpPr/>
          <p:nvPr/>
        </p:nvSpPr>
        <p:spPr>
          <a:xfrm>
            <a:off x="8490891" y="3791563"/>
            <a:ext cx="3563224" cy="2242751"/>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a:effectLst/>
                <a:latin typeface="Segoe UI" panose="020B0502040204020203" pitchFamily="34" charset="0"/>
                <a:ea typeface="Segoe UI" panose="020B0502040204020203" pitchFamily="34" charset="0"/>
                <a:cs typeface="Segoe UI" panose="020B0502040204020203" pitchFamily="34" charset="0"/>
              </a:rPr>
              <a:t>Auditorías</a:t>
            </a: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25" name="Rectángulo redondeado 2">
            <a:extLst>
              <a:ext uri="{FF2B5EF4-FFF2-40B4-BE49-F238E27FC236}">
                <a16:creationId xmlns:a16="http://schemas.microsoft.com/office/drawing/2014/main" id="{2D3F88A8-67E8-CC92-5E1D-EF7D00D03342}"/>
              </a:ext>
            </a:extLst>
          </p:cNvPr>
          <p:cNvSpPr/>
          <p:nvPr/>
        </p:nvSpPr>
        <p:spPr>
          <a:xfrm>
            <a:off x="254033" y="1548813"/>
            <a:ext cx="3563224" cy="1880186"/>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Autoservicio Digital</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Resolución durante contacto Inicial</a:t>
            </a:r>
          </a:p>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Reducir tiempos de respuesta</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Aumento de Ventas</a:t>
            </a:r>
            <a:endParaRPr lang="es-CL" sz="1400">
              <a:effectLst/>
              <a:latin typeface="Segoe UI" panose="020B0502040204020203" pitchFamily="34" charset="0"/>
              <a:ea typeface="Segoe UI" panose="020B0502040204020203" pitchFamily="34" charset="0"/>
              <a:cs typeface="Segoe UI" panose="020B0502040204020203" pitchFamily="34" charset="0"/>
            </a:endParaRPr>
          </a:p>
        </p:txBody>
      </p:sp>
      <p:sp>
        <p:nvSpPr>
          <p:cNvPr id="27" name="Rectángulo redondeado 2">
            <a:extLst>
              <a:ext uri="{FF2B5EF4-FFF2-40B4-BE49-F238E27FC236}">
                <a16:creationId xmlns:a16="http://schemas.microsoft.com/office/drawing/2014/main" id="{7E701A12-90F3-435B-AF47-28D0B9FDC3D1}"/>
              </a:ext>
            </a:extLst>
          </p:cNvPr>
          <p:cNvSpPr/>
          <p:nvPr/>
        </p:nvSpPr>
        <p:spPr>
          <a:xfrm>
            <a:off x="8490891" y="1548812"/>
            <a:ext cx="3563224" cy="188018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p:txBody>
      </p:sp>
      <p:sp>
        <p:nvSpPr>
          <p:cNvPr id="4" name="Rectángulo redondeado 2">
            <a:extLst>
              <a:ext uri="{FF2B5EF4-FFF2-40B4-BE49-F238E27FC236}">
                <a16:creationId xmlns:a16="http://schemas.microsoft.com/office/drawing/2014/main" id="{3A29976A-664F-A35B-FE49-7B69D24133F0}"/>
              </a:ext>
            </a:extLst>
          </p:cNvPr>
          <p:cNvSpPr/>
          <p:nvPr/>
        </p:nvSpPr>
        <p:spPr>
          <a:xfrm>
            <a:off x="8489005" y="1503842"/>
            <a:ext cx="3563224" cy="1880186"/>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Uso mejorado de datos</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Descubrimiento de Productos</a:t>
            </a:r>
          </a:p>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Personalización de búsquedas</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Aumentar Probabilidad de Ventas</a:t>
            </a:r>
            <a:endParaRPr lang="es-CL" sz="140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tángulo redondeado 2">
            <a:extLst>
              <a:ext uri="{FF2B5EF4-FFF2-40B4-BE49-F238E27FC236}">
                <a16:creationId xmlns:a16="http://schemas.microsoft.com/office/drawing/2014/main" id="{56E7715C-38DE-9967-1373-12E931A2500B}"/>
              </a:ext>
            </a:extLst>
          </p:cNvPr>
          <p:cNvSpPr/>
          <p:nvPr/>
        </p:nvSpPr>
        <p:spPr>
          <a:xfrm>
            <a:off x="254033" y="4154127"/>
            <a:ext cx="3580238" cy="1880186"/>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Autoservicio Mesa de ayuda</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Clasificación y enrutamiento automático de requerimientos</a:t>
            </a:r>
          </a:p>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Asistente de Codificación</a:t>
            </a:r>
          </a:p>
        </p:txBody>
      </p:sp>
      <p:sp>
        <p:nvSpPr>
          <p:cNvPr id="6" name="Rectángulo redondeado 2">
            <a:extLst>
              <a:ext uri="{FF2B5EF4-FFF2-40B4-BE49-F238E27FC236}">
                <a16:creationId xmlns:a16="http://schemas.microsoft.com/office/drawing/2014/main" id="{947149DE-65DB-CB5B-A8B9-F5C428F01ADF}"/>
              </a:ext>
            </a:extLst>
          </p:cNvPr>
          <p:cNvSpPr/>
          <p:nvPr/>
        </p:nvSpPr>
        <p:spPr>
          <a:xfrm>
            <a:off x="8507904" y="4124147"/>
            <a:ext cx="3563225" cy="1880186"/>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Análisis de datos automatizado para detección de Fraudes y anomalías</a:t>
            </a:r>
          </a:p>
          <a:p>
            <a:pPr marL="285750" indent="-285750">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Clasificación automatizada de Documentos</a:t>
            </a:r>
          </a:p>
          <a:p>
            <a:pPr marL="285750" indent="-285750">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Procesamiento de Lenguaje Natural para extraer información relevante</a:t>
            </a:r>
          </a:p>
          <a:p>
            <a:pPr marL="285750" indent="-285750">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Generación automática de informes basado en plantillas </a:t>
            </a:r>
          </a:p>
        </p:txBody>
      </p:sp>
      <p:sp>
        <p:nvSpPr>
          <p:cNvPr id="7" name="Rectángulo redondeado 2">
            <a:extLst>
              <a:ext uri="{FF2B5EF4-FFF2-40B4-BE49-F238E27FC236}">
                <a16:creationId xmlns:a16="http://schemas.microsoft.com/office/drawing/2014/main" id="{59E1C3A9-5B82-8F82-2D6D-0918285E7CB8}"/>
              </a:ext>
            </a:extLst>
          </p:cNvPr>
          <p:cNvSpPr/>
          <p:nvPr/>
        </p:nvSpPr>
        <p:spPr>
          <a:xfrm>
            <a:off x="4342344" y="4124147"/>
            <a:ext cx="3580238" cy="1880186"/>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Diagnóstico Médico</a:t>
            </a:r>
          </a:p>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Detección temprana de enfermedades</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Investigación Farmacéutica</a:t>
            </a:r>
          </a:p>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Personalización de tratamientos</a:t>
            </a:r>
          </a:p>
        </p:txBody>
      </p:sp>
      <p:sp>
        <p:nvSpPr>
          <p:cNvPr id="8" name="Rectángulo redondeado 2">
            <a:extLst>
              <a:ext uri="{FF2B5EF4-FFF2-40B4-BE49-F238E27FC236}">
                <a16:creationId xmlns:a16="http://schemas.microsoft.com/office/drawing/2014/main" id="{9842EBA1-393C-A131-2B32-A7769435E65C}"/>
              </a:ext>
            </a:extLst>
          </p:cNvPr>
          <p:cNvSpPr/>
          <p:nvPr/>
        </p:nvSpPr>
        <p:spPr>
          <a:xfrm>
            <a:off x="4361244" y="1548812"/>
            <a:ext cx="3563224" cy="1790246"/>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s-CL" sz="1400">
                <a:effectLst/>
                <a:latin typeface="Segoe UI" panose="020B0502040204020203" pitchFamily="34" charset="0"/>
                <a:ea typeface="Segoe UI" panose="020B0502040204020203" pitchFamily="34" charset="0"/>
                <a:cs typeface="Segoe UI" panose="020B0502040204020203" pitchFamily="34" charset="0"/>
              </a:rPr>
              <a:t>Análisis de Riesgo</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Gestión de Inversiones</a:t>
            </a:r>
          </a:p>
          <a:p>
            <a:pPr marL="285750" indent="-285750">
              <a:lnSpc>
                <a:spcPct val="150000"/>
              </a:lnSpc>
              <a:buFont typeface="Arial" panose="020B0604020202020204" pitchFamily="34" charset="0"/>
              <a:buChar char="•"/>
            </a:pPr>
            <a:r>
              <a:rPr lang="es-CL" sz="1400">
                <a:latin typeface="Segoe UI" panose="020B0502040204020203" pitchFamily="34" charset="0"/>
                <a:ea typeface="Segoe UI" panose="020B0502040204020203" pitchFamily="34" charset="0"/>
                <a:cs typeface="Segoe UI" panose="020B0502040204020203" pitchFamily="34" charset="0"/>
              </a:rPr>
              <a:t>Automatización de Procesos financieros</a:t>
            </a:r>
            <a:endParaRPr lang="es-CL" sz="1400">
              <a:effectLst/>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33759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Desarrollo de Servicios IA</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 name="Rectangle 3">
            <a:extLst>
              <a:ext uri="{FF2B5EF4-FFF2-40B4-BE49-F238E27FC236}">
                <a16:creationId xmlns:a16="http://schemas.microsoft.com/office/drawing/2014/main" id="{06A3F7C6-0585-6692-2FEC-DDD5A002A3E1}"/>
              </a:ext>
            </a:extLst>
          </p:cNvPr>
          <p:cNvSpPr>
            <a:spLocks noChangeArrowheads="1"/>
          </p:cNvSpPr>
          <p:nvPr/>
        </p:nvSpPr>
        <p:spPr bwMode="auto">
          <a:xfrm>
            <a:off x="-1428986" y="22864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35" name="Rectangle 4">
            <a:extLst>
              <a:ext uri="{FF2B5EF4-FFF2-40B4-BE49-F238E27FC236}">
                <a16:creationId xmlns:a16="http://schemas.microsoft.com/office/drawing/2014/main" id="{7ADD05A0-E7B1-9BA2-DEFF-457D0CC3E793}"/>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grpSp>
        <p:nvGrpSpPr>
          <p:cNvPr id="42" name="Grupo 41">
            <a:extLst>
              <a:ext uri="{FF2B5EF4-FFF2-40B4-BE49-F238E27FC236}">
                <a16:creationId xmlns:a16="http://schemas.microsoft.com/office/drawing/2014/main" id="{D71645A1-A891-298D-B104-A3ECF4100CD8}"/>
              </a:ext>
            </a:extLst>
          </p:cNvPr>
          <p:cNvGrpSpPr/>
          <p:nvPr/>
        </p:nvGrpSpPr>
        <p:grpSpPr>
          <a:xfrm>
            <a:off x="6592793" y="2038217"/>
            <a:ext cx="5599207" cy="2781566"/>
            <a:chOff x="6349986" y="1588956"/>
            <a:chExt cx="5811844" cy="2701818"/>
          </a:xfrm>
        </p:grpSpPr>
        <p:sp>
          <p:nvSpPr>
            <p:cNvPr id="12" name="Rectángulo 11">
              <a:extLst>
                <a:ext uri="{FF2B5EF4-FFF2-40B4-BE49-F238E27FC236}">
                  <a16:creationId xmlns:a16="http://schemas.microsoft.com/office/drawing/2014/main" id="{473AD2DD-8F42-0D1C-5FFC-3AE180D9E41D}"/>
                </a:ext>
              </a:extLst>
            </p:cNvPr>
            <p:cNvSpPr/>
            <p:nvPr/>
          </p:nvSpPr>
          <p:spPr>
            <a:xfrm>
              <a:off x="6445771" y="1588956"/>
              <a:ext cx="5486400" cy="40473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B970FA53-B046-0ECC-DFBD-EE6B7B9595AF}"/>
                </a:ext>
              </a:extLst>
            </p:cNvPr>
            <p:cNvSpPr/>
            <p:nvPr/>
          </p:nvSpPr>
          <p:spPr>
            <a:xfrm>
              <a:off x="6850506" y="1633928"/>
              <a:ext cx="468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ln w="0"/>
                  <a:solidFill>
                    <a:schemeClr val="tx1"/>
                  </a:solidFill>
                  <a:effectLst>
                    <a:outerShdw blurRad="38100" dist="19050" dir="2700000" algn="tl" rotWithShape="0">
                      <a:schemeClr val="dk1">
                        <a:alpha val="40000"/>
                      </a:schemeClr>
                    </a:outerShdw>
                  </a:effectLst>
                </a:rPr>
                <a:t>I</a:t>
              </a:r>
              <a:endParaRPr lang="es-ES" b="1">
                <a:ln>
                  <a:solidFill>
                    <a:schemeClr val="bg1"/>
                  </a:solidFill>
                </a:ln>
                <a:solidFill>
                  <a:schemeClr val="bg1"/>
                </a:solidFill>
              </a:endParaRPr>
            </a:p>
          </p:txBody>
        </p:sp>
        <p:sp>
          <p:nvSpPr>
            <p:cNvPr id="14" name="Rectángulo 13">
              <a:extLst>
                <a:ext uri="{FF2B5EF4-FFF2-40B4-BE49-F238E27FC236}">
                  <a16:creationId xmlns:a16="http://schemas.microsoft.com/office/drawing/2014/main" id="{B76F0444-D354-84AD-D2FB-95186817833B}"/>
                </a:ext>
              </a:extLst>
            </p:cNvPr>
            <p:cNvSpPr/>
            <p:nvPr/>
          </p:nvSpPr>
          <p:spPr>
            <a:xfrm>
              <a:off x="8172137" y="1633927"/>
              <a:ext cx="468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ln w="0"/>
                  <a:solidFill>
                    <a:schemeClr val="tx1"/>
                  </a:solidFill>
                  <a:effectLst>
                    <a:outerShdw blurRad="38100" dist="19050" dir="2700000" algn="tl" rotWithShape="0">
                      <a:schemeClr val="dk1">
                        <a:alpha val="40000"/>
                      </a:schemeClr>
                    </a:outerShdw>
                  </a:effectLst>
                </a:rPr>
                <a:t>II</a:t>
              </a:r>
              <a:endParaRPr lang="es-ES" b="1">
                <a:ln>
                  <a:solidFill>
                    <a:schemeClr val="bg1"/>
                  </a:solidFill>
                </a:ln>
                <a:solidFill>
                  <a:schemeClr val="bg1"/>
                </a:solidFill>
              </a:endParaRPr>
            </a:p>
          </p:txBody>
        </p:sp>
        <p:sp>
          <p:nvSpPr>
            <p:cNvPr id="15" name="Rectángulo 14">
              <a:extLst>
                <a:ext uri="{FF2B5EF4-FFF2-40B4-BE49-F238E27FC236}">
                  <a16:creationId xmlns:a16="http://schemas.microsoft.com/office/drawing/2014/main" id="{7546D5A2-E892-BDE4-9599-E7BBE6ED9BE2}"/>
                </a:ext>
              </a:extLst>
            </p:cNvPr>
            <p:cNvSpPr/>
            <p:nvPr/>
          </p:nvSpPr>
          <p:spPr>
            <a:xfrm>
              <a:off x="9659913" y="1633927"/>
              <a:ext cx="468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ln w="0"/>
                  <a:solidFill>
                    <a:schemeClr val="tx1"/>
                  </a:solidFill>
                  <a:effectLst>
                    <a:outerShdw blurRad="38100" dist="19050" dir="2700000" algn="tl" rotWithShape="0">
                      <a:schemeClr val="dk1">
                        <a:alpha val="40000"/>
                      </a:schemeClr>
                    </a:outerShdw>
                  </a:effectLst>
                </a:rPr>
                <a:t>III</a:t>
              </a:r>
              <a:endParaRPr lang="es-ES" b="1">
                <a:ln>
                  <a:solidFill>
                    <a:schemeClr val="bg1"/>
                  </a:solidFill>
                </a:ln>
                <a:solidFill>
                  <a:schemeClr val="bg1"/>
                </a:solidFill>
              </a:endParaRPr>
            </a:p>
          </p:txBody>
        </p:sp>
        <p:sp>
          <p:nvSpPr>
            <p:cNvPr id="16" name="Rectángulo 15">
              <a:extLst>
                <a:ext uri="{FF2B5EF4-FFF2-40B4-BE49-F238E27FC236}">
                  <a16:creationId xmlns:a16="http://schemas.microsoft.com/office/drawing/2014/main" id="{7B33E8BE-2B3E-B8B6-A81C-215B87BB393C}"/>
                </a:ext>
              </a:extLst>
            </p:cNvPr>
            <p:cNvSpPr/>
            <p:nvPr/>
          </p:nvSpPr>
          <p:spPr>
            <a:xfrm>
              <a:off x="11171858" y="1633927"/>
              <a:ext cx="468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ln w="0"/>
                  <a:solidFill>
                    <a:schemeClr val="tx1"/>
                  </a:solidFill>
                  <a:effectLst>
                    <a:outerShdw blurRad="38100" dist="19050" dir="2700000" algn="tl" rotWithShape="0">
                      <a:schemeClr val="dk1">
                        <a:alpha val="40000"/>
                      </a:schemeClr>
                    </a:outerShdw>
                  </a:effectLst>
                </a:rPr>
                <a:t>IV</a:t>
              </a:r>
              <a:endParaRPr lang="es-ES" b="1">
                <a:ln>
                  <a:solidFill>
                    <a:schemeClr val="bg1"/>
                  </a:solidFill>
                </a:ln>
                <a:solidFill>
                  <a:schemeClr val="bg1"/>
                </a:solidFill>
              </a:endParaRPr>
            </a:p>
          </p:txBody>
        </p:sp>
        <p:sp>
          <p:nvSpPr>
            <p:cNvPr id="17" name="Rectángulo redondeado 2">
              <a:extLst>
                <a:ext uri="{FF2B5EF4-FFF2-40B4-BE49-F238E27FC236}">
                  <a16:creationId xmlns:a16="http://schemas.microsoft.com/office/drawing/2014/main" id="{9ADAA825-8338-1CD9-6CCC-79B9959F335E}"/>
                </a:ext>
              </a:extLst>
            </p:cNvPr>
            <p:cNvSpPr/>
            <p:nvPr/>
          </p:nvSpPr>
          <p:spPr>
            <a:xfrm>
              <a:off x="6485304" y="2169456"/>
              <a:ext cx="1153679" cy="370288"/>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200">
                  <a:effectLst/>
                  <a:latin typeface="Segoe UI" panose="020B0502040204020203" pitchFamily="34" charset="0"/>
                  <a:ea typeface="Segoe UI" panose="020B0502040204020203" pitchFamily="34" charset="0"/>
                  <a:cs typeface="Segoe UI" panose="020B0502040204020203" pitchFamily="34" charset="0"/>
                </a:rPr>
                <a:t>Objetivo</a:t>
              </a:r>
            </a:p>
          </p:txBody>
        </p:sp>
        <p:sp>
          <p:nvSpPr>
            <p:cNvPr id="19" name="Rectángulo redondeado 2">
              <a:extLst>
                <a:ext uri="{FF2B5EF4-FFF2-40B4-BE49-F238E27FC236}">
                  <a16:creationId xmlns:a16="http://schemas.microsoft.com/office/drawing/2014/main" id="{92A28331-959C-0B98-69AD-7808E43A47CA}"/>
                </a:ext>
              </a:extLst>
            </p:cNvPr>
            <p:cNvSpPr/>
            <p:nvPr/>
          </p:nvSpPr>
          <p:spPr>
            <a:xfrm>
              <a:off x="7783155" y="2135008"/>
              <a:ext cx="1285687" cy="404735"/>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200">
                <a:effectLst/>
                <a:latin typeface="Segoe UI" panose="020B0502040204020203" pitchFamily="34" charset="0"/>
                <a:ea typeface="Segoe UI" panose="020B0502040204020203" pitchFamily="34" charset="0"/>
                <a:cs typeface="Segoe UI" panose="020B0502040204020203" pitchFamily="34" charset="0"/>
              </a:endParaRPr>
            </a:p>
            <a:p>
              <a:pPr algn="ctr"/>
              <a:r>
                <a:rPr lang="es-CL" sz="1200">
                  <a:effectLst/>
                  <a:latin typeface="Segoe UI" panose="020B0502040204020203" pitchFamily="34" charset="0"/>
                  <a:ea typeface="Segoe UI" panose="020B0502040204020203" pitchFamily="34" charset="0"/>
                  <a:cs typeface="Segoe UI" panose="020B0502040204020203" pitchFamily="34" charset="0"/>
                </a:rPr>
                <a:t>Recolección</a:t>
              </a:r>
              <a:endParaRPr lang="es-CL" sz="1100">
                <a:latin typeface="Segoe UI" panose="020B0502040204020203" pitchFamily="34" charset="0"/>
                <a:cs typeface="Segoe UI" panose="020B0502040204020203" pitchFamily="34" charset="0"/>
              </a:endParaRPr>
            </a:p>
            <a:p>
              <a:pPr algn="ctr"/>
              <a:endParaRPr lang="es-CL" sz="1200">
                <a:effectLst/>
                <a:latin typeface="Segoe UI" panose="020B0502040204020203" pitchFamily="34" charset="0"/>
                <a:ea typeface="Segoe UI" panose="020B0502040204020203" pitchFamily="34" charset="0"/>
                <a:cs typeface="Segoe UI" panose="020B0502040204020203" pitchFamily="34" charset="0"/>
              </a:endParaRPr>
            </a:p>
          </p:txBody>
        </p:sp>
        <p:sp>
          <p:nvSpPr>
            <p:cNvPr id="20" name="Rectángulo redondeado 2">
              <a:extLst>
                <a:ext uri="{FF2B5EF4-FFF2-40B4-BE49-F238E27FC236}">
                  <a16:creationId xmlns:a16="http://schemas.microsoft.com/office/drawing/2014/main" id="{05BB3D1B-3289-F82B-BA70-35492DE08F99}"/>
                </a:ext>
              </a:extLst>
            </p:cNvPr>
            <p:cNvSpPr/>
            <p:nvPr/>
          </p:nvSpPr>
          <p:spPr>
            <a:xfrm>
              <a:off x="9205004" y="2150411"/>
              <a:ext cx="1285687" cy="389332"/>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400">
                  <a:effectLst/>
                  <a:latin typeface="Segoe UI" panose="020B0502040204020203" pitchFamily="34" charset="0"/>
                  <a:ea typeface="Segoe UI" panose="020B0502040204020203" pitchFamily="34" charset="0"/>
                  <a:cs typeface="Segoe UI" panose="020B0502040204020203" pitchFamily="34" charset="0"/>
                </a:rPr>
                <a:t>Modelos</a:t>
              </a:r>
            </a:p>
          </p:txBody>
        </p:sp>
        <p:sp>
          <p:nvSpPr>
            <p:cNvPr id="26" name="Rectángulo redondeado 2">
              <a:extLst>
                <a:ext uri="{FF2B5EF4-FFF2-40B4-BE49-F238E27FC236}">
                  <a16:creationId xmlns:a16="http://schemas.microsoft.com/office/drawing/2014/main" id="{55D8AB07-52C4-4B63-9554-EA8600ABFEB5}"/>
                </a:ext>
              </a:extLst>
            </p:cNvPr>
            <p:cNvSpPr/>
            <p:nvPr/>
          </p:nvSpPr>
          <p:spPr>
            <a:xfrm>
              <a:off x="10763014" y="2169454"/>
              <a:ext cx="1285687" cy="370289"/>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400">
                  <a:effectLst/>
                  <a:latin typeface="Segoe UI" panose="020B0502040204020203" pitchFamily="34" charset="0"/>
                  <a:ea typeface="Segoe UI" panose="020B0502040204020203" pitchFamily="34" charset="0"/>
                  <a:cs typeface="Segoe UI" panose="020B0502040204020203" pitchFamily="34" charset="0"/>
                </a:rPr>
                <a:t>Evaluación</a:t>
              </a:r>
            </a:p>
          </p:txBody>
        </p:sp>
        <p:sp>
          <p:nvSpPr>
            <p:cNvPr id="32" name="CuadroTexto 31">
              <a:extLst>
                <a:ext uri="{FF2B5EF4-FFF2-40B4-BE49-F238E27FC236}">
                  <a16:creationId xmlns:a16="http://schemas.microsoft.com/office/drawing/2014/main" id="{607B0DFA-0942-67D2-1CA9-8B32697366E1}"/>
                </a:ext>
              </a:extLst>
            </p:cNvPr>
            <p:cNvSpPr txBox="1"/>
            <p:nvPr/>
          </p:nvSpPr>
          <p:spPr>
            <a:xfrm>
              <a:off x="6349986" y="2690336"/>
              <a:ext cx="1309986" cy="1169551"/>
            </a:xfrm>
            <a:prstGeom prst="rect">
              <a:avLst/>
            </a:prstGeom>
            <a:noFill/>
          </p:spPr>
          <p:txBody>
            <a:bodyPr wrap="square">
              <a:spAutoFit/>
            </a:bodyPr>
            <a:lstStyle/>
            <a:p>
              <a:pPr algn="ctr"/>
              <a:r>
                <a:rPr lang="es-CL" sz="1400">
                  <a:solidFill>
                    <a:schemeClr val="bg1"/>
                  </a:solidFill>
                  <a:effectLst/>
                  <a:latin typeface="Söhne"/>
                  <a:ea typeface="Segoe UI" panose="020B0502040204020203" pitchFamily="34" charset="0"/>
                  <a:cs typeface="Segoe UI" panose="020B0502040204020203" pitchFamily="34" charset="0"/>
                </a:rPr>
                <a:t>Determinar Metas y criterios de éxito para el proyecto </a:t>
              </a:r>
            </a:p>
          </p:txBody>
        </p:sp>
        <p:sp>
          <p:nvSpPr>
            <p:cNvPr id="34" name="CuadroTexto 33">
              <a:extLst>
                <a:ext uri="{FF2B5EF4-FFF2-40B4-BE49-F238E27FC236}">
                  <a16:creationId xmlns:a16="http://schemas.microsoft.com/office/drawing/2014/main" id="{6EB8D3BB-5E33-C9F4-B11A-7F471AFE7286}"/>
                </a:ext>
              </a:extLst>
            </p:cNvPr>
            <p:cNvSpPr txBox="1"/>
            <p:nvPr/>
          </p:nvSpPr>
          <p:spPr>
            <a:xfrm>
              <a:off x="7693059" y="2690336"/>
              <a:ext cx="1511945" cy="1600438"/>
            </a:xfrm>
            <a:prstGeom prst="rect">
              <a:avLst/>
            </a:prstGeom>
            <a:noFill/>
          </p:spPr>
          <p:txBody>
            <a:bodyPr wrap="square">
              <a:spAutoFit/>
            </a:bodyPr>
            <a:lstStyle/>
            <a:p>
              <a:pPr algn="ctr"/>
              <a:r>
                <a:rPr lang="es-ES" altLang="es-ES" sz="1400">
                  <a:solidFill>
                    <a:schemeClr val="bg1"/>
                  </a:solidFill>
                  <a:latin typeface="Segoe UI" panose="020B0502040204020203" pitchFamily="34" charset="0"/>
                  <a:cs typeface="Segoe UI" panose="020B0502040204020203" pitchFamily="34" charset="0"/>
                </a:rPr>
                <a:t>Recoger y preparar los datos que se utilizará en el modelo generativo</a:t>
              </a:r>
              <a:r>
                <a:rPr kumimoji="0" lang="es-ES" altLang="es-ES" sz="1400" b="0" i="0" u="none" strike="noStrike" cap="none" normalizeH="0" baseline="0">
                  <a:ln>
                    <a:noFill/>
                  </a:ln>
                  <a:solidFill>
                    <a:schemeClr val="bg1"/>
                  </a:solidFill>
                  <a:effectLst/>
                </a:rPr>
                <a:t> </a:t>
              </a:r>
              <a:endParaRPr kumimoji="0" lang="es-ES" altLang="es-ES" sz="1400" b="0" i="0" u="none" strike="noStrike" cap="none" normalizeH="0" baseline="0">
                <a:ln>
                  <a:noFill/>
                </a:ln>
                <a:solidFill>
                  <a:schemeClr val="bg1"/>
                </a:solidFill>
                <a:effectLst/>
                <a:latin typeface="Arial" panose="020B0604020202020204" pitchFamily="34" charset="0"/>
              </a:endParaRPr>
            </a:p>
            <a:p>
              <a:pPr algn="ctr"/>
              <a:endParaRPr lang="es-CL" sz="140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37" name="CuadroTexto 36">
              <a:extLst>
                <a:ext uri="{FF2B5EF4-FFF2-40B4-BE49-F238E27FC236}">
                  <a16:creationId xmlns:a16="http://schemas.microsoft.com/office/drawing/2014/main" id="{3693AE8F-5DAD-D0FB-2E4B-99C1A77D8B70}"/>
                </a:ext>
              </a:extLst>
            </p:cNvPr>
            <p:cNvSpPr txBox="1"/>
            <p:nvPr/>
          </p:nvSpPr>
          <p:spPr>
            <a:xfrm>
              <a:off x="9106928" y="2629897"/>
              <a:ext cx="1511946" cy="116955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a:ln>
                    <a:noFill/>
                  </a:ln>
                  <a:solidFill>
                    <a:schemeClr val="bg1"/>
                  </a:solidFill>
                  <a:effectLst/>
                  <a:latin typeface="Söhne"/>
                </a:rPr>
                <a:t>Entrenamiento del modelo seleccionado a través de los datos recopilados</a:t>
              </a:r>
            </a:p>
          </p:txBody>
        </p:sp>
        <p:sp>
          <p:nvSpPr>
            <p:cNvPr id="38" name="CuadroTexto 37">
              <a:extLst>
                <a:ext uri="{FF2B5EF4-FFF2-40B4-BE49-F238E27FC236}">
                  <a16:creationId xmlns:a16="http://schemas.microsoft.com/office/drawing/2014/main" id="{9A980262-4762-9496-BAAE-27C6EA79D937}"/>
                </a:ext>
              </a:extLst>
            </p:cNvPr>
            <p:cNvSpPr txBox="1"/>
            <p:nvPr/>
          </p:nvSpPr>
          <p:spPr>
            <a:xfrm>
              <a:off x="10649884" y="2629897"/>
              <a:ext cx="1511946"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a:ln>
                    <a:noFill/>
                  </a:ln>
                  <a:solidFill>
                    <a:schemeClr val="bg1"/>
                  </a:solidFill>
                  <a:effectLst/>
                  <a:latin typeface="Söhne"/>
                </a:rPr>
                <a:t>Evaluación del modelo para mejora continua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ES" sz="1400" b="0" i="0" u="none" strike="noStrike" cap="none" normalizeH="0" baseline="0">
                <a:ln>
                  <a:noFill/>
                </a:ln>
                <a:solidFill>
                  <a:schemeClr val="bg1"/>
                </a:solidFill>
                <a:effectLst/>
                <a:latin typeface="Söhne"/>
              </a:endParaRPr>
            </a:p>
          </p:txBody>
        </p:sp>
      </p:grpSp>
      <p:sp>
        <p:nvSpPr>
          <p:cNvPr id="39" name="Rectangle 5">
            <a:extLst>
              <a:ext uri="{FF2B5EF4-FFF2-40B4-BE49-F238E27FC236}">
                <a16:creationId xmlns:a16="http://schemas.microsoft.com/office/drawing/2014/main" id="{F8D800D1-4864-8A5C-0E4D-32BE8641BA7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43" name="Rectangle 6">
            <a:extLst>
              <a:ext uri="{FF2B5EF4-FFF2-40B4-BE49-F238E27FC236}">
                <a16:creationId xmlns:a16="http://schemas.microsoft.com/office/drawing/2014/main" id="{566E4EFB-EA30-C456-5B67-B548F608CB7F}"/>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45" name="CuadroTexto 44">
            <a:extLst>
              <a:ext uri="{FF2B5EF4-FFF2-40B4-BE49-F238E27FC236}">
                <a16:creationId xmlns:a16="http://schemas.microsoft.com/office/drawing/2014/main" id="{142DB33D-ADFC-9BFD-C760-1CA0BA31653A}"/>
              </a:ext>
            </a:extLst>
          </p:cNvPr>
          <p:cNvSpPr txBox="1"/>
          <p:nvPr/>
        </p:nvSpPr>
        <p:spPr>
          <a:xfrm>
            <a:off x="355633" y="678552"/>
            <a:ext cx="11480734"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2000" b="0" i="0" u="none" strike="noStrike" cap="none" normalizeH="0" baseline="0">
              <a:ln>
                <a:noFill/>
              </a:ln>
              <a:solidFill>
                <a:schemeClr val="bg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000" b="0" i="0" u="none" strike="noStrike" cap="none" normalizeH="0" baseline="0">
                <a:ln>
                  <a:noFill/>
                </a:ln>
                <a:solidFill>
                  <a:schemeClr val="bg1"/>
                </a:solidFill>
                <a:effectLst/>
                <a:latin typeface="Söhne"/>
              </a:rPr>
              <a:t>Aumentar la eficiencia y automatización de los procesos con soluciones personalizadas. </a:t>
            </a:r>
            <a:r>
              <a:rPr lang="es-ES" altLang="es-ES" sz="2000">
                <a:solidFill>
                  <a:schemeClr val="bg1"/>
                </a:solidFill>
                <a:latin typeface="Söhne"/>
              </a:rPr>
              <a:t>Utilizar </a:t>
            </a:r>
            <a:r>
              <a:rPr kumimoji="0" lang="es-ES" altLang="es-ES" sz="2000" b="0" i="0" u="none" strike="noStrike" cap="none" normalizeH="0" baseline="0">
                <a:ln>
                  <a:noFill/>
                </a:ln>
                <a:solidFill>
                  <a:schemeClr val="bg1"/>
                </a:solidFill>
                <a:effectLst/>
                <a:latin typeface="Söhne"/>
              </a:rPr>
              <a:t>modelos y algoritmos de inteligencia artificial cognitiva para optimizar las operaciones y alcanzar nuevos niveles de eficiencia.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000" b="0" i="0" u="none" strike="noStrike" cap="none" normalizeH="0" baseline="0">
                <a:ln>
                  <a:noFill/>
                </a:ln>
                <a:solidFill>
                  <a:schemeClr val="bg1"/>
                </a:solidFill>
                <a:effectLst/>
                <a:latin typeface="Söhne"/>
              </a:rPr>
              <a:t> </a:t>
            </a:r>
          </a:p>
        </p:txBody>
      </p:sp>
      <p:sp>
        <p:nvSpPr>
          <p:cNvPr id="46" name="Forma Livre: Forma 27">
            <a:extLst>
              <a:ext uri="{FF2B5EF4-FFF2-40B4-BE49-F238E27FC236}">
                <a16:creationId xmlns:a16="http://schemas.microsoft.com/office/drawing/2014/main" id="{CA47A886-0C26-26BB-5609-0CD603583E3E}"/>
              </a:ext>
            </a:extLst>
          </p:cNvPr>
          <p:cNvSpPr/>
          <p:nvPr/>
        </p:nvSpPr>
        <p:spPr>
          <a:xfrm>
            <a:off x="624092" y="2418078"/>
            <a:ext cx="862412" cy="754028"/>
          </a:xfrm>
          <a:custGeom>
            <a:avLst/>
            <a:gdLst>
              <a:gd name="connsiteX0" fmla="*/ 525095 w 597481"/>
              <a:gd name="connsiteY0" fmla="*/ 141327 h 505561"/>
              <a:gd name="connsiteX1" fmla="*/ 509009 w 597481"/>
              <a:gd name="connsiteY1" fmla="*/ 141327 h 505561"/>
              <a:gd name="connsiteX2" fmla="*/ 413641 w 597481"/>
              <a:gd name="connsiteY2" fmla="*/ 236695 h 505561"/>
              <a:gd name="connsiteX3" fmla="*/ 375724 w 597481"/>
              <a:gd name="connsiteY3" fmla="*/ 198778 h 505561"/>
              <a:gd name="connsiteX4" fmla="*/ 359638 w 597481"/>
              <a:gd name="connsiteY4" fmla="*/ 198778 h 505561"/>
              <a:gd name="connsiteX5" fmla="*/ 275761 w 597481"/>
              <a:gd name="connsiteY5" fmla="*/ 282655 h 505561"/>
              <a:gd name="connsiteX6" fmla="*/ 214864 w 597481"/>
              <a:gd name="connsiteY6" fmla="*/ 221758 h 505561"/>
              <a:gd name="connsiteX7" fmla="*/ 198778 w 597481"/>
              <a:gd name="connsiteY7" fmla="*/ 221758 h 505561"/>
              <a:gd name="connsiteX8" fmla="*/ 72387 w 597481"/>
              <a:gd name="connsiteY8" fmla="*/ 348148 h 505561"/>
              <a:gd name="connsiteX9" fmla="*/ 72387 w 597481"/>
              <a:gd name="connsiteY9" fmla="*/ 364234 h 505561"/>
              <a:gd name="connsiteX10" fmla="*/ 80430 w 597481"/>
              <a:gd name="connsiteY10" fmla="*/ 367681 h 505561"/>
              <a:gd name="connsiteX11" fmla="*/ 88473 w 597481"/>
              <a:gd name="connsiteY11" fmla="*/ 364234 h 505561"/>
              <a:gd name="connsiteX12" fmla="*/ 206821 w 597481"/>
              <a:gd name="connsiteY12" fmla="*/ 245887 h 505561"/>
              <a:gd name="connsiteX13" fmla="*/ 267718 w 597481"/>
              <a:gd name="connsiteY13" fmla="*/ 306784 h 505561"/>
              <a:gd name="connsiteX14" fmla="*/ 283804 w 597481"/>
              <a:gd name="connsiteY14" fmla="*/ 306784 h 505561"/>
              <a:gd name="connsiteX15" fmla="*/ 367681 w 597481"/>
              <a:gd name="connsiteY15" fmla="*/ 222907 h 505561"/>
              <a:gd name="connsiteX16" fmla="*/ 405598 w 597481"/>
              <a:gd name="connsiteY16" fmla="*/ 260824 h 505561"/>
              <a:gd name="connsiteX17" fmla="*/ 421684 w 597481"/>
              <a:gd name="connsiteY17" fmla="*/ 260824 h 505561"/>
              <a:gd name="connsiteX18" fmla="*/ 517052 w 597481"/>
              <a:gd name="connsiteY18" fmla="*/ 165457 h 505561"/>
              <a:gd name="connsiteX19" fmla="*/ 554969 w 597481"/>
              <a:gd name="connsiteY19" fmla="*/ 203374 h 505561"/>
              <a:gd name="connsiteX20" fmla="*/ 566459 w 597481"/>
              <a:gd name="connsiteY20" fmla="*/ 205672 h 505561"/>
              <a:gd name="connsiteX21" fmla="*/ 574502 w 597481"/>
              <a:gd name="connsiteY21" fmla="*/ 196480 h 505561"/>
              <a:gd name="connsiteX22" fmla="*/ 597482 w 597481"/>
              <a:gd name="connsiteY22" fmla="*/ 35619 h 505561"/>
              <a:gd name="connsiteX23" fmla="*/ 594035 w 597481"/>
              <a:gd name="connsiteY23" fmla="*/ 26427 h 505561"/>
              <a:gd name="connsiteX24" fmla="*/ 584843 w 597481"/>
              <a:gd name="connsiteY24" fmla="*/ 22980 h 505561"/>
              <a:gd name="connsiteX25" fmla="*/ 423982 w 597481"/>
              <a:gd name="connsiteY25" fmla="*/ 45960 h 505561"/>
              <a:gd name="connsiteX26" fmla="*/ 414790 w 597481"/>
              <a:gd name="connsiteY26" fmla="*/ 54003 h 505561"/>
              <a:gd name="connsiteX27" fmla="*/ 417088 w 597481"/>
              <a:gd name="connsiteY27" fmla="*/ 65493 h 505561"/>
              <a:gd name="connsiteX28" fmla="*/ 455005 w 597481"/>
              <a:gd name="connsiteY28" fmla="*/ 103410 h 505561"/>
              <a:gd name="connsiteX29" fmla="*/ 413641 w 597481"/>
              <a:gd name="connsiteY29" fmla="*/ 144774 h 505561"/>
              <a:gd name="connsiteX30" fmla="*/ 375724 w 597481"/>
              <a:gd name="connsiteY30" fmla="*/ 106857 h 505561"/>
              <a:gd name="connsiteX31" fmla="*/ 359638 w 597481"/>
              <a:gd name="connsiteY31" fmla="*/ 106857 h 505561"/>
              <a:gd name="connsiteX32" fmla="*/ 275761 w 597481"/>
              <a:gd name="connsiteY32" fmla="*/ 190735 h 505561"/>
              <a:gd name="connsiteX33" fmla="*/ 214864 w 597481"/>
              <a:gd name="connsiteY33" fmla="*/ 129837 h 505561"/>
              <a:gd name="connsiteX34" fmla="*/ 198778 w 597481"/>
              <a:gd name="connsiteY34" fmla="*/ 129837 h 505561"/>
              <a:gd name="connsiteX35" fmla="*/ 72387 w 597481"/>
              <a:gd name="connsiteY35" fmla="*/ 256228 h 505561"/>
              <a:gd name="connsiteX36" fmla="*/ 72387 w 597481"/>
              <a:gd name="connsiteY36" fmla="*/ 272314 h 505561"/>
              <a:gd name="connsiteX37" fmla="*/ 88473 w 597481"/>
              <a:gd name="connsiteY37" fmla="*/ 272314 h 505561"/>
              <a:gd name="connsiteX38" fmla="*/ 206821 w 597481"/>
              <a:gd name="connsiteY38" fmla="*/ 153966 h 505561"/>
              <a:gd name="connsiteX39" fmla="*/ 267718 w 597481"/>
              <a:gd name="connsiteY39" fmla="*/ 214864 h 505561"/>
              <a:gd name="connsiteX40" fmla="*/ 283804 w 597481"/>
              <a:gd name="connsiteY40" fmla="*/ 214864 h 505561"/>
              <a:gd name="connsiteX41" fmla="*/ 367681 w 597481"/>
              <a:gd name="connsiteY41" fmla="*/ 130986 h 505561"/>
              <a:gd name="connsiteX42" fmla="*/ 405598 w 597481"/>
              <a:gd name="connsiteY42" fmla="*/ 168903 h 505561"/>
              <a:gd name="connsiteX43" fmla="*/ 421684 w 597481"/>
              <a:gd name="connsiteY43" fmla="*/ 168903 h 505561"/>
              <a:gd name="connsiteX44" fmla="*/ 479134 w 597481"/>
              <a:gd name="connsiteY44" fmla="*/ 111453 h 505561"/>
              <a:gd name="connsiteX45" fmla="*/ 479134 w 597481"/>
              <a:gd name="connsiteY45" fmla="*/ 95367 h 505561"/>
              <a:gd name="connsiteX46" fmla="*/ 449260 w 597481"/>
              <a:gd name="connsiteY46" fmla="*/ 65493 h 505561"/>
              <a:gd name="connsiteX47" fmla="*/ 572204 w 597481"/>
              <a:gd name="connsiteY47" fmla="*/ 48258 h 505561"/>
              <a:gd name="connsiteX48" fmla="*/ 554969 w 597481"/>
              <a:gd name="connsiteY48" fmla="*/ 171202 h 505561"/>
              <a:gd name="connsiteX49" fmla="*/ 525095 w 597481"/>
              <a:gd name="connsiteY49" fmla="*/ 141327 h 505561"/>
              <a:gd name="connsiteX50" fmla="*/ 563012 w 597481"/>
              <a:gd name="connsiteY50" fmla="*/ 482581 h 505561"/>
              <a:gd name="connsiteX51" fmla="*/ 11490 w 597481"/>
              <a:gd name="connsiteY51" fmla="*/ 482581 h 505561"/>
              <a:gd name="connsiteX52" fmla="*/ 0 w 597481"/>
              <a:gd name="connsiteY52" fmla="*/ 494071 h 505561"/>
              <a:gd name="connsiteX53" fmla="*/ 11490 w 597481"/>
              <a:gd name="connsiteY53" fmla="*/ 505561 h 505561"/>
              <a:gd name="connsiteX54" fmla="*/ 563012 w 597481"/>
              <a:gd name="connsiteY54" fmla="*/ 505561 h 505561"/>
              <a:gd name="connsiteX55" fmla="*/ 574502 w 597481"/>
              <a:gd name="connsiteY55" fmla="*/ 494071 h 505561"/>
              <a:gd name="connsiteX56" fmla="*/ 563012 w 597481"/>
              <a:gd name="connsiteY56" fmla="*/ 482581 h 505561"/>
              <a:gd name="connsiteX57" fmla="*/ 482581 w 597481"/>
              <a:gd name="connsiteY57" fmla="*/ 241291 h 505561"/>
              <a:gd name="connsiteX58" fmla="*/ 482581 w 597481"/>
              <a:gd name="connsiteY58" fmla="*/ 448111 h 505561"/>
              <a:gd name="connsiteX59" fmla="*/ 494071 w 597481"/>
              <a:gd name="connsiteY59" fmla="*/ 459601 h 505561"/>
              <a:gd name="connsiteX60" fmla="*/ 505562 w 597481"/>
              <a:gd name="connsiteY60" fmla="*/ 448111 h 505561"/>
              <a:gd name="connsiteX61" fmla="*/ 505562 w 597481"/>
              <a:gd name="connsiteY61" fmla="*/ 241291 h 505561"/>
              <a:gd name="connsiteX62" fmla="*/ 494071 w 597481"/>
              <a:gd name="connsiteY62" fmla="*/ 229801 h 505561"/>
              <a:gd name="connsiteX63" fmla="*/ 482581 w 597481"/>
              <a:gd name="connsiteY63" fmla="*/ 241291 h 505561"/>
              <a:gd name="connsiteX64" fmla="*/ 563012 w 597481"/>
              <a:gd name="connsiteY64" fmla="*/ 229801 h 505561"/>
              <a:gd name="connsiteX65" fmla="*/ 551522 w 597481"/>
              <a:gd name="connsiteY65" fmla="*/ 241291 h 505561"/>
              <a:gd name="connsiteX66" fmla="*/ 551522 w 597481"/>
              <a:gd name="connsiteY66" fmla="*/ 448111 h 505561"/>
              <a:gd name="connsiteX67" fmla="*/ 563012 w 597481"/>
              <a:gd name="connsiteY67" fmla="*/ 459601 h 505561"/>
              <a:gd name="connsiteX68" fmla="*/ 574502 w 597481"/>
              <a:gd name="connsiteY68" fmla="*/ 448111 h 505561"/>
              <a:gd name="connsiteX69" fmla="*/ 574502 w 597481"/>
              <a:gd name="connsiteY69" fmla="*/ 241291 h 505561"/>
              <a:gd name="connsiteX70" fmla="*/ 563012 w 597481"/>
              <a:gd name="connsiteY70" fmla="*/ 229801 h 505561"/>
              <a:gd name="connsiteX71" fmla="*/ 413641 w 597481"/>
              <a:gd name="connsiteY71" fmla="*/ 298741 h 505561"/>
              <a:gd name="connsiteX72" fmla="*/ 413641 w 597481"/>
              <a:gd name="connsiteY72" fmla="*/ 448111 h 505561"/>
              <a:gd name="connsiteX73" fmla="*/ 425131 w 597481"/>
              <a:gd name="connsiteY73" fmla="*/ 459601 h 505561"/>
              <a:gd name="connsiteX74" fmla="*/ 436621 w 597481"/>
              <a:gd name="connsiteY74" fmla="*/ 448111 h 505561"/>
              <a:gd name="connsiteX75" fmla="*/ 436621 w 597481"/>
              <a:gd name="connsiteY75" fmla="*/ 298741 h 505561"/>
              <a:gd name="connsiteX76" fmla="*/ 425131 w 597481"/>
              <a:gd name="connsiteY76" fmla="*/ 287251 h 505561"/>
              <a:gd name="connsiteX77" fmla="*/ 413641 w 597481"/>
              <a:gd name="connsiteY77" fmla="*/ 298741 h 505561"/>
              <a:gd name="connsiteX78" fmla="*/ 344701 w 597481"/>
              <a:gd name="connsiteY78" fmla="*/ 287251 h 505561"/>
              <a:gd name="connsiteX79" fmla="*/ 344701 w 597481"/>
              <a:gd name="connsiteY79" fmla="*/ 448111 h 505561"/>
              <a:gd name="connsiteX80" fmla="*/ 356191 w 597481"/>
              <a:gd name="connsiteY80" fmla="*/ 459601 h 505561"/>
              <a:gd name="connsiteX81" fmla="*/ 367681 w 597481"/>
              <a:gd name="connsiteY81" fmla="*/ 448111 h 505561"/>
              <a:gd name="connsiteX82" fmla="*/ 367681 w 597481"/>
              <a:gd name="connsiteY82" fmla="*/ 287251 h 505561"/>
              <a:gd name="connsiteX83" fmla="*/ 356191 w 597481"/>
              <a:gd name="connsiteY83" fmla="*/ 275761 h 505561"/>
              <a:gd name="connsiteX84" fmla="*/ 344701 w 597481"/>
              <a:gd name="connsiteY84" fmla="*/ 287251 h 505561"/>
              <a:gd name="connsiteX85" fmla="*/ 275761 w 597481"/>
              <a:gd name="connsiteY85" fmla="*/ 344701 h 505561"/>
              <a:gd name="connsiteX86" fmla="*/ 275761 w 597481"/>
              <a:gd name="connsiteY86" fmla="*/ 448111 h 505561"/>
              <a:gd name="connsiteX87" fmla="*/ 287251 w 597481"/>
              <a:gd name="connsiteY87" fmla="*/ 459601 h 505561"/>
              <a:gd name="connsiteX88" fmla="*/ 298741 w 597481"/>
              <a:gd name="connsiteY88" fmla="*/ 448111 h 505561"/>
              <a:gd name="connsiteX89" fmla="*/ 298741 w 597481"/>
              <a:gd name="connsiteY89" fmla="*/ 344701 h 505561"/>
              <a:gd name="connsiteX90" fmla="*/ 287251 w 597481"/>
              <a:gd name="connsiteY90" fmla="*/ 333211 h 505561"/>
              <a:gd name="connsiteX91" fmla="*/ 275761 w 597481"/>
              <a:gd name="connsiteY91" fmla="*/ 344701 h 505561"/>
              <a:gd name="connsiteX92" fmla="*/ 206821 w 597481"/>
              <a:gd name="connsiteY92" fmla="*/ 310231 h 505561"/>
              <a:gd name="connsiteX93" fmla="*/ 206821 w 597481"/>
              <a:gd name="connsiteY93" fmla="*/ 448111 h 505561"/>
              <a:gd name="connsiteX94" fmla="*/ 218311 w 597481"/>
              <a:gd name="connsiteY94" fmla="*/ 459601 h 505561"/>
              <a:gd name="connsiteX95" fmla="*/ 229801 w 597481"/>
              <a:gd name="connsiteY95" fmla="*/ 448111 h 505561"/>
              <a:gd name="connsiteX96" fmla="*/ 229801 w 597481"/>
              <a:gd name="connsiteY96" fmla="*/ 310231 h 505561"/>
              <a:gd name="connsiteX97" fmla="*/ 218311 w 597481"/>
              <a:gd name="connsiteY97" fmla="*/ 298741 h 505561"/>
              <a:gd name="connsiteX98" fmla="*/ 206821 w 597481"/>
              <a:gd name="connsiteY98" fmla="*/ 310231 h 505561"/>
              <a:gd name="connsiteX99" fmla="*/ 137880 w 597481"/>
              <a:gd name="connsiteY99" fmla="*/ 356191 h 505561"/>
              <a:gd name="connsiteX100" fmla="*/ 137880 w 597481"/>
              <a:gd name="connsiteY100" fmla="*/ 448111 h 505561"/>
              <a:gd name="connsiteX101" fmla="*/ 149370 w 597481"/>
              <a:gd name="connsiteY101" fmla="*/ 459601 h 505561"/>
              <a:gd name="connsiteX102" fmla="*/ 160860 w 597481"/>
              <a:gd name="connsiteY102" fmla="*/ 448111 h 505561"/>
              <a:gd name="connsiteX103" fmla="*/ 160860 w 597481"/>
              <a:gd name="connsiteY103" fmla="*/ 356191 h 505561"/>
              <a:gd name="connsiteX104" fmla="*/ 149370 w 597481"/>
              <a:gd name="connsiteY104" fmla="*/ 344701 h 505561"/>
              <a:gd name="connsiteX105" fmla="*/ 137880 w 597481"/>
              <a:gd name="connsiteY105" fmla="*/ 356191 h 505561"/>
              <a:gd name="connsiteX106" fmla="*/ 80430 w 597481"/>
              <a:gd name="connsiteY106" fmla="*/ 459601 h 505561"/>
              <a:gd name="connsiteX107" fmla="*/ 91920 w 597481"/>
              <a:gd name="connsiteY107" fmla="*/ 448111 h 505561"/>
              <a:gd name="connsiteX108" fmla="*/ 91920 w 597481"/>
              <a:gd name="connsiteY108" fmla="*/ 402151 h 505561"/>
              <a:gd name="connsiteX109" fmla="*/ 80430 w 597481"/>
              <a:gd name="connsiteY109" fmla="*/ 390661 h 505561"/>
              <a:gd name="connsiteX110" fmla="*/ 68940 w 597481"/>
              <a:gd name="connsiteY110" fmla="*/ 402151 h 505561"/>
              <a:gd name="connsiteX111" fmla="*/ 68940 w 597481"/>
              <a:gd name="connsiteY111" fmla="*/ 448111 h 505561"/>
              <a:gd name="connsiteX112" fmla="*/ 80430 w 597481"/>
              <a:gd name="connsiteY112" fmla="*/ 459601 h 505561"/>
              <a:gd name="connsiteX113" fmla="*/ 80430 w 597481"/>
              <a:gd name="connsiteY113" fmla="*/ 22980 h 505561"/>
              <a:gd name="connsiteX114" fmla="*/ 241291 w 597481"/>
              <a:gd name="connsiteY114" fmla="*/ 22980 h 505561"/>
              <a:gd name="connsiteX115" fmla="*/ 252781 w 597481"/>
              <a:gd name="connsiteY115" fmla="*/ 11490 h 505561"/>
              <a:gd name="connsiteX116" fmla="*/ 241291 w 597481"/>
              <a:gd name="connsiteY116" fmla="*/ 0 h 505561"/>
              <a:gd name="connsiteX117" fmla="*/ 80430 w 597481"/>
              <a:gd name="connsiteY117" fmla="*/ 0 h 505561"/>
              <a:gd name="connsiteX118" fmla="*/ 68940 w 597481"/>
              <a:gd name="connsiteY118" fmla="*/ 11490 h 505561"/>
              <a:gd name="connsiteX119" fmla="*/ 80430 w 597481"/>
              <a:gd name="connsiteY119" fmla="*/ 22980 h 505561"/>
              <a:gd name="connsiteX120" fmla="*/ 80430 w 597481"/>
              <a:gd name="connsiteY120" fmla="*/ 68940 h 505561"/>
              <a:gd name="connsiteX121" fmla="*/ 241291 w 597481"/>
              <a:gd name="connsiteY121" fmla="*/ 68940 h 505561"/>
              <a:gd name="connsiteX122" fmla="*/ 252781 w 597481"/>
              <a:gd name="connsiteY122" fmla="*/ 57450 h 505561"/>
              <a:gd name="connsiteX123" fmla="*/ 241291 w 597481"/>
              <a:gd name="connsiteY123" fmla="*/ 45960 h 505561"/>
              <a:gd name="connsiteX124" fmla="*/ 80430 w 597481"/>
              <a:gd name="connsiteY124" fmla="*/ 45960 h 505561"/>
              <a:gd name="connsiteX125" fmla="*/ 68940 w 597481"/>
              <a:gd name="connsiteY125" fmla="*/ 57450 h 505561"/>
              <a:gd name="connsiteX126" fmla="*/ 80430 w 597481"/>
              <a:gd name="connsiteY126" fmla="*/ 68940 h 505561"/>
              <a:gd name="connsiteX127" fmla="*/ 80430 w 597481"/>
              <a:gd name="connsiteY127" fmla="*/ 114900 h 505561"/>
              <a:gd name="connsiteX128" fmla="*/ 172351 w 597481"/>
              <a:gd name="connsiteY128" fmla="*/ 114900 h 505561"/>
              <a:gd name="connsiteX129" fmla="*/ 183841 w 597481"/>
              <a:gd name="connsiteY129" fmla="*/ 103410 h 505561"/>
              <a:gd name="connsiteX130" fmla="*/ 172351 w 597481"/>
              <a:gd name="connsiteY130" fmla="*/ 91920 h 505561"/>
              <a:gd name="connsiteX131" fmla="*/ 80430 w 597481"/>
              <a:gd name="connsiteY131" fmla="*/ 91920 h 505561"/>
              <a:gd name="connsiteX132" fmla="*/ 68940 w 597481"/>
              <a:gd name="connsiteY132" fmla="*/ 103410 h 505561"/>
              <a:gd name="connsiteX133" fmla="*/ 80430 w 597481"/>
              <a:gd name="connsiteY133" fmla="*/ 114900 h 505561"/>
              <a:gd name="connsiteX134" fmla="*/ 11490 w 597481"/>
              <a:gd name="connsiteY134" fmla="*/ 45960 h 505561"/>
              <a:gd name="connsiteX135" fmla="*/ 22980 w 597481"/>
              <a:gd name="connsiteY135" fmla="*/ 34470 h 505561"/>
              <a:gd name="connsiteX136" fmla="*/ 11490 w 597481"/>
              <a:gd name="connsiteY136" fmla="*/ 22980 h 505561"/>
              <a:gd name="connsiteX137" fmla="*/ 0 w 597481"/>
              <a:gd name="connsiteY137" fmla="*/ 34470 h 505561"/>
              <a:gd name="connsiteX138" fmla="*/ 11490 w 597481"/>
              <a:gd name="connsiteY138" fmla="*/ 45960 h 505561"/>
              <a:gd name="connsiteX139" fmla="*/ 11490 w 597481"/>
              <a:gd name="connsiteY139" fmla="*/ 91920 h 505561"/>
              <a:gd name="connsiteX140" fmla="*/ 22980 w 597481"/>
              <a:gd name="connsiteY140" fmla="*/ 80430 h 505561"/>
              <a:gd name="connsiteX141" fmla="*/ 11490 w 597481"/>
              <a:gd name="connsiteY141" fmla="*/ 68940 h 505561"/>
              <a:gd name="connsiteX142" fmla="*/ 0 w 597481"/>
              <a:gd name="connsiteY142" fmla="*/ 80430 h 505561"/>
              <a:gd name="connsiteX143" fmla="*/ 11490 w 597481"/>
              <a:gd name="connsiteY143" fmla="*/ 91920 h 505561"/>
              <a:gd name="connsiteX144" fmla="*/ 11490 w 597481"/>
              <a:gd name="connsiteY144" fmla="*/ 459601 h 505561"/>
              <a:gd name="connsiteX145" fmla="*/ 22980 w 597481"/>
              <a:gd name="connsiteY145" fmla="*/ 448111 h 505561"/>
              <a:gd name="connsiteX146" fmla="*/ 11490 w 597481"/>
              <a:gd name="connsiteY146" fmla="*/ 436621 h 505561"/>
              <a:gd name="connsiteX147" fmla="*/ 0 w 597481"/>
              <a:gd name="connsiteY147" fmla="*/ 448111 h 505561"/>
              <a:gd name="connsiteX148" fmla="*/ 11490 w 597481"/>
              <a:gd name="connsiteY148" fmla="*/ 459601 h 505561"/>
              <a:gd name="connsiteX149" fmla="*/ 11490 w 597481"/>
              <a:gd name="connsiteY149" fmla="*/ 367681 h 505561"/>
              <a:gd name="connsiteX150" fmla="*/ 22980 w 597481"/>
              <a:gd name="connsiteY150" fmla="*/ 356191 h 505561"/>
              <a:gd name="connsiteX151" fmla="*/ 11490 w 597481"/>
              <a:gd name="connsiteY151" fmla="*/ 344701 h 505561"/>
              <a:gd name="connsiteX152" fmla="*/ 0 w 597481"/>
              <a:gd name="connsiteY152" fmla="*/ 356191 h 505561"/>
              <a:gd name="connsiteX153" fmla="*/ 11490 w 597481"/>
              <a:gd name="connsiteY153" fmla="*/ 367681 h 505561"/>
              <a:gd name="connsiteX154" fmla="*/ 11490 w 597481"/>
              <a:gd name="connsiteY154" fmla="*/ 413641 h 505561"/>
              <a:gd name="connsiteX155" fmla="*/ 22980 w 597481"/>
              <a:gd name="connsiteY155" fmla="*/ 402151 h 505561"/>
              <a:gd name="connsiteX156" fmla="*/ 11490 w 597481"/>
              <a:gd name="connsiteY156" fmla="*/ 390661 h 505561"/>
              <a:gd name="connsiteX157" fmla="*/ 0 w 597481"/>
              <a:gd name="connsiteY157" fmla="*/ 402151 h 505561"/>
              <a:gd name="connsiteX158" fmla="*/ 11490 w 597481"/>
              <a:gd name="connsiteY158" fmla="*/ 413641 h 505561"/>
              <a:gd name="connsiteX159" fmla="*/ 11490 w 597481"/>
              <a:gd name="connsiteY159" fmla="*/ 321721 h 505561"/>
              <a:gd name="connsiteX160" fmla="*/ 22980 w 597481"/>
              <a:gd name="connsiteY160" fmla="*/ 310231 h 505561"/>
              <a:gd name="connsiteX161" fmla="*/ 11490 w 597481"/>
              <a:gd name="connsiteY161" fmla="*/ 298741 h 505561"/>
              <a:gd name="connsiteX162" fmla="*/ 0 w 597481"/>
              <a:gd name="connsiteY162" fmla="*/ 310231 h 505561"/>
              <a:gd name="connsiteX163" fmla="*/ 11490 w 597481"/>
              <a:gd name="connsiteY163" fmla="*/ 321721 h 505561"/>
              <a:gd name="connsiteX164" fmla="*/ 11490 w 597481"/>
              <a:gd name="connsiteY164" fmla="*/ 275761 h 505561"/>
              <a:gd name="connsiteX165" fmla="*/ 22980 w 597481"/>
              <a:gd name="connsiteY165" fmla="*/ 264271 h 505561"/>
              <a:gd name="connsiteX166" fmla="*/ 11490 w 597481"/>
              <a:gd name="connsiteY166" fmla="*/ 252781 h 505561"/>
              <a:gd name="connsiteX167" fmla="*/ 0 w 597481"/>
              <a:gd name="connsiteY167" fmla="*/ 264271 h 505561"/>
              <a:gd name="connsiteX168" fmla="*/ 11490 w 597481"/>
              <a:gd name="connsiteY168" fmla="*/ 275761 h 505561"/>
              <a:gd name="connsiteX169" fmla="*/ 11490 w 597481"/>
              <a:gd name="connsiteY169" fmla="*/ 137880 h 505561"/>
              <a:gd name="connsiteX170" fmla="*/ 22980 w 597481"/>
              <a:gd name="connsiteY170" fmla="*/ 126390 h 505561"/>
              <a:gd name="connsiteX171" fmla="*/ 11490 w 597481"/>
              <a:gd name="connsiteY171" fmla="*/ 114900 h 505561"/>
              <a:gd name="connsiteX172" fmla="*/ 0 w 597481"/>
              <a:gd name="connsiteY172" fmla="*/ 126390 h 505561"/>
              <a:gd name="connsiteX173" fmla="*/ 11490 w 597481"/>
              <a:gd name="connsiteY173" fmla="*/ 137880 h 505561"/>
              <a:gd name="connsiteX174" fmla="*/ 11490 w 597481"/>
              <a:gd name="connsiteY174" fmla="*/ 183841 h 505561"/>
              <a:gd name="connsiteX175" fmla="*/ 22980 w 597481"/>
              <a:gd name="connsiteY175" fmla="*/ 172351 h 505561"/>
              <a:gd name="connsiteX176" fmla="*/ 11490 w 597481"/>
              <a:gd name="connsiteY176" fmla="*/ 160860 h 505561"/>
              <a:gd name="connsiteX177" fmla="*/ 0 w 597481"/>
              <a:gd name="connsiteY177" fmla="*/ 172351 h 505561"/>
              <a:gd name="connsiteX178" fmla="*/ 11490 w 597481"/>
              <a:gd name="connsiteY178" fmla="*/ 183841 h 505561"/>
              <a:gd name="connsiteX179" fmla="*/ 11490 w 597481"/>
              <a:gd name="connsiteY179" fmla="*/ 229801 h 505561"/>
              <a:gd name="connsiteX180" fmla="*/ 22980 w 597481"/>
              <a:gd name="connsiteY180" fmla="*/ 218311 h 505561"/>
              <a:gd name="connsiteX181" fmla="*/ 11490 w 597481"/>
              <a:gd name="connsiteY181" fmla="*/ 206821 h 505561"/>
              <a:gd name="connsiteX182" fmla="*/ 0 w 597481"/>
              <a:gd name="connsiteY182" fmla="*/ 218311 h 505561"/>
              <a:gd name="connsiteX183" fmla="*/ 11490 w 597481"/>
              <a:gd name="connsiteY183" fmla="*/ 229801 h 5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597481" h="505561">
                <a:moveTo>
                  <a:pt x="525095" y="141327"/>
                </a:moveTo>
                <a:cubicBezTo>
                  <a:pt x="520499" y="136731"/>
                  <a:pt x="513604" y="136731"/>
                  <a:pt x="509009" y="141327"/>
                </a:cubicBezTo>
                <a:lnTo>
                  <a:pt x="413641" y="236695"/>
                </a:lnTo>
                <a:lnTo>
                  <a:pt x="375724" y="198778"/>
                </a:lnTo>
                <a:cubicBezTo>
                  <a:pt x="371128" y="194182"/>
                  <a:pt x="364234" y="194182"/>
                  <a:pt x="359638" y="198778"/>
                </a:cubicBezTo>
                <a:lnTo>
                  <a:pt x="275761" y="282655"/>
                </a:lnTo>
                <a:lnTo>
                  <a:pt x="214864" y="221758"/>
                </a:lnTo>
                <a:cubicBezTo>
                  <a:pt x="210268" y="217162"/>
                  <a:pt x="203374" y="217162"/>
                  <a:pt x="198778" y="221758"/>
                </a:cubicBezTo>
                <a:lnTo>
                  <a:pt x="72387" y="348148"/>
                </a:lnTo>
                <a:cubicBezTo>
                  <a:pt x="67791" y="352744"/>
                  <a:pt x="67791" y="359638"/>
                  <a:pt x="72387" y="364234"/>
                </a:cubicBezTo>
                <a:cubicBezTo>
                  <a:pt x="74685" y="366532"/>
                  <a:pt x="78132" y="367681"/>
                  <a:pt x="80430" y="367681"/>
                </a:cubicBezTo>
                <a:cubicBezTo>
                  <a:pt x="82728" y="367681"/>
                  <a:pt x="86175" y="366532"/>
                  <a:pt x="88473" y="364234"/>
                </a:cubicBezTo>
                <a:lnTo>
                  <a:pt x="206821" y="245887"/>
                </a:lnTo>
                <a:lnTo>
                  <a:pt x="267718" y="306784"/>
                </a:lnTo>
                <a:cubicBezTo>
                  <a:pt x="272314" y="311380"/>
                  <a:pt x="279208" y="311380"/>
                  <a:pt x="283804" y="306784"/>
                </a:cubicBezTo>
                <a:lnTo>
                  <a:pt x="367681" y="222907"/>
                </a:lnTo>
                <a:lnTo>
                  <a:pt x="405598" y="260824"/>
                </a:lnTo>
                <a:cubicBezTo>
                  <a:pt x="410194" y="265420"/>
                  <a:pt x="417088" y="265420"/>
                  <a:pt x="421684" y="260824"/>
                </a:cubicBezTo>
                <a:lnTo>
                  <a:pt x="517052" y="165457"/>
                </a:lnTo>
                <a:lnTo>
                  <a:pt x="554969" y="203374"/>
                </a:lnTo>
                <a:cubicBezTo>
                  <a:pt x="558416" y="206821"/>
                  <a:pt x="563012" y="207970"/>
                  <a:pt x="566459" y="205672"/>
                </a:cubicBezTo>
                <a:cubicBezTo>
                  <a:pt x="571055" y="204523"/>
                  <a:pt x="573353" y="201076"/>
                  <a:pt x="574502" y="196480"/>
                </a:cubicBezTo>
                <a:lnTo>
                  <a:pt x="597482" y="35619"/>
                </a:lnTo>
                <a:cubicBezTo>
                  <a:pt x="597482" y="32172"/>
                  <a:pt x="596333" y="28725"/>
                  <a:pt x="594035" y="26427"/>
                </a:cubicBezTo>
                <a:cubicBezTo>
                  <a:pt x="591737" y="24129"/>
                  <a:pt x="588290" y="22980"/>
                  <a:pt x="584843" y="22980"/>
                </a:cubicBezTo>
                <a:lnTo>
                  <a:pt x="423982" y="45960"/>
                </a:lnTo>
                <a:cubicBezTo>
                  <a:pt x="419386" y="47109"/>
                  <a:pt x="415939" y="49407"/>
                  <a:pt x="414790" y="54003"/>
                </a:cubicBezTo>
                <a:cubicBezTo>
                  <a:pt x="413641" y="58599"/>
                  <a:pt x="414790" y="63195"/>
                  <a:pt x="417088" y="65493"/>
                </a:cubicBezTo>
                <a:lnTo>
                  <a:pt x="455005" y="103410"/>
                </a:lnTo>
                <a:lnTo>
                  <a:pt x="413641" y="144774"/>
                </a:lnTo>
                <a:lnTo>
                  <a:pt x="375724" y="106857"/>
                </a:lnTo>
                <a:cubicBezTo>
                  <a:pt x="371128" y="102261"/>
                  <a:pt x="364234" y="102261"/>
                  <a:pt x="359638" y="106857"/>
                </a:cubicBezTo>
                <a:lnTo>
                  <a:pt x="275761" y="190735"/>
                </a:lnTo>
                <a:lnTo>
                  <a:pt x="214864" y="129837"/>
                </a:lnTo>
                <a:cubicBezTo>
                  <a:pt x="210268" y="125241"/>
                  <a:pt x="203374" y="125241"/>
                  <a:pt x="198778" y="129837"/>
                </a:cubicBezTo>
                <a:lnTo>
                  <a:pt x="72387" y="256228"/>
                </a:lnTo>
                <a:cubicBezTo>
                  <a:pt x="67791" y="260824"/>
                  <a:pt x="67791" y="267718"/>
                  <a:pt x="72387" y="272314"/>
                </a:cubicBezTo>
                <a:cubicBezTo>
                  <a:pt x="76983" y="276910"/>
                  <a:pt x="83877" y="276910"/>
                  <a:pt x="88473" y="272314"/>
                </a:cubicBezTo>
                <a:lnTo>
                  <a:pt x="206821" y="153966"/>
                </a:lnTo>
                <a:lnTo>
                  <a:pt x="267718" y="214864"/>
                </a:lnTo>
                <a:cubicBezTo>
                  <a:pt x="272314" y="219460"/>
                  <a:pt x="279208" y="219460"/>
                  <a:pt x="283804" y="214864"/>
                </a:cubicBezTo>
                <a:lnTo>
                  <a:pt x="367681" y="130986"/>
                </a:lnTo>
                <a:lnTo>
                  <a:pt x="405598" y="168903"/>
                </a:lnTo>
                <a:cubicBezTo>
                  <a:pt x="410194" y="173499"/>
                  <a:pt x="417088" y="173499"/>
                  <a:pt x="421684" y="168903"/>
                </a:cubicBezTo>
                <a:lnTo>
                  <a:pt x="479134" y="111453"/>
                </a:lnTo>
                <a:cubicBezTo>
                  <a:pt x="483730" y="106857"/>
                  <a:pt x="483730" y="99963"/>
                  <a:pt x="479134" y="95367"/>
                </a:cubicBezTo>
                <a:lnTo>
                  <a:pt x="449260" y="65493"/>
                </a:lnTo>
                <a:lnTo>
                  <a:pt x="572204" y="48258"/>
                </a:lnTo>
                <a:lnTo>
                  <a:pt x="554969" y="171202"/>
                </a:lnTo>
                <a:lnTo>
                  <a:pt x="525095" y="141327"/>
                </a:lnTo>
                <a:close/>
                <a:moveTo>
                  <a:pt x="563012" y="482581"/>
                </a:moveTo>
                <a:lnTo>
                  <a:pt x="11490" y="482581"/>
                </a:lnTo>
                <a:cubicBezTo>
                  <a:pt x="4596" y="482581"/>
                  <a:pt x="0" y="487177"/>
                  <a:pt x="0" y="494071"/>
                </a:cubicBezTo>
                <a:cubicBezTo>
                  <a:pt x="0" y="500966"/>
                  <a:pt x="4596" y="505561"/>
                  <a:pt x="11490" y="505561"/>
                </a:cubicBezTo>
                <a:lnTo>
                  <a:pt x="563012" y="505561"/>
                </a:lnTo>
                <a:cubicBezTo>
                  <a:pt x="569906" y="505561"/>
                  <a:pt x="574502" y="500966"/>
                  <a:pt x="574502" y="494071"/>
                </a:cubicBezTo>
                <a:cubicBezTo>
                  <a:pt x="574502" y="487177"/>
                  <a:pt x="569906" y="482581"/>
                  <a:pt x="563012" y="482581"/>
                </a:cubicBezTo>
                <a:close/>
                <a:moveTo>
                  <a:pt x="482581" y="241291"/>
                </a:moveTo>
                <a:lnTo>
                  <a:pt x="482581" y="448111"/>
                </a:lnTo>
                <a:cubicBezTo>
                  <a:pt x="482581" y="455005"/>
                  <a:pt x="487177" y="459601"/>
                  <a:pt x="494071" y="459601"/>
                </a:cubicBezTo>
                <a:cubicBezTo>
                  <a:pt x="500965" y="459601"/>
                  <a:pt x="505562" y="455005"/>
                  <a:pt x="505562" y="448111"/>
                </a:cubicBezTo>
                <a:lnTo>
                  <a:pt x="505562" y="241291"/>
                </a:lnTo>
                <a:cubicBezTo>
                  <a:pt x="505562" y="234397"/>
                  <a:pt x="500965" y="229801"/>
                  <a:pt x="494071" y="229801"/>
                </a:cubicBezTo>
                <a:cubicBezTo>
                  <a:pt x="487177" y="229801"/>
                  <a:pt x="482581" y="234397"/>
                  <a:pt x="482581" y="241291"/>
                </a:cubicBezTo>
                <a:close/>
                <a:moveTo>
                  <a:pt x="563012" y="229801"/>
                </a:moveTo>
                <a:cubicBezTo>
                  <a:pt x="556118" y="229801"/>
                  <a:pt x="551522" y="234397"/>
                  <a:pt x="551522" y="241291"/>
                </a:cubicBezTo>
                <a:lnTo>
                  <a:pt x="551522" y="448111"/>
                </a:lnTo>
                <a:cubicBezTo>
                  <a:pt x="551522" y="455005"/>
                  <a:pt x="556118" y="459601"/>
                  <a:pt x="563012" y="459601"/>
                </a:cubicBezTo>
                <a:cubicBezTo>
                  <a:pt x="569906" y="459601"/>
                  <a:pt x="574502" y="455005"/>
                  <a:pt x="574502" y="448111"/>
                </a:cubicBezTo>
                <a:lnTo>
                  <a:pt x="574502" y="241291"/>
                </a:lnTo>
                <a:cubicBezTo>
                  <a:pt x="574502" y="234397"/>
                  <a:pt x="569906" y="229801"/>
                  <a:pt x="563012" y="229801"/>
                </a:cubicBezTo>
                <a:close/>
                <a:moveTo>
                  <a:pt x="413641" y="298741"/>
                </a:moveTo>
                <a:lnTo>
                  <a:pt x="413641" y="448111"/>
                </a:lnTo>
                <a:cubicBezTo>
                  <a:pt x="413641" y="455005"/>
                  <a:pt x="418237" y="459601"/>
                  <a:pt x="425131" y="459601"/>
                </a:cubicBezTo>
                <a:cubicBezTo>
                  <a:pt x="432025" y="459601"/>
                  <a:pt x="436621" y="455005"/>
                  <a:pt x="436621" y="448111"/>
                </a:cubicBezTo>
                <a:lnTo>
                  <a:pt x="436621" y="298741"/>
                </a:lnTo>
                <a:cubicBezTo>
                  <a:pt x="436621" y="291847"/>
                  <a:pt x="432025" y="287251"/>
                  <a:pt x="425131" y="287251"/>
                </a:cubicBezTo>
                <a:cubicBezTo>
                  <a:pt x="418237" y="287251"/>
                  <a:pt x="413641" y="291847"/>
                  <a:pt x="413641" y="298741"/>
                </a:cubicBezTo>
                <a:close/>
                <a:moveTo>
                  <a:pt x="344701" y="287251"/>
                </a:moveTo>
                <a:lnTo>
                  <a:pt x="344701" y="448111"/>
                </a:lnTo>
                <a:cubicBezTo>
                  <a:pt x="344701" y="455005"/>
                  <a:pt x="349297" y="459601"/>
                  <a:pt x="356191" y="459601"/>
                </a:cubicBezTo>
                <a:cubicBezTo>
                  <a:pt x="363085" y="459601"/>
                  <a:pt x="367681" y="455005"/>
                  <a:pt x="367681" y="448111"/>
                </a:cubicBezTo>
                <a:lnTo>
                  <a:pt x="367681" y="287251"/>
                </a:lnTo>
                <a:cubicBezTo>
                  <a:pt x="367681" y="280357"/>
                  <a:pt x="363085" y="275761"/>
                  <a:pt x="356191" y="275761"/>
                </a:cubicBezTo>
                <a:cubicBezTo>
                  <a:pt x="349297" y="275761"/>
                  <a:pt x="344701" y="280357"/>
                  <a:pt x="344701" y="287251"/>
                </a:cubicBezTo>
                <a:close/>
                <a:moveTo>
                  <a:pt x="275761" y="344701"/>
                </a:moveTo>
                <a:lnTo>
                  <a:pt x="275761" y="448111"/>
                </a:lnTo>
                <a:cubicBezTo>
                  <a:pt x="275761" y="455005"/>
                  <a:pt x="280357" y="459601"/>
                  <a:pt x="287251" y="459601"/>
                </a:cubicBezTo>
                <a:cubicBezTo>
                  <a:pt x="294145" y="459601"/>
                  <a:pt x="298741" y="455005"/>
                  <a:pt x="298741" y="448111"/>
                </a:cubicBezTo>
                <a:lnTo>
                  <a:pt x="298741" y="344701"/>
                </a:lnTo>
                <a:cubicBezTo>
                  <a:pt x="298741" y="337807"/>
                  <a:pt x="294145" y="333211"/>
                  <a:pt x="287251" y="333211"/>
                </a:cubicBezTo>
                <a:cubicBezTo>
                  <a:pt x="280357" y="333211"/>
                  <a:pt x="275761" y="337807"/>
                  <a:pt x="275761" y="344701"/>
                </a:cubicBezTo>
                <a:close/>
                <a:moveTo>
                  <a:pt x="206821" y="310231"/>
                </a:moveTo>
                <a:lnTo>
                  <a:pt x="206821" y="448111"/>
                </a:lnTo>
                <a:cubicBezTo>
                  <a:pt x="206821" y="455005"/>
                  <a:pt x="211417" y="459601"/>
                  <a:pt x="218311" y="459601"/>
                </a:cubicBezTo>
                <a:cubicBezTo>
                  <a:pt x="225205" y="459601"/>
                  <a:pt x="229801" y="455005"/>
                  <a:pt x="229801" y="448111"/>
                </a:cubicBezTo>
                <a:lnTo>
                  <a:pt x="229801" y="310231"/>
                </a:lnTo>
                <a:cubicBezTo>
                  <a:pt x="229801" y="303337"/>
                  <a:pt x="225205" y="298741"/>
                  <a:pt x="218311" y="298741"/>
                </a:cubicBezTo>
                <a:cubicBezTo>
                  <a:pt x="211417" y="298741"/>
                  <a:pt x="206821" y="303337"/>
                  <a:pt x="206821" y="310231"/>
                </a:cubicBezTo>
                <a:close/>
                <a:moveTo>
                  <a:pt x="137880" y="356191"/>
                </a:moveTo>
                <a:lnTo>
                  <a:pt x="137880" y="448111"/>
                </a:lnTo>
                <a:cubicBezTo>
                  <a:pt x="137880" y="455005"/>
                  <a:pt x="142476" y="459601"/>
                  <a:pt x="149370" y="459601"/>
                </a:cubicBezTo>
                <a:cubicBezTo>
                  <a:pt x="156264" y="459601"/>
                  <a:pt x="160860" y="455005"/>
                  <a:pt x="160860" y="448111"/>
                </a:cubicBezTo>
                <a:lnTo>
                  <a:pt x="160860" y="356191"/>
                </a:lnTo>
                <a:cubicBezTo>
                  <a:pt x="160860" y="349297"/>
                  <a:pt x="156264" y="344701"/>
                  <a:pt x="149370" y="344701"/>
                </a:cubicBezTo>
                <a:cubicBezTo>
                  <a:pt x="142476" y="344701"/>
                  <a:pt x="137880" y="349297"/>
                  <a:pt x="137880" y="356191"/>
                </a:cubicBezTo>
                <a:close/>
                <a:moveTo>
                  <a:pt x="80430" y="459601"/>
                </a:moveTo>
                <a:cubicBezTo>
                  <a:pt x="87324" y="459601"/>
                  <a:pt x="91920" y="455005"/>
                  <a:pt x="91920" y="448111"/>
                </a:cubicBezTo>
                <a:lnTo>
                  <a:pt x="91920" y="402151"/>
                </a:lnTo>
                <a:cubicBezTo>
                  <a:pt x="91920" y="395257"/>
                  <a:pt x="87324" y="390661"/>
                  <a:pt x="80430" y="390661"/>
                </a:cubicBezTo>
                <a:cubicBezTo>
                  <a:pt x="73536" y="390661"/>
                  <a:pt x="68940" y="395257"/>
                  <a:pt x="68940" y="402151"/>
                </a:cubicBezTo>
                <a:lnTo>
                  <a:pt x="68940" y="448111"/>
                </a:lnTo>
                <a:cubicBezTo>
                  <a:pt x="68940" y="455005"/>
                  <a:pt x="73536" y="459601"/>
                  <a:pt x="80430" y="459601"/>
                </a:cubicBezTo>
                <a:close/>
                <a:moveTo>
                  <a:pt x="80430" y="22980"/>
                </a:moveTo>
                <a:lnTo>
                  <a:pt x="241291" y="22980"/>
                </a:lnTo>
                <a:cubicBezTo>
                  <a:pt x="248185" y="22980"/>
                  <a:pt x="252781" y="18384"/>
                  <a:pt x="252781" y="11490"/>
                </a:cubicBezTo>
                <a:cubicBezTo>
                  <a:pt x="252781" y="4596"/>
                  <a:pt x="248185" y="0"/>
                  <a:pt x="241291" y="0"/>
                </a:cubicBezTo>
                <a:lnTo>
                  <a:pt x="80430" y="0"/>
                </a:lnTo>
                <a:cubicBezTo>
                  <a:pt x="73536" y="0"/>
                  <a:pt x="68940" y="4596"/>
                  <a:pt x="68940" y="11490"/>
                </a:cubicBezTo>
                <a:cubicBezTo>
                  <a:pt x="68940" y="18384"/>
                  <a:pt x="73536" y="22980"/>
                  <a:pt x="80430" y="22980"/>
                </a:cubicBezTo>
                <a:close/>
                <a:moveTo>
                  <a:pt x="80430" y="68940"/>
                </a:moveTo>
                <a:lnTo>
                  <a:pt x="241291" y="68940"/>
                </a:lnTo>
                <a:cubicBezTo>
                  <a:pt x="248185" y="68940"/>
                  <a:pt x="252781" y="64344"/>
                  <a:pt x="252781" y="57450"/>
                </a:cubicBezTo>
                <a:cubicBezTo>
                  <a:pt x="252781" y="50556"/>
                  <a:pt x="248185" y="45960"/>
                  <a:pt x="241291" y="45960"/>
                </a:cubicBezTo>
                <a:lnTo>
                  <a:pt x="80430" y="45960"/>
                </a:lnTo>
                <a:cubicBezTo>
                  <a:pt x="73536" y="45960"/>
                  <a:pt x="68940" y="50556"/>
                  <a:pt x="68940" y="57450"/>
                </a:cubicBezTo>
                <a:cubicBezTo>
                  <a:pt x="68940" y="64344"/>
                  <a:pt x="73536" y="68940"/>
                  <a:pt x="80430" y="68940"/>
                </a:cubicBezTo>
                <a:close/>
                <a:moveTo>
                  <a:pt x="80430" y="114900"/>
                </a:moveTo>
                <a:lnTo>
                  <a:pt x="172351" y="114900"/>
                </a:lnTo>
                <a:cubicBezTo>
                  <a:pt x="179245" y="114900"/>
                  <a:pt x="183841" y="110304"/>
                  <a:pt x="183841" y="103410"/>
                </a:cubicBezTo>
                <a:cubicBezTo>
                  <a:pt x="183841" y="96516"/>
                  <a:pt x="179245" y="91920"/>
                  <a:pt x="172351" y="91920"/>
                </a:cubicBezTo>
                <a:lnTo>
                  <a:pt x="80430" y="91920"/>
                </a:lnTo>
                <a:cubicBezTo>
                  <a:pt x="73536" y="91920"/>
                  <a:pt x="68940" y="96516"/>
                  <a:pt x="68940" y="103410"/>
                </a:cubicBezTo>
                <a:cubicBezTo>
                  <a:pt x="68940" y="110304"/>
                  <a:pt x="73536" y="114900"/>
                  <a:pt x="80430" y="114900"/>
                </a:cubicBezTo>
                <a:close/>
                <a:moveTo>
                  <a:pt x="11490" y="45960"/>
                </a:moveTo>
                <a:cubicBezTo>
                  <a:pt x="17235" y="45960"/>
                  <a:pt x="22980" y="40215"/>
                  <a:pt x="22980" y="34470"/>
                </a:cubicBezTo>
                <a:cubicBezTo>
                  <a:pt x="22980" y="27576"/>
                  <a:pt x="17235" y="22980"/>
                  <a:pt x="11490" y="22980"/>
                </a:cubicBezTo>
                <a:cubicBezTo>
                  <a:pt x="4596" y="22980"/>
                  <a:pt x="0" y="27576"/>
                  <a:pt x="0" y="34470"/>
                </a:cubicBezTo>
                <a:cubicBezTo>
                  <a:pt x="0" y="40215"/>
                  <a:pt x="4596" y="45960"/>
                  <a:pt x="11490" y="45960"/>
                </a:cubicBezTo>
                <a:close/>
                <a:moveTo>
                  <a:pt x="11490" y="91920"/>
                </a:moveTo>
                <a:cubicBezTo>
                  <a:pt x="17235" y="91920"/>
                  <a:pt x="22980" y="86175"/>
                  <a:pt x="22980" y="80430"/>
                </a:cubicBezTo>
                <a:cubicBezTo>
                  <a:pt x="22980" y="73536"/>
                  <a:pt x="17235" y="68940"/>
                  <a:pt x="11490" y="68940"/>
                </a:cubicBezTo>
                <a:cubicBezTo>
                  <a:pt x="4596" y="68940"/>
                  <a:pt x="0" y="73536"/>
                  <a:pt x="0" y="80430"/>
                </a:cubicBezTo>
                <a:cubicBezTo>
                  <a:pt x="0" y="86175"/>
                  <a:pt x="4596" y="91920"/>
                  <a:pt x="11490" y="91920"/>
                </a:cubicBezTo>
                <a:close/>
                <a:moveTo>
                  <a:pt x="11490" y="459601"/>
                </a:moveTo>
                <a:cubicBezTo>
                  <a:pt x="17235" y="459601"/>
                  <a:pt x="22980" y="453856"/>
                  <a:pt x="22980" y="448111"/>
                </a:cubicBezTo>
                <a:cubicBezTo>
                  <a:pt x="22980" y="441217"/>
                  <a:pt x="17235" y="436621"/>
                  <a:pt x="11490" y="436621"/>
                </a:cubicBezTo>
                <a:cubicBezTo>
                  <a:pt x="4596" y="436621"/>
                  <a:pt x="0" y="441217"/>
                  <a:pt x="0" y="448111"/>
                </a:cubicBezTo>
                <a:cubicBezTo>
                  <a:pt x="0" y="453856"/>
                  <a:pt x="4596" y="459601"/>
                  <a:pt x="11490" y="459601"/>
                </a:cubicBezTo>
                <a:close/>
                <a:moveTo>
                  <a:pt x="11490" y="367681"/>
                </a:moveTo>
                <a:cubicBezTo>
                  <a:pt x="17235" y="367681"/>
                  <a:pt x="22980" y="361936"/>
                  <a:pt x="22980" y="356191"/>
                </a:cubicBezTo>
                <a:cubicBezTo>
                  <a:pt x="22980" y="349297"/>
                  <a:pt x="17235" y="344701"/>
                  <a:pt x="11490" y="344701"/>
                </a:cubicBezTo>
                <a:cubicBezTo>
                  <a:pt x="4596" y="344701"/>
                  <a:pt x="0" y="349297"/>
                  <a:pt x="0" y="356191"/>
                </a:cubicBezTo>
                <a:cubicBezTo>
                  <a:pt x="0" y="361936"/>
                  <a:pt x="4596" y="367681"/>
                  <a:pt x="11490" y="367681"/>
                </a:cubicBezTo>
                <a:close/>
                <a:moveTo>
                  <a:pt x="11490" y="413641"/>
                </a:moveTo>
                <a:cubicBezTo>
                  <a:pt x="17235" y="413641"/>
                  <a:pt x="22980" y="407896"/>
                  <a:pt x="22980" y="402151"/>
                </a:cubicBezTo>
                <a:cubicBezTo>
                  <a:pt x="22980" y="395257"/>
                  <a:pt x="17235" y="390661"/>
                  <a:pt x="11490" y="390661"/>
                </a:cubicBezTo>
                <a:cubicBezTo>
                  <a:pt x="4596" y="390661"/>
                  <a:pt x="0" y="395257"/>
                  <a:pt x="0" y="402151"/>
                </a:cubicBezTo>
                <a:cubicBezTo>
                  <a:pt x="0" y="407896"/>
                  <a:pt x="4596" y="413641"/>
                  <a:pt x="11490" y="413641"/>
                </a:cubicBezTo>
                <a:close/>
                <a:moveTo>
                  <a:pt x="11490" y="321721"/>
                </a:moveTo>
                <a:cubicBezTo>
                  <a:pt x="17235" y="321721"/>
                  <a:pt x="22980" y="315976"/>
                  <a:pt x="22980" y="310231"/>
                </a:cubicBezTo>
                <a:cubicBezTo>
                  <a:pt x="22980" y="303337"/>
                  <a:pt x="17235" y="298741"/>
                  <a:pt x="11490" y="298741"/>
                </a:cubicBezTo>
                <a:cubicBezTo>
                  <a:pt x="4596" y="298741"/>
                  <a:pt x="0" y="303337"/>
                  <a:pt x="0" y="310231"/>
                </a:cubicBezTo>
                <a:cubicBezTo>
                  <a:pt x="0" y="315976"/>
                  <a:pt x="4596" y="321721"/>
                  <a:pt x="11490" y="321721"/>
                </a:cubicBezTo>
                <a:close/>
                <a:moveTo>
                  <a:pt x="11490" y="275761"/>
                </a:moveTo>
                <a:cubicBezTo>
                  <a:pt x="17235" y="275761"/>
                  <a:pt x="22980" y="270016"/>
                  <a:pt x="22980" y="264271"/>
                </a:cubicBezTo>
                <a:cubicBezTo>
                  <a:pt x="22980" y="257377"/>
                  <a:pt x="17235" y="252781"/>
                  <a:pt x="11490" y="252781"/>
                </a:cubicBezTo>
                <a:cubicBezTo>
                  <a:pt x="4596" y="252781"/>
                  <a:pt x="0" y="257377"/>
                  <a:pt x="0" y="264271"/>
                </a:cubicBezTo>
                <a:cubicBezTo>
                  <a:pt x="0" y="270016"/>
                  <a:pt x="4596" y="275761"/>
                  <a:pt x="11490" y="275761"/>
                </a:cubicBezTo>
                <a:close/>
                <a:moveTo>
                  <a:pt x="11490" y="137880"/>
                </a:moveTo>
                <a:cubicBezTo>
                  <a:pt x="17235" y="137880"/>
                  <a:pt x="22980" y="132135"/>
                  <a:pt x="22980" y="126390"/>
                </a:cubicBezTo>
                <a:cubicBezTo>
                  <a:pt x="22980" y="119496"/>
                  <a:pt x="17235" y="114900"/>
                  <a:pt x="11490" y="114900"/>
                </a:cubicBezTo>
                <a:cubicBezTo>
                  <a:pt x="4596" y="114900"/>
                  <a:pt x="0" y="119496"/>
                  <a:pt x="0" y="126390"/>
                </a:cubicBezTo>
                <a:cubicBezTo>
                  <a:pt x="0" y="132135"/>
                  <a:pt x="4596" y="137880"/>
                  <a:pt x="11490" y="137880"/>
                </a:cubicBezTo>
                <a:close/>
                <a:moveTo>
                  <a:pt x="11490" y="183841"/>
                </a:moveTo>
                <a:cubicBezTo>
                  <a:pt x="17235" y="183841"/>
                  <a:pt x="22980" y="178096"/>
                  <a:pt x="22980" y="172351"/>
                </a:cubicBezTo>
                <a:cubicBezTo>
                  <a:pt x="22980" y="165457"/>
                  <a:pt x="17235" y="160860"/>
                  <a:pt x="11490" y="160860"/>
                </a:cubicBezTo>
                <a:cubicBezTo>
                  <a:pt x="4596" y="160860"/>
                  <a:pt x="0" y="165457"/>
                  <a:pt x="0" y="172351"/>
                </a:cubicBezTo>
                <a:cubicBezTo>
                  <a:pt x="0" y="178096"/>
                  <a:pt x="4596" y="183841"/>
                  <a:pt x="11490" y="183841"/>
                </a:cubicBezTo>
                <a:close/>
                <a:moveTo>
                  <a:pt x="11490" y="229801"/>
                </a:moveTo>
                <a:cubicBezTo>
                  <a:pt x="17235" y="229801"/>
                  <a:pt x="22980" y="224056"/>
                  <a:pt x="22980" y="218311"/>
                </a:cubicBezTo>
                <a:cubicBezTo>
                  <a:pt x="22980" y="211417"/>
                  <a:pt x="17235" y="206821"/>
                  <a:pt x="11490" y="206821"/>
                </a:cubicBezTo>
                <a:cubicBezTo>
                  <a:pt x="4596" y="206821"/>
                  <a:pt x="0" y="211417"/>
                  <a:pt x="0" y="218311"/>
                </a:cubicBezTo>
                <a:cubicBezTo>
                  <a:pt x="0" y="224056"/>
                  <a:pt x="4596" y="229801"/>
                  <a:pt x="11490" y="229801"/>
                </a:cubicBezTo>
                <a:close/>
              </a:path>
            </a:pathLst>
          </a:custGeom>
          <a:solidFill>
            <a:schemeClr val="bg1"/>
          </a:solidFill>
          <a:ln w="11474" cap="flat">
            <a:noFill/>
            <a:prstDash val="solid"/>
            <a:miter/>
          </a:ln>
        </p:spPr>
        <p:txBody>
          <a:bodyPr rtlCol="0" anchor="ctr"/>
          <a:lstStyle/>
          <a:p>
            <a:endParaRPr lang="pt-BR"/>
          </a:p>
        </p:txBody>
      </p:sp>
      <p:sp>
        <p:nvSpPr>
          <p:cNvPr id="47" name="Forma Livre: Forma 72">
            <a:extLst>
              <a:ext uri="{FF2B5EF4-FFF2-40B4-BE49-F238E27FC236}">
                <a16:creationId xmlns:a16="http://schemas.microsoft.com/office/drawing/2014/main" id="{33E6573B-0AB4-8A02-2779-02B0147BDAEF}"/>
              </a:ext>
            </a:extLst>
          </p:cNvPr>
          <p:cNvSpPr/>
          <p:nvPr/>
        </p:nvSpPr>
        <p:spPr>
          <a:xfrm>
            <a:off x="388706" y="4336623"/>
            <a:ext cx="1028834" cy="880919"/>
          </a:xfrm>
          <a:custGeom>
            <a:avLst/>
            <a:gdLst>
              <a:gd name="connsiteX0" fmla="*/ 584843 w 597628"/>
              <a:gd name="connsiteY0" fmla="*/ 58599 h 643441"/>
              <a:gd name="connsiteX1" fmla="*/ 522797 w 597628"/>
              <a:gd name="connsiteY1" fmla="*/ 58599 h 643441"/>
              <a:gd name="connsiteX2" fmla="*/ 505561 w 597628"/>
              <a:gd name="connsiteY2" fmla="*/ 75834 h 643441"/>
              <a:gd name="connsiteX3" fmla="*/ 505561 w 597628"/>
              <a:gd name="connsiteY3" fmla="*/ 57450 h 643441"/>
              <a:gd name="connsiteX4" fmla="*/ 448111 w 597628"/>
              <a:gd name="connsiteY4" fmla="*/ 0 h 643441"/>
              <a:gd name="connsiteX5" fmla="*/ 241291 w 597628"/>
              <a:gd name="connsiteY5" fmla="*/ 0 h 643441"/>
              <a:gd name="connsiteX6" fmla="*/ 183841 w 597628"/>
              <a:gd name="connsiteY6" fmla="*/ 57450 h 643441"/>
              <a:gd name="connsiteX7" fmla="*/ 183841 w 597628"/>
              <a:gd name="connsiteY7" fmla="*/ 119496 h 643441"/>
              <a:gd name="connsiteX8" fmla="*/ 166605 w 597628"/>
              <a:gd name="connsiteY8" fmla="*/ 122943 h 643441"/>
              <a:gd name="connsiteX9" fmla="*/ 148221 w 597628"/>
              <a:gd name="connsiteY9" fmla="*/ 151668 h 643441"/>
              <a:gd name="connsiteX10" fmla="*/ 96516 w 597628"/>
              <a:gd name="connsiteY10" fmla="*/ 297592 h 643441"/>
              <a:gd name="connsiteX11" fmla="*/ 68940 w 597628"/>
              <a:gd name="connsiteY11" fmla="*/ 383767 h 643441"/>
              <a:gd name="connsiteX12" fmla="*/ 68940 w 597628"/>
              <a:gd name="connsiteY12" fmla="*/ 443515 h 643441"/>
              <a:gd name="connsiteX13" fmla="*/ 66642 w 597628"/>
              <a:gd name="connsiteY13" fmla="*/ 452707 h 643441"/>
              <a:gd name="connsiteX14" fmla="*/ 65493 w 597628"/>
              <a:gd name="connsiteY14" fmla="*/ 451558 h 643441"/>
              <a:gd name="connsiteX15" fmla="*/ 49407 w 597628"/>
              <a:gd name="connsiteY15" fmla="*/ 451558 h 643441"/>
              <a:gd name="connsiteX16" fmla="*/ 3447 w 597628"/>
              <a:gd name="connsiteY16" fmla="*/ 497518 h 643441"/>
              <a:gd name="connsiteX17" fmla="*/ 3447 w 597628"/>
              <a:gd name="connsiteY17" fmla="*/ 513605 h 643441"/>
              <a:gd name="connsiteX18" fmla="*/ 19533 w 597628"/>
              <a:gd name="connsiteY18" fmla="*/ 513605 h 643441"/>
              <a:gd name="connsiteX19" fmla="*/ 57450 w 597628"/>
              <a:gd name="connsiteY19" fmla="*/ 475687 h 643441"/>
              <a:gd name="connsiteX20" fmla="*/ 221758 w 597628"/>
              <a:gd name="connsiteY20" fmla="*/ 639995 h 643441"/>
              <a:gd name="connsiteX21" fmla="*/ 229801 w 597628"/>
              <a:gd name="connsiteY21" fmla="*/ 643442 h 643441"/>
              <a:gd name="connsiteX22" fmla="*/ 237844 w 597628"/>
              <a:gd name="connsiteY22" fmla="*/ 639995 h 643441"/>
              <a:gd name="connsiteX23" fmla="*/ 242440 w 597628"/>
              <a:gd name="connsiteY23" fmla="*/ 635399 h 643441"/>
              <a:gd name="connsiteX24" fmla="*/ 278059 w 597628"/>
              <a:gd name="connsiteY24" fmla="*/ 619313 h 643441"/>
              <a:gd name="connsiteX25" fmla="*/ 406747 w 597628"/>
              <a:gd name="connsiteY25" fmla="*/ 551522 h 643441"/>
              <a:gd name="connsiteX26" fmla="*/ 448111 w 597628"/>
              <a:gd name="connsiteY26" fmla="*/ 551522 h 643441"/>
              <a:gd name="connsiteX27" fmla="*/ 505561 w 597628"/>
              <a:gd name="connsiteY27" fmla="*/ 494071 h 643441"/>
              <a:gd name="connsiteX28" fmla="*/ 505561 w 597628"/>
              <a:gd name="connsiteY28" fmla="*/ 464197 h 643441"/>
              <a:gd name="connsiteX29" fmla="*/ 514754 w 597628"/>
              <a:gd name="connsiteY29" fmla="*/ 465346 h 643441"/>
              <a:gd name="connsiteX30" fmla="*/ 545777 w 597628"/>
              <a:gd name="connsiteY30" fmla="*/ 452707 h 643441"/>
              <a:gd name="connsiteX31" fmla="*/ 560714 w 597628"/>
              <a:gd name="connsiteY31" fmla="*/ 437770 h 643441"/>
              <a:gd name="connsiteX32" fmla="*/ 560714 w 597628"/>
              <a:gd name="connsiteY32" fmla="*/ 375724 h 643441"/>
              <a:gd name="connsiteX33" fmla="*/ 546926 w 597628"/>
              <a:gd name="connsiteY33" fmla="*/ 366532 h 643441"/>
              <a:gd name="connsiteX34" fmla="*/ 560714 w 597628"/>
              <a:gd name="connsiteY34" fmla="*/ 352744 h 643441"/>
              <a:gd name="connsiteX35" fmla="*/ 560714 w 597628"/>
              <a:gd name="connsiteY35" fmla="*/ 290698 h 643441"/>
              <a:gd name="connsiteX36" fmla="*/ 542330 w 597628"/>
              <a:gd name="connsiteY36" fmla="*/ 280357 h 643441"/>
              <a:gd name="connsiteX37" fmla="*/ 560714 w 597628"/>
              <a:gd name="connsiteY37" fmla="*/ 261973 h 643441"/>
              <a:gd name="connsiteX38" fmla="*/ 560714 w 597628"/>
              <a:gd name="connsiteY38" fmla="*/ 199927 h 643441"/>
              <a:gd name="connsiteX39" fmla="*/ 519349 w 597628"/>
              <a:gd name="connsiteY39" fmla="*/ 188437 h 643441"/>
              <a:gd name="connsiteX40" fmla="*/ 583694 w 597628"/>
              <a:gd name="connsiteY40" fmla="*/ 124092 h 643441"/>
              <a:gd name="connsiteX41" fmla="*/ 584843 w 597628"/>
              <a:gd name="connsiteY41" fmla="*/ 58599 h 643441"/>
              <a:gd name="connsiteX42" fmla="*/ 206821 w 597628"/>
              <a:gd name="connsiteY42" fmla="*/ 57450 h 643441"/>
              <a:gd name="connsiteX43" fmla="*/ 241291 w 597628"/>
              <a:gd name="connsiteY43" fmla="*/ 22980 h 643441"/>
              <a:gd name="connsiteX44" fmla="*/ 448111 w 597628"/>
              <a:gd name="connsiteY44" fmla="*/ 22980 h 643441"/>
              <a:gd name="connsiteX45" fmla="*/ 482581 w 597628"/>
              <a:gd name="connsiteY45" fmla="*/ 57450 h 643441"/>
              <a:gd name="connsiteX46" fmla="*/ 482581 w 597628"/>
              <a:gd name="connsiteY46" fmla="*/ 68940 h 643441"/>
              <a:gd name="connsiteX47" fmla="*/ 206821 w 597628"/>
              <a:gd name="connsiteY47" fmla="*/ 68940 h 643441"/>
              <a:gd name="connsiteX48" fmla="*/ 206821 w 597628"/>
              <a:gd name="connsiteY48" fmla="*/ 57450 h 643441"/>
              <a:gd name="connsiteX49" fmla="*/ 274612 w 597628"/>
              <a:gd name="connsiteY49" fmla="*/ 596333 h 643441"/>
              <a:gd name="connsiteX50" fmla="*/ 229801 w 597628"/>
              <a:gd name="connsiteY50" fmla="*/ 615866 h 643441"/>
              <a:gd name="connsiteX51" fmla="*/ 83877 w 597628"/>
              <a:gd name="connsiteY51" fmla="*/ 469942 h 643441"/>
              <a:gd name="connsiteX52" fmla="*/ 91920 w 597628"/>
              <a:gd name="connsiteY52" fmla="*/ 443515 h 643441"/>
              <a:gd name="connsiteX53" fmla="*/ 91920 w 597628"/>
              <a:gd name="connsiteY53" fmla="*/ 383767 h 643441"/>
              <a:gd name="connsiteX54" fmla="*/ 114900 w 597628"/>
              <a:gd name="connsiteY54" fmla="*/ 311380 h 643441"/>
              <a:gd name="connsiteX55" fmla="*/ 170053 w 597628"/>
              <a:gd name="connsiteY55" fmla="*/ 153966 h 643441"/>
              <a:gd name="connsiteX56" fmla="*/ 176947 w 597628"/>
              <a:gd name="connsiteY56" fmla="*/ 143625 h 643441"/>
              <a:gd name="connsiteX57" fmla="*/ 186138 w 597628"/>
              <a:gd name="connsiteY57" fmla="*/ 143625 h 643441"/>
              <a:gd name="connsiteX58" fmla="*/ 183841 w 597628"/>
              <a:gd name="connsiteY58" fmla="*/ 351595 h 643441"/>
              <a:gd name="connsiteX59" fmla="*/ 183841 w 597628"/>
              <a:gd name="connsiteY59" fmla="*/ 353893 h 643441"/>
              <a:gd name="connsiteX60" fmla="*/ 183841 w 597628"/>
              <a:gd name="connsiteY60" fmla="*/ 356191 h 643441"/>
              <a:gd name="connsiteX61" fmla="*/ 183841 w 597628"/>
              <a:gd name="connsiteY61" fmla="*/ 494071 h 643441"/>
              <a:gd name="connsiteX62" fmla="*/ 241291 w 597628"/>
              <a:gd name="connsiteY62" fmla="*/ 551522 h 643441"/>
              <a:gd name="connsiteX63" fmla="*/ 373426 w 597628"/>
              <a:gd name="connsiteY63" fmla="*/ 551522 h 643441"/>
              <a:gd name="connsiteX64" fmla="*/ 274612 w 597628"/>
              <a:gd name="connsiteY64" fmla="*/ 596333 h 643441"/>
              <a:gd name="connsiteX65" fmla="*/ 482581 w 597628"/>
              <a:gd name="connsiteY65" fmla="*/ 494071 h 643441"/>
              <a:gd name="connsiteX66" fmla="*/ 448111 w 597628"/>
              <a:gd name="connsiteY66" fmla="*/ 528542 h 643441"/>
              <a:gd name="connsiteX67" fmla="*/ 241291 w 597628"/>
              <a:gd name="connsiteY67" fmla="*/ 528542 h 643441"/>
              <a:gd name="connsiteX68" fmla="*/ 206821 w 597628"/>
              <a:gd name="connsiteY68" fmla="*/ 494071 h 643441"/>
              <a:gd name="connsiteX69" fmla="*/ 206821 w 597628"/>
              <a:gd name="connsiteY69" fmla="*/ 482581 h 643441"/>
              <a:gd name="connsiteX70" fmla="*/ 482581 w 597628"/>
              <a:gd name="connsiteY70" fmla="*/ 482581 h 643441"/>
              <a:gd name="connsiteX71" fmla="*/ 482581 w 597628"/>
              <a:gd name="connsiteY71" fmla="*/ 494071 h 643441"/>
              <a:gd name="connsiteX72" fmla="*/ 483730 w 597628"/>
              <a:gd name="connsiteY72" fmla="*/ 390661 h 643441"/>
              <a:gd name="connsiteX73" fmla="*/ 482581 w 597628"/>
              <a:gd name="connsiteY73" fmla="*/ 451558 h 643441"/>
              <a:gd name="connsiteX74" fmla="*/ 482581 w 597628"/>
              <a:gd name="connsiteY74" fmla="*/ 459601 h 643441"/>
              <a:gd name="connsiteX75" fmla="*/ 206821 w 597628"/>
              <a:gd name="connsiteY75" fmla="*/ 459601 h 643441"/>
              <a:gd name="connsiteX76" fmla="*/ 206821 w 597628"/>
              <a:gd name="connsiteY76" fmla="*/ 358489 h 643441"/>
              <a:gd name="connsiteX77" fmla="*/ 206821 w 597628"/>
              <a:gd name="connsiteY77" fmla="*/ 130986 h 643441"/>
              <a:gd name="connsiteX78" fmla="*/ 206821 w 597628"/>
              <a:gd name="connsiteY78" fmla="*/ 91920 h 643441"/>
              <a:gd name="connsiteX79" fmla="*/ 482581 w 597628"/>
              <a:gd name="connsiteY79" fmla="*/ 91920 h 643441"/>
              <a:gd name="connsiteX80" fmla="*/ 482581 w 597628"/>
              <a:gd name="connsiteY80" fmla="*/ 213715 h 643441"/>
              <a:gd name="connsiteX81" fmla="*/ 460750 w 597628"/>
              <a:gd name="connsiteY81" fmla="*/ 235546 h 643441"/>
              <a:gd name="connsiteX82" fmla="*/ 460750 w 597628"/>
              <a:gd name="connsiteY82" fmla="*/ 297592 h 643441"/>
              <a:gd name="connsiteX83" fmla="*/ 479134 w 597628"/>
              <a:gd name="connsiteY83" fmla="*/ 307933 h 643441"/>
              <a:gd name="connsiteX84" fmla="*/ 472240 w 597628"/>
              <a:gd name="connsiteY84" fmla="*/ 314827 h 643441"/>
              <a:gd name="connsiteX85" fmla="*/ 472240 w 597628"/>
              <a:gd name="connsiteY85" fmla="*/ 376873 h 643441"/>
              <a:gd name="connsiteX86" fmla="*/ 486028 w 597628"/>
              <a:gd name="connsiteY86" fmla="*/ 386065 h 643441"/>
              <a:gd name="connsiteX87" fmla="*/ 483730 w 597628"/>
              <a:gd name="connsiteY87" fmla="*/ 390661 h 643441"/>
              <a:gd name="connsiteX88" fmla="*/ 545777 w 597628"/>
              <a:gd name="connsiteY88" fmla="*/ 420535 h 643441"/>
              <a:gd name="connsiteX89" fmla="*/ 530840 w 597628"/>
              <a:gd name="connsiteY89" fmla="*/ 435472 h 643441"/>
              <a:gd name="connsiteX90" fmla="*/ 500965 w 597628"/>
              <a:gd name="connsiteY90" fmla="*/ 435472 h 643441"/>
              <a:gd name="connsiteX91" fmla="*/ 500965 w 597628"/>
              <a:gd name="connsiteY91" fmla="*/ 405598 h 643441"/>
              <a:gd name="connsiteX92" fmla="*/ 515902 w 597628"/>
              <a:gd name="connsiteY92" fmla="*/ 390661 h 643441"/>
              <a:gd name="connsiteX93" fmla="*/ 530840 w 597628"/>
              <a:gd name="connsiteY93" fmla="*/ 384916 h 643441"/>
              <a:gd name="connsiteX94" fmla="*/ 545777 w 597628"/>
              <a:gd name="connsiteY94" fmla="*/ 390661 h 643441"/>
              <a:gd name="connsiteX95" fmla="*/ 545777 w 597628"/>
              <a:gd name="connsiteY95" fmla="*/ 420535 h 643441"/>
              <a:gd name="connsiteX96" fmla="*/ 545777 w 597628"/>
              <a:gd name="connsiteY96" fmla="*/ 304486 h 643441"/>
              <a:gd name="connsiteX97" fmla="*/ 545777 w 597628"/>
              <a:gd name="connsiteY97" fmla="*/ 334360 h 643441"/>
              <a:gd name="connsiteX98" fmla="*/ 519349 w 597628"/>
              <a:gd name="connsiteY98" fmla="*/ 360787 h 643441"/>
              <a:gd name="connsiteX99" fmla="*/ 489475 w 597628"/>
              <a:gd name="connsiteY99" fmla="*/ 360787 h 643441"/>
              <a:gd name="connsiteX100" fmla="*/ 489475 w 597628"/>
              <a:gd name="connsiteY100" fmla="*/ 330913 h 643441"/>
              <a:gd name="connsiteX101" fmla="*/ 515902 w 597628"/>
              <a:gd name="connsiteY101" fmla="*/ 304486 h 643441"/>
              <a:gd name="connsiteX102" fmla="*/ 530840 w 597628"/>
              <a:gd name="connsiteY102" fmla="*/ 298741 h 643441"/>
              <a:gd name="connsiteX103" fmla="*/ 545777 w 597628"/>
              <a:gd name="connsiteY103" fmla="*/ 304486 h 643441"/>
              <a:gd name="connsiteX104" fmla="*/ 530840 w 597628"/>
              <a:gd name="connsiteY104" fmla="*/ 206821 h 643441"/>
              <a:gd name="connsiteX105" fmla="*/ 545777 w 597628"/>
              <a:gd name="connsiteY105" fmla="*/ 212566 h 643441"/>
              <a:gd name="connsiteX106" fmla="*/ 545777 w 597628"/>
              <a:gd name="connsiteY106" fmla="*/ 242440 h 643441"/>
              <a:gd name="connsiteX107" fmla="*/ 507859 w 597628"/>
              <a:gd name="connsiteY107" fmla="*/ 280357 h 643441"/>
              <a:gd name="connsiteX108" fmla="*/ 477985 w 597628"/>
              <a:gd name="connsiteY108" fmla="*/ 280357 h 643441"/>
              <a:gd name="connsiteX109" fmla="*/ 477985 w 597628"/>
              <a:gd name="connsiteY109" fmla="*/ 250483 h 643441"/>
              <a:gd name="connsiteX110" fmla="*/ 503264 w 597628"/>
              <a:gd name="connsiteY110" fmla="*/ 225205 h 643441"/>
              <a:gd name="connsiteX111" fmla="*/ 503264 w 597628"/>
              <a:gd name="connsiteY111" fmla="*/ 225205 h 643441"/>
              <a:gd name="connsiteX112" fmla="*/ 517052 w 597628"/>
              <a:gd name="connsiteY112" fmla="*/ 211417 h 643441"/>
              <a:gd name="connsiteX113" fmla="*/ 530840 w 597628"/>
              <a:gd name="connsiteY113" fmla="*/ 206821 h 643441"/>
              <a:gd name="connsiteX114" fmla="*/ 568757 w 597628"/>
              <a:gd name="connsiteY114" fmla="*/ 104559 h 643441"/>
              <a:gd name="connsiteX115" fmla="*/ 505561 w 597628"/>
              <a:gd name="connsiteY115" fmla="*/ 167754 h 643441"/>
              <a:gd name="connsiteX116" fmla="*/ 505561 w 597628"/>
              <a:gd name="connsiteY116" fmla="*/ 108006 h 643441"/>
              <a:gd name="connsiteX117" fmla="*/ 538883 w 597628"/>
              <a:gd name="connsiteY117" fmla="*/ 74685 h 643441"/>
              <a:gd name="connsiteX118" fmla="*/ 568757 w 597628"/>
              <a:gd name="connsiteY118" fmla="*/ 74685 h 643441"/>
              <a:gd name="connsiteX119" fmla="*/ 568757 w 597628"/>
              <a:gd name="connsiteY119" fmla="*/ 104559 h 643441"/>
              <a:gd name="connsiteX120" fmla="*/ 402151 w 597628"/>
              <a:gd name="connsiteY120" fmla="*/ 183841 h 643441"/>
              <a:gd name="connsiteX121" fmla="*/ 356191 w 597628"/>
              <a:gd name="connsiteY121" fmla="*/ 183841 h 643441"/>
              <a:gd name="connsiteX122" fmla="*/ 344701 w 597628"/>
              <a:gd name="connsiteY122" fmla="*/ 195331 h 643441"/>
              <a:gd name="connsiteX123" fmla="*/ 344701 w 597628"/>
              <a:gd name="connsiteY123" fmla="*/ 229801 h 643441"/>
              <a:gd name="connsiteX124" fmla="*/ 310231 w 597628"/>
              <a:gd name="connsiteY124" fmla="*/ 229801 h 643441"/>
              <a:gd name="connsiteX125" fmla="*/ 298741 w 597628"/>
              <a:gd name="connsiteY125" fmla="*/ 241291 h 643441"/>
              <a:gd name="connsiteX126" fmla="*/ 298741 w 597628"/>
              <a:gd name="connsiteY126" fmla="*/ 275761 h 643441"/>
              <a:gd name="connsiteX127" fmla="*/ 264271 w 597628"/>
              <a:gd name="connsiteY127" fmla="*/ 275761 h 643441"/>
              <a:gd name="connsiteX128" fmla="*/ 252781 w 597628"/>
              <a:gd name="connsiteY128" fmla="*/ 287251 h 643441"/>
              <a:gd name="connsiteX129" fmla="*/ 252781 w 597628"/>
              <a:gd name="connsiteY129" fmla="*/ 356191 h 643441"/>
              <a:gd name="connsiteX130" fmla="*/ 264271 w 597628"/>
              <a:gd name="connsiteY130" fmla="*/ 367681 h 643441"/>
              <a:gd name="connsiteX131" fmla="*/ 402151 w 597628"/>
              <a:gd name="connsiteY131" fmla="*/ 367681 h 643441"/>
              <a:gd name="connsiteX132" fmla="*/ 413641 w 597628"/>
              <a:gd name="connsiteY132" fmla="*/ 356191 h 643441"/>
              <a:gd name="connsiteX133" fmla="*/ 413641 w 597628"/>
              <a:gd name="connsiteY133" fmla="*/ 195331 h 643441"/>
              <a:gd name="connsiteX134" fmla="*/ 402151 w 597628"/>
              <a:gd name="connsiteY134" fmla="*/ 183841 h 643441"/>
              <a:gd name="connsiteX135" fmla="*/ 298741 w 597628"/>
              <a:gd name="connsiteY135" fmla="*/ 344701 h 643441"/>
              <a:gd name="connsiteX136" fmla="*/ 275761 w 597628"/>
              <a:gd name="connsiteY136" fmla="*/ 344701 h 643441"/>
              <a:gd name="connsiteX137" fmla="*/ 275761 w 597628"/>
              <a:gd name="connsiteY137" fmla="*/ 298741 h 643441"/>
              <a:gd name="connsiteX138" fmla="*/ 298741 w 597628"/>
              <a:gd name="connsiteY138" fmla="*/ 298741 h 643441"/>
              <a:gd name="connsiteX139" fmla="*/ 298741 w 597628"/>
              <a:gd name="connsiteY139" fmla="*/ 344701 h 643441"/>
              <a:gd name="connsiteX140" fmla="*/ 344701 w 597628"/>
              <a:gd name="connsiteY140" fmla="*/ 344701 h 643441"/>
              <a:gd name="connsiteX141" fmla="*/ 321721 w 597628"/>
              <a:gd name="connsiteY141" fmla="*/ 344701 h 643441"/>
              <a:gd name="connsiteX142" fmla="*/ 321721 w 597628"/>
              <a:gd name="connsiteY142" fmla="*/ 252781 h 643441"/>
              <a:gd name="connsiteX143" fmla="*/ 344701 w 597628"/>
              <a:gd name="connsiteY143" fmla="*/ 252781 h 643441"/>
              <a:gd name="connsiteX144" fmla="*/ 344701 w 597628"/>
              <a:gd name="connsiteY144" fmla="*/ 344701 h 643441"/>
              <a:gd name="connsiteX145" fmla="*/ 390661 w 597628"/>
              <a:gd name="connsiteY145" fmla="*/ 344701 h 643441"/>
              <a:gd name="connsiteX146" fmla="*/ 367681 w 597628"/>
              <a:gd name="connsiteY146" fmla="*/ 344701 h 643441"/>
              <a:gd name="connsiteX147" fmla="*/ 367681 w 597628"/>
              <a:gd name="connsiteY147" fmla="*/ 206821 h 643441"/>
              <a:gd name="connsiteX148" fmla="*/ 390661 w 597628"/>
              <a:gd name="connsiteY148" fmla="*/ 206821 h 643441"/>
              <a:gd name="connsiteX149" fmla="*/ 390661 w 597628"/>
              <a:gd name="connsiteY149" fmla="*/ 344701 h 64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97628" h="643441">
                <a:moveTo>
                  <a:pt x="584843" y="58599"/>
                </a:moveTo>
                <a:cubicBezTo>
                  <a:pt x="567608" y="41364"/>
                  <a:pt x="540032" y="41364"/>
                  <a:pt x="522797" y="58599"/>
                </a:cubicBezTo>
                <a:lnTo>
                  <a:pt x="505561" y="75834"/>
                </a:lnTo>
                <a:lnTo>
                  <a:pt x="505561" y="57450"/>
                </a:lnTo>
                <a:cubicBezTo>
                  <a:pt x="505561" y="25278"/>
                  <a:pt x="480283" y="0"/>
                  <a:pt x="448111" y="0"/>
                </a:cubicBezTo>
                <a:lnTo>
                  <a:pt x="241291" y="0"/>
                </a:lnTo>
                <a:cubicBezTo>
                  <a:pt x="209119" y="0"/>
                  <a:pt x="183841" y="25278"/>
                  <a:pt x="183841" y="57450"/>
                </a:cubicBezTo>
                <a:lnTo>
                  <a:pt x="183841" y="119496"/>
                </a:lnTo>
                <a:cubicBezTo>
                  <a:pt x="178096" y="119496"/>
                  <a:pt x="172350" y="120645"/>
                  <a:pt x="166605" y="122943"/>
                </a:cubicBezTo>
                <a:cubicBezTo>
                  <a:pt x="156264" y="128688"/>
                  <a:pt x="148221" y="139029"/>
                  <a:pt x="148221" y="151668"/>
                </a:cubicBezTo>
                <a:cubicBezTo>
                  <a:pt x="142476" y="221758"/>
                  <a:pt x="117198" y="270016"/>
                  <a:pt x="96516" y="297592"/>
                </a:cubicBezTo>
                <a:cubicBezTo>
                  <a:pt x="78132" y="321721"/>
                  <a:pt x="68940" y="351595"/>
                  <a:pt x="68940" y="383767"/>
                </a:cubicBezTo>
                <a:lnTo>
                  <a:pt x="68940" y="443515"/>
                </a:lnTo>
                <a:cubicBezTo>
                  <a:pt x="68940" y="446962"/>
                  <a:pt x="67791" y="450409"/>
                  <a:pt x="66642" y="452707"/>
                </a:cubicBezTo>
                <a:lnTo>
                  <a:pt x="65493" y="451558"/>
                </a:lnTo>
                <a:cubicBezTo>
                  <a:pt x="60897" y="446962"/>
                  <a:pt x="54003" y="446962"/>
                  <a:pt x="49407" y="451558"/>
                </a:cubicBezTo>
                <a:lnTo>
                  <a:pt x="3447" y="497518"/>
                </a:lnTo>
                <a:cubicBezTo>
                  <a:pt x="-1149" y="502114"/>
                  <a:pt x="-1149" y="509008"/>
                  <a:pt x="3447" y="513605"/>
                </a:cubicBezTo>
                <a:cubicBezTo>
                  <a:pt x="8043" y="518201"/>
                  <a:pt x="14937" y="518201"/>
                  <a:pt x="19533" y="513605"/>
                </a:cubicBezTo>
                <a:lnTo>
                  <a:pt x="57450" y="475687"/>
                </a:lnTo>
                <a:lnTo>
                  <a:pt x="221758" y="639995"/>
                </a:lnTo>
                <a:cubicBezTo>
                  <a:pt x="224056" y="642293"/>
                  <a:pt x="227503" y="643442"/>
                  <a:pt x="229801" y="643442"/>
                </a:cubicBezTo>
                <a:cubicBezTo>
                  <a:pt x="232099" y="643442"/>
                  <a:pt x="235546" y="642293"/>
                  <a:pt x="237844" y="639995"/>
                </a:cubicBezTo>
                <a:lnTo>
                  <a:pt x="242440" y="635399"/>
                </a:lnTo>
                <a:cubicBezTo>
                  <a:pt x="251632" y="626207"/>
                  <a:pt x="264271" y="620462"/>
                  <a:pt x="278059" y="619313"/>
                </a:cubicBezTo>
                <a:cubicBezTo>
                  <a:pt x="327466" y="613568"/>
                  <a:pt x="373426" y="589439"/>
                  <a:pt x="406747" y="551522"/>
                </a:cubicBezTo>
                <a:lnTo>
                  <a:pt x="448111" y="551522"/>
                </a:lnTo>
                <a:cubicBezTo>
                  <a:pt x="480283" y="551522"/>
                  <a:pt x="505561" y="526244"/>
                  <a:pt x="505561" y="494071"/>
                </a:cubicBezTo>
                <a:lnTo>
                  <a:pt x="505561" y="464197"/>
                </a:lnTo>
                <a:cubicBezTo>
                  <a:pt x="509009" y="465346"/>
                  <a:pt x="512456" y="465346"/>
                  <a:pt x="514754" y="465346"/>
                </a:cubicBezTo>
                <a:cubicBezTo>
                  <a:pt x="526244" y="465346"/>
                  <a:pt x="537734" y="460750"/>
                  <a:pt x="545777" y="452707"/>
                </a:cubicBezTo>
                <a:lnTo>
                  <a:pt x="560714" y="437770"/>
                </a:lnTo>
                <a:cubicBezTo>
                  <a:pt x="577949" y="420535"/>
                  <a:pt x="577949" y="392959"/>
                  <a:pt x="560714" y="375724"/>
                </a:cubicBezTo>
                <a:cubicBezTo>
                  <a:pt x="556118" y="371128"/>
                  <a:pt x="551522" y="368830"/>
                  <a:pt x="546926" y="366532"/>
                </a:cubicBezTo>
                <a:lnTo>
                  <a:pt x="560714" y="352744"/>
                </a:lnTo>
                <a:cubicBezTo>
                  <a:pt x="577949" y="335509"/>
                  <a:pt x="577949" y="307933"/>
                  <a:pt x="560714" y="290698"/>
                </a:cubicBezTo>
                <a:cubicBezTo>
                  <a:pt x="554969" y="284953"/>
                  <a:pt x="549224" y="281506"/>
                  <a:pt x="542330" y="280357"/>
                </a:cubicBezTo>
                <a:lnTo>
                  <a:pt x="560714" y="261973"/>
                </a:lnTo>
                <a:cubicBezTo>
                  <a:pt x="577949" y="244738"/>
                  <a:pt x="577949" y="217162"/>
                  <a:pt x="560714" y="199927"/>
                </a:cubicBezTo>
                <a:cubicBezTo>
                  <a:pt x="549224" y="188437"/>
                  <a:pt x="534287" y="184990"/>
                  <a:pt x="519349" y="188437"/>
                </a:cubicBezTo>
                <a:lnTo>
                  <a:pt x="583694" y="124092"/>
                </a:lnTo>
                <a:cubicBezTo>
                  <a:pt x="602078" y="103410"/>
                  <a:pt x="602078" y="75834"/>
                  <a:pt x="584843" y="58599"/>
                </a:cubicBezTo>
                <a:close/>
                <a:moveTo>
                  <a:pt x="206821" y="57450"/>
                </a:moveTo>
                <a:cubicBezTo>
                  <a:pt x="206821" y="37917"/>
                  <a:pt x="221758" y="22980"/>
                  <a:pt x="241291" y="22980"/>
                </a:cubicBezTo>
                <a:lnTo>
                  <a:pt x="448111" y="22980"/>
                </a:lnTo>
                <a:cubicBezTo>
                  <a:pt x="467644" y="22980"/>
                  <a:pt x="482581" y="37917"/>
                  <a:pt x="482581" y="57450"/>
                </a:cubicBezTo>
                <a:lnTo>
                  <a:pt x="482581" y="68940"/>
                </a:lnTo>
                <a:lnTo>
                  <a:pt x="206821" y="68940"/>
                </a:lnTo>
                <a:lnTo>
                  <a:pt x="206821" y="57450"/>
                </a:lnTo>
                <a:close/>
                <a:moveTo>
                  <a:pt x="274612" y="596333"/>
                </a:moveTo>
                <a:cubicBezTo>
                  <a:pt x="257377" y="598631"/>
                  <a:pt x="241291" y="605525"/>
                  <a:pt x="229801" y="615866"/>
                </a:cubicBezTo>
                <a:lnTo>
                  <a:pt x="83877" y="469942"/>
                </a:lnTo>
                <a:cubicBezTo>
                  <a:pt x="88473" y="461899"/>
                  <a:pt x="91920" y="452707"/>
                  <a:pt x="91920" y="443515"/>
                </a:cubicBezTo>
                <a:lnTo>
                  <a:pt x="91920" y="383767"/>
                </a:lnTo>
                <a:cubicBezTo>
                  <a:pt x="91920" y="357340"/>
                  <a:pt x="99963" y="332062"/>
                  <a:pt x="114900" y="311380"/>
                </a:cubicBezTo>
                <a:cubicBezTo>
                  <a:pt x="136731" y="281506"/>
                  <a:pt x="164308" y="229801"/>
                  <a:pt x="170053" y="153966"/>
                </a:cubicBezTo>
                <a:cubicBezTo>
                  <a:pt x="170053" y="149370"/>
                  <a:pt x="173499" y="145923"/>
                  <a:pt x="176947" y="143625"/>
                </a:cubicBezTo>
                <a:cubicBezTo>
                  <a:pt x="179244" y="142476"/>
                  <a:pt x="182692" y="141327"/>
                  <a:pt x="186138" y="143625"/>
                </a:cubicBezTo>
                <a:cubicBezTo>
                  <a:pt x="222907" y="164307"/>
                  <a:pt x="221758" y="238993"/>
                  <a:pt x="183841" y="351595"/>
                </a:cubicBezTo>
                <a:cubicBezTo>
                  <a:pt x="183841" y="352744"/>
                  <a:pt x="183841" y="352744"/>
                  <a:pt x="183841" y="353893"/>
                </a:cubicBezTo>
                <a:cubicBezTo>
                  <a:pt x="183841" y="355042"/>
                  <a:pt x="183841" y="355042"/>
                  <a:pt x="183841" y="356191"/>
                </a:cubicBezTo>
                <a:lnTo>
                  <a:pt x="183841" y="494071"/>
                </a:lnTo>
                <a:cubicBezTo>
                  <a:pt x="183841" y="526244"/>
                  <a:pt x="209119" y="551522"/>
                  <a:pt x="241291" y="551522"/>
                </a:cubicBezTo>
                <a:lnTo>
                  <a:pt x="373426" y="551522"/>
                </a:lnTo>
                <a:cubicBezTo>
                  <a:pt x="345850" y="575651"/>
                  <a:pt x="312529" y="591737"/>
                  <a:pt x="274612" y="596333"/>
                </a:cubicBezTo>
                <a:close/>
                <a:moveTo>
                  <a:pt x="482581" y="494071"/>
                </a:moveTo>
                <a:cubicBezTo>
                  <a:pt x="482581" y="513605"/>
                  <a:pt x="467644" y="528542"/>
                  <a:pt x="448111" y="528542"/>
                </a:cubicBezTo>
                <a:lnTo>
                  <a:pt x="241291" y="528542"/>
                </a:lnTo>
                <a:cubicBezTo>
                  <a:pt x="221758" y="528542"/>
                  <a:pt x="206821" y="513605"/>
                  <a:pt x="206821" y="494071"/>
                </a:cubicBezTo>
                <a:lnTo>
                  <a:pt x="206821" y="482581"/>
                </a:lnTo>
                <a:lnTo>
                  <a:pt x="482581" y="482581"/>
                </a:lnTo>
                <a:lnTo>
                  <a:pt x="482581" y="494071"/>
                </a:lnTo>
                <a:close/>
                <a:moveTo>
                  <a:pt x="483730" y="390661"/>
                </a:moveTo>
                <a:cubicBezTo>
                  <a:pt x="467644" y="406747"/>
                  <a:pt x="466495" y="434323"/>
                  <a:pt x="482581" y="451558"/>
                </a:cubicBezTo>
                <a:lnTo>
                  <a:pt x="482581" y="459601"/>
                </a:lnTo>
                <a:lnTo>
                  <a:pt x="206821" y="459601"/>
                </a:lnTo>
                <a:lnTo>
                  <a:pt x="206821" y="358489"/>
                </a:lnTo>
                <a:cubicBezTo>
                  <a:pt x="245887" y="238993"/>
                  <a:pt x="245887" y="163158"/>
                  <a:pt x="206821" y="130986"/>
                </a:cubicBezTo>
                <a:lnTo>
                  <a:pt x="206821" y="91920"/>
                </a:lnTo>
                <a:lnTo>
                  <a:pt x="482581" y="91920"/>
                </a:lnTo>
                <a:lnTo>
                  <a:pt x="482581" y="213715"/>
                </a:lnTo>
                <a:lnTo>
                  <a:pt x="460750" y="235546"/>
                </a:lnTo>
                <a:cubicBezTo>
                  <a:pt x="443515" y="252781"/>
                  <a:pt x="443515" y="280357"/>
                  <a:pt x="460750" y="297592"/>
                </a:cubicBezTo>
                <a:cubicBezTo>
                  <a:pt x="466495" y="303337"/>
                  <a:pt x="472240" y="306784"/>
                  <a:pt x="479134" y="307933"/>
                </a:cubicBezTo>
                <a:lnTo>
                  <a:pt x="472240" y="314827"/>
                </a:lnTo>
                <a:cubicBezTo>
                  <a:pt x="455005" y="332062"/>
                  <a:pt x="455005" y="359638"/>
                  <a:pt x="472240" y="376873"/>
                </a:cubicBezTo>
                <a:cubicBezTo>
                  <a:pt x="476836" y="381469"/>
                  <a:pt x="481432" y="383767"/>
                  <a:pt x="486028" y="386065"/>
                </a:cubicBezTo>
                <a:lnTo>
                  <a:pt x="483730" y="390661"/>
                </a:lnTo>
                <a:close/>
                <a:moveTo>
                  <a:pt x="545777" y="420535"/>
                </a:moveTo>
                <a:lnTo>
                  <a:pt x="530840" y="435472"/>
                </a:lnTo>
                <a:cubicBezTo>
                  <a:pt x="522797" y="443515"/>
                  <a:pt x="509009" y="443515"/>
                  <a:pt x="500965" y="435472"/>
                </a:cubicBezTo>
                <a:cubicBezTo>
                  <a:pt x="492922" y="427429"/>
                  <a:pt x="492922" y="413641"/>
                  <a:pt x="500965" y="405598"/>
                </a:cubicBezTo>
                <a:lnTo>
                  <a:pt x="515902" y="390661"/>
                </a:lnTo>
                <a:cubicBezTo>
                  <a:pt x="520499" y="386065"/>
                  <a:pt x="525095" y="384916"/>
                  <a:pt x="530840" y="384916"/>
                </a:cubicBezTo>
                <a:cubicBezTo>
                  <a:pt x="536585" y="384916"/>
                  <a:pt x="541181" y="387214"/>
                  <a:pt x="545777" y="390661"/>
                </a:cubicBezTo>
                <a:cubicBezTo>
                  <a:pt x="553820" y="399853"/>
                  <a:pt x="553820" y="412492"/>
                  <a:pt x="545777" y="420535"/>
                </a:cubicBezTo>
                <a:close/>
                <a:moveTo>
                  <a:pt x="545777" y="304486"/>
                </a:moveTo>
                <a:cubicBezTo>
                  <a:pt x="553820" y="312529"/>
                  <a:pt x="553820" y="326317"/>
                  <a:pt x="545777" y="334360"/>
                </a:cubicBezTo>
                <a:lnTo>
                  <a:pt x="519349" y="360787"/>
                </a:lnTo>
                <a:cubicBezTo>
                  <a:pt x="511306" y="368830"/>
                  <a:pt x="497518" y="368830"/>
                  <a:pt x="489475" y="360787"/>
                </a:cubicBezTo>
                <a:cubicBezTo>
                  <a:pt x="481432" y="352744"/>
                  <a:pt x="481432" y="338956"/>
                  <a:pt x="489475" y="330913"/>
                </a:cubicBezTo>
                <a:lnTo>
                  <a:pt x="515902" y="304486"/>
                </a:lnTo>
                <a:cubicBezTo>
                  <a:pt x="520499" y="299890"/>
                  <a:pt x="525095" y="298741"/>
                  <a:pt x="530840" y="298741"/>
                </a:cubicBezTo>
                <a:cubicBezTo>
                  <a:pt x="535436" y="298741"/>
                  <a:pt x="541181" y="301039"/>
                  <a:pt x="545777" y="304486"/>
                </a:cubicBezTo>
                <a:close/>
                <a:moveTo>
                  <a:pt x="530840" y="206821"/>
                </a:moveTo>
                <a:cubicBezTo>
                  <a:pt x="536585" y="206821"/>
                  <a:pt x="541181" y="209119"/>
                  <a:pt x="545777" y="212566"/>
                </a:cubicBezTo>
                <a:cubicBezTo>
                  <a:pt x="553820" y="220609"/>
                  <a:pt x="553820" y="234397"/>
                  <a:pt x="545777" y="242440"/>
                </a:cubicBezTo>
                <a:lnTo>
                  <a:pt x="507859" y="280357"/>
                </a:lnTo>
                <a:cubicBezTo>
                  <a:pt x="499816" y="288400"/>
                  <a:pt x="486028" y="288400"/>
                  <a:pt x="477985" y="280357"/>
                </a:cubicBezTo>
                <a:cubicBezTo>
                  <a:pt x="469942" y="272314"/>
                  <a:pt x="469942" y="258526"/>
                  <a:pt x="477985" y="250483"/>
                </a:cubicBezTo>
                <a:lnTo>
                  <a:pt x="503264" y="225205"/>
                </a:lnTo>
                <a:cubicBezTo>
                  <a:pt x="503264" y="225205"/>
                  <a:pt x="503264" y="225205"/>
                  <a:pt x="503264" y="225205"/>
                </a:cubicBezTo>
                <a:lnTo>
                  <a:pt x="517052" y="211417"/>
                </a:lnTo>
                <a:cubicBezTo>
                  <a:pt x="519349" y="209119"/>
                  <a:pt x="525095" y="206821"/>
                  <a:pt x="530840" y="206821"/>
                </a:cubicBezTo>
                <a:close/>
                <a:moveTo>
                  <a:pt x="568757" y="104559"/>
                </a:moveTo>
                <a:lnTo>
                  <a:pt x="505561" y="167754"/>
                </a:lnTo>
                <a:lnTo>
                  <a:pt x="505561" y="108006"/>
                </a:lnTo>
                <a:lnTo>
                  <a:pt x="538883" y="74685"/>
                </a:lnTo>
                <a:cubicBezTo>
                  <a:pt x="546926" y="66642"/>
                  <a:pt x="560714" y="66642"/>
                  <a:pt x="568757" y="74685"/>
                </a:cubicBezTo>
                <a:cubicBezTo>
                  <a:pt x="576800" y="82728"/>
                  <a:pt x="576800" y="96516"/>
                  <a:pt x="568757" y="104559"/>
                </a:cubicBezTo>
                <a:close/>
                <a:moveTo>
                  <a:pt x="402151" y="183841"/>
                </a:moveTo>
                <a:lnTo>
                  <a:pt x="356191" y="183841"/>
                </a:lnTo>
                <a:cubicBezTo>
                  <a:pt x="349297" y="183841"/>
                  <a:pt x="344701" y="188437"/>
                  <a:pt x="344701" y="195331"/>
                </a:cubicBezTo>
                <a:lnTo>
                  <a:pt x="344701" y="229801"/>
                </a:lnTo>
                <a:lnTo>
                  <a:pt x="310231" y="229801"/>
                </a:lnTo>
                <a:cubicBezTo>
                  <a:pt x="303337" y="229801"/>
                  <a:pt x="298741" y="234397"/>
                  <a:pt x="298741" y="241291"/>
                </a:cubicBezTo>
                <a:lnTo>
                  <a:pt x="298741" y="275761"/>
                </a:lnTo>
                <a:lnTo>
                  <a:pt x="264271" y="275761"/>
                </a:lnTo>
                <a:cubicBezTo>
                  <a:pt x="257377" y="275761"/>
                  <a:pt x="252781" y="280357"/>
                  <a:pt x="252781" y="287251"/>
                </a:cubicBezTo>
                <a:lnTo>
                  <a:pt x="252781" y="356191"/>
                </a:lnTo>
                <a:cubicBezTo>
                  <a:pt x="252781" y="363085"/>
                  <a:pt x="257377" y="367681"/>
                  <a:pt x="264271" y="367681"/>
                </a:cubicBezTo>
                <a:lnTo>
                  <a:pt x="402151" y="367681"/>
                </a:lnTo>
                <a:cubicBezTo>
                  <a:pt x="409045" y="367681"/>
                  <a:pt x="413641" y="363085"/>
                  <a:pt x="413641" y="356191"/>
                </a:cubicBezTo>
                <a:lnTo>
                  <a:pt x="413641" y="195331"/>
                </a:lnTo>
                <a:cubicBezTo>
                  <a:pt x="413641" y="188437"/>
                  <a:pt x="409045" y="183841"/>
                  <a:pt x="402151" y="183841"/>
                </a:cubicBezTo>
                <a:close/>
                <a:moveTo>
                  <a:pt x="298741" y="344701"/>
                </a:moveTo>
                <a:lnTo>
                  <a:pt x="275761" y="344701"/>
                </a:lnTo>
                <a:lnTo>
                  <a:pt x="275761" y="298741"/>
                </a:lnTo>
                <a:lnTo>
                  <a:pt x="298741" y="298741"/>
                </a:lnTo>
                <a:lnTo>
                  <a:pt x="298741" y="344701"/>
                </a:lnTo>
                <a:close/>
                <a:moveTo>
                  <a:pt x="344701" y="344701"/>
                </a:moveTo>
                <a:lnTo>
                  <a:pt x="321721" y="344701"/>
                </a:lnTo>
                <a:lnTo>
                  <a:pt x="321721" y="252781"/>
                </a:lnTo>
                <a:lnTo>
                  <a:pt x="344701" y="252781"/>
                </a:lnTo>
                <a:lnTo>
                  <a:pt x="344701" y="344701"/>
                </a:lnTo>
                <a:close/>
                <a:moveTo>
                  <a:pt x="390661" y="344701"/>
                </a:moveTo>
                <a:lnTo>
                  <a:pt x="367681" y="344701"/>
                </a:lnTo>
                <a:lnTo>
                  <a:pt x="367681" y="206821"/>
                </a:lnTo>
                <a:lnTo>
                  <a:pt x="390661" y="206821"/>
                </a:lnTo>
                <a:lnTo>
                  <a:pt x="390661" y="344701"/>
                </a:lnTo>
                <a:close/>
              </a:path>
            </a:pathLst>
          </a:custGeom>
          <a:solidFill>
            <a:schemeClr val="bg1"/>
          </a:solidFill>
          <a:ln w="11474" cap="flat">
            <a:noFill/>
            <a:prstDash val="solid"/>
            <a:miter/>
          </a:ln>
        </p:spPr>
        <p:txBody>
          <a:bodyPr rtlCol="0" anchor="ctr"/>
          <a:lstStyle/>
          <a:p>
            <a:endParaRPr lang="pt-BR"/>
          </a:p>
        </p:txBody>
      </p:sp>
      <p:sp>
        <p:nvSpPr>
          <p:cNvPr id="48" name="Rectangle 7">
            <a:extLst>
              <a:ext uri="{FF2B5EF4-FFF2-40B4-BE49-F238E27FC236}">
                <a16:creationId xmlns:a16="http://schemas.microsoft.com/office/drawing/2014/main" id="{D2C5445F-CF7D-7387-B85E-A5FBC1F6B26C}"/>
              </a:ext>
            </a:extLst>
          </p:cNvPr>
          <p:cNvSpPr>
            <a:spLocks noChangeArrowheads="1"/>
          </p:cNvSpPr>
          <p:nvPr/>
        </p:nvSpPr>
        <p:spPr bwMode="auto">
          <a:xfrm>
            <a:off x="-10899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50" name="CuadroTexto 49">
            <a:extLst>
              <a:ext uri="{FF2B5EF4-FFF2-40B4-BE49-F238E27FC236}">
                <a16:creationId xmlns:a16="http://schemas.microsoft.com/office/drawing/2014/main" id="{696C1D2D-A5D0-6F55-C6F2-19C5382F181E}"/>
              </a:ext>
            </a:extLst>
          </p:cNvPr>
          <p:cNvSpPr txBox="1"/>
          <p:nvPr/>
        </p:nvSpPr>
        <p:spPr>
          <a:xfrm>
            <a:off x="457584" y="3127811"/>
            <a:ext cx="1514363"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a:ln>
                  <a:noFill/>
                </a:ln>
                <a:solidFill>
                  <a:schemeClr val="bg1"/>
                </a:solidFill>
                <a:effectLst/>
                <a:latin typeface="Söhne"/>
              </a:rPr>
              <a:t>Aumento de productividad</a:t>
            </a:r>
          </a:p>
        </p:txBody>
      </p:sp>
      <p:sp>
        <p:nvSpPr>
          <p:cNvPr id="51" name="CuadroTexto 50">
            <a:extLst>
              <a:ext uri="{FF2B5EF4-FFF2-40B4-BE49-F238E27FC236}">
                <a16:creationId xmlns:a16="http://schemas.microsoft.com/office/drawing/2014/main" id="{7BEDF6CD-4EB2-F0A9-5CF2-A70495FE06A4}"/>
              </a:ext>
            </a:extLst>
          </p:cNvPr>
          <p:cNvSpPr txBox="1"/>
          <p:nvPr/>
        </p:nvSpPr>
        <p:spPr>
          <a:xfrm>
            <a:off x="196915" y="5217542"/>
            <a:ext cx="1514363"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a:ln>
                  <a:noFill/>
                </a:ln>
                <a:solidFill>
                  <a:schemeClr val="bg1"/>
                </a:solidFill>
                <a:effectLst/>
                <a:latin typeface="Söhne"/>
              </a:rPr>
              <a:t>Mejoras en la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a:ln>
                  <a:noFill/>
                </a:ln>
                <a:solidFill>
                  <a:schemeClr val="bg1"/>
                </a:solidFill>
                <a:effectLst/>
                <a:latin typeface="Söhne"/>
              </a:rPr>
              <a:t>Experiencia</a:t>
            </a:r>
          </a:p>
        </p:txBody>
      </p:sp>
      <p:sp>
        <p:nvSpPr>
          <p:cNvPr id="52" name="Rectángulo 51">
            <a:extLst>
              <a:ext uri="{FF2B5EF4-FFF2-40B4-BE49-F238E27FC236}">
                <a16:creationId xmlns:a16="http://schemas.microsoft.com/office/drawing/2014/main" id="{BF7E270D-513E-7335-2E51-BF2BEB7034EA}"/>
              </a:ext>
            </a:extLst>
          </p:cNvPr>
          <p:cNvSpPr/>
          <p:nvPr/>
        </p:nvSpPr>
        <p:spPr>
          <a:xfrm>
            <a:off x="2653259" y="2038217"/>
            <a:ext cx="3769456" cy="3825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3" name="CuadroTexto 52">
            <a:extLst>
              <a:ext uri="{FF2B5EF4-FFF2-40B4-BE49-F238E27FC236}">
                <a16:creationId xmlns:a16="http://schemas.microsoft.com/office/drawing/2014/main" id="{AC26554E-1FA4-D049-EF53-6B3D9E3DD7EE}"/>
              </a:ext>
            </a:extLst>
          </p:cNvPr>
          <p:cNvSpPr txBox="1"/>
          <p:nvPr/>
        </p:nvSpPr>
        <p:spPr>
          <a:xfrm>
            <a:off x="3780805" y="2170325"/>
            <a:ext cx="1514363"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a:ln>
                  <a:noFill/>
                </a:ln>
                <a:effectLst/>
                <a:latin typeface="Söhne"/>
              </a:rPr>
              <a:t>IA Generativa</a:t>
            </a:r>
          </a:p>
        </p:txBody>
      </p:sp>
      <p:sp>
        <p:nvSpPr>
          <p:cNvPr id="54" name="Rectangle 8">
            <a:extLst>
              <a:ext uri="{FF2B5EF4-FFF2-40B4-BE49-F238E27FC236}">
                <a16:creationId xmlns:a16="http://schemas.microsoft.com/office/drawing/2014/main" id="{DA3597B0-4243-D6B9-F536-0653C3F07C63}"/>
              </a:ext>
            </a:extLst>
          </p:cNvPr>
          <p:cNvSpPr>
            <a:spLocks noChangeArrowheads="1"/>
          </p:cNvSpPr>
          <p:nvPr/>
        </p:nvSpPr>
        <p:spPr bwMode="auto">
          <a:xfrm>
            <a:off x="3004229" y="2730397"/>
            <a:ext cx="3021923" cy="9496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algn="ctr" eaLnBrk="0" fontAlgn="base" hangingPunct="0">
              <a:spcBef>
                <a:spcPct val="0"/>
              </a:spcBef>
              <a:spcAft>
                <a:spcPct val="0"/>
              </a:spcAft>
            </a:pPr>
            <a:r>
              <a:rPr kumimoji="0" lang="es-ES" altLang="es-ES" sz="1600" b="0" i="0" u="none" strike="noStrike" cap="none" normalizeH="0" baseline="0" dirty="0">
                <a:ln>
                  <a:noFill/>
                </a:ln>
                <a:solidFill>
                  <a:srgbClr val="202124"/>
                </a:solidFill>
                <a:effectLst/>
                <a:latin typeface="Söhne"/>
              </a:rPr>
              <a:t>Tecnología revolucionaria que impulsa la transformación empresarial ágil, acelerando la </a:t>
            </a:r>
            <a:r>
              <a:rPr lang="es-ES" altLang="es-ES" sz="1600" dirty="0">
                <a:solidFill>
                  <a:srgbClr val="202124"/>
                </a:solidFill>
                <a:latin typeface="Söhne"/>
              </a:rPr>
              <a:t>entrega de</a:t>
            </a:r>
            <a:r>
              <a:rPr kumimoji="0" lang="es-ES" altLang="es-ES" sz="1600" b="0" i="0" u="none" strike="noStrike" cap="none" normalizeH="0" baseline="0" dirty="0">
                <a:ln>
                  <a:noFill/>
                </a:ln>
                <a:solidFill>
                  <a:srgbClr val="202124"/>
                </a:solidFill>
                <a:effectLst/>
                <a:latin typeface="Söhne"/>
              </a:rPr>
              <a:t> valor</a:t>
            </a:r>
            <a:endParaRPr kumimoji="0" lang="es-ES" altLang="es-ES" sz="1600" b="0" i="0" u="none" strike="noStrike" cap="none" normalizeH="0" baseline="0" dirty="0">
              <a:ln>
                <a:noFill/>
              </a:ln>
              <a:solidFill>
                <a:schemeClr val="tx1"/>
              </a:solidFill>
              <a:effectLst/>
              <a:latin typeface="Söhne"/>
            </a:endParaRPr>
          </a:p>
        </p:txBody>
      </p:sp>
      <p:pic>
        <p:nvPicPr>
          <p:cNvPr id="1034" name="Picture 10" descr="ChatGPT Logo and symbol, meaning, history, PNG, brand">
            <a:extLst>
              <a:ext uri="{FF2B5EF4-FFF2-40B4-BE49-F238E27FC236}">
                <a16:creationId xmlns:a16="http://schemas.microsoft.com/office/drawing/2014/main" id="{E9154ED7-9262-E692-3176-8FF136444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2202" y="4092152"/>
            <a:ext cx="2085975"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17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FA9EDFE-E1F6-39D8-DD00-92B4CD04B8FB}"/>
              </a:ext>
            </a:extLst>
          </p:cNvPr>
          <p:cNvSpPr/>
          <p:nvPr/>
        </p:nvSpPr>
        <p:spPr>
          <a:xfrm>
            <a:off x="543066" y="2535810"/>
            <a:ext cx="6960670" cy="35815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angle 1">
            <a:extLst>
              <a:ext uri="{FF2B5EF4-FFF2-40B4-BE49-F238E27FC236}">
                <a16:creationId xmlns:a16="http://schemas.microsoft.com/office/drawing/2014/main" id="{019F5403-1106-6367-2C0D-27DDAD3055EB}"/>
              </a:ext>
            </a:extLst>
          </p:cNvPr>
          <p:cNvSpPr>
            <a:spLocks noChangeArrowheads="1"/>
          </p:cNvSpPr>
          <p:nvPr/>
        </p:nvSpPr>
        <p:spPr bwMode="auto">
          <a:xfrm>
            <a:off x="543066" y="1282390"/>
            <a:ext cx="11055520" cy="888075"/>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2000" b="0" i="0" u="none" strike="noStrike" cap="none" normalizeH="0" baseline="0">
                <a:ln>
                  <a:noFill/>
                </a:ln>
                <a:solidFill>
                  <a:schemeClr val="bg1"/>
                </a:solidFill>
                <a:effectLst/>
                <a:latin typeface="Söhne"/>
              </a:rPr>
              <a:t>Brindar una solución independiente y segura para uso exclusivo de Cliente, y tiene por objetivo optimizar las actividades de atención de los ejecutivos, elevando la calidad, dando más visibilidad a los procesos y mejorando la experiencia del usuario. </a:t>
            </a:r>
          </a:p>
        </p:txBody>
      </p:sp>
      <p:grpSp>
        <p:nvGrpSpPr>
          <p:cNvPr id="29" name="Grupo 28">
            <a:extLst>
              <a:ext uri="{FF2B5EF4-FFF2-40B4-BE49-F238E27FC236}">
                <a16:creationId xmlns:a16="http://schemas.microsoft.com/office/drawing/2014/main" id="{C132CA41-774A-8AA5-7576-FA6437CCB707}"/>
              </a:ext>
            </a:extLst>
          </p:cNvPr>
          <p:cNvGrpSpPr/>
          <p:nvPr/>
        </p:nvGrpSpPr>
        <p:grpSpPr>
          <a:xfrm>
            <a:off x="508131" y="2632905"/>
            <a:ext cx="6850004" cy="3468518"/>
            <a:chOff x="404734" y="3429000"/>
            <a:chExt cx="6850004" cy="3468518"/>
          </a:xfrm>
        </p:grpSpPr>
        <p:pic>
          <p:nvPicPr>
            <p:cNvPr id="9" name="Picture 2">
              <a:extLst>
                <a:ext uri="{FF2B5EF4-FFF2-40B4-BE49-F238E27FC236}">
                  <a16:creationId xmlns:a16="http://schemas.microsoft.com/office/drawing/2014/main" id="{37B490B5-8C67-02F2-F475-89DBC1B458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 b="-1245"/>
            <a:stretch/>
          </p:blipFill>
          <p:spPr bwMode="auto">
            <a:xfrm>
              <a:off x="404734" y="3429000"/>
              <a:ext cx="6850004" cy="33319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9A427944-9EE5-1BBE-6531-6AA64A0313B1}"/>
                </a:ext>
              </a:extLst>
            </p:cNvPr>
            <p:cNvSpPr/>
            <p:nvPr/>
          </p:nvSpPr>
          <p:spPr>
            <a:xfrm>
              <a:off x="1754820" y="6624301"/>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s-ES" sz="1100" err="1">
                  <a:latin typeface="Söhne"/>
                </a:rPr>
                <a:t>APIs</a:t>
              </a:r>
              <a:r>
                <a:rPr lang="es-ES" sz="1100">
                  <a:latin typeface="Söhne"/>
                </a:rPr>
                <a:t> Cliente</a:t>
              </a:r>
            </a:p>
          </p:txBody>
        </p:sp>
        <p:sp>
          <p:nvSpPr>
            <p:cNvPr id="11" name="Rectángulo 10">
              <a:extLst>
                <a:ext uri="{FF2B5EF4-FFF2-40B4-BE49-F238E27FC236}">
                  <a16:creationId xmlns:a16="http://schemas.microsoft.com/office/drawing/2014/main" id="{9343CE17-F4C4-13FF-C43A-8EC04E1821EB}"/>
                </a:ext>
              </a:extLst>
            </p:cNvPr>
            <p:cNvSpPr/>
            <p:nvPr/>
          </p:nvSpPr>
          <p:spPr>
            <a:xfrm>
              <a:off x="1687629" y="4049943"/>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err="1">
                  <a:latin typeface="Söhne"/>
                </a:rPr>
                <a:t>Reset</a:t>
              </a:r>
              <a:r>
                <a:rPr lang="es-ES" sz="1100">
                  <a:latin typeface="Söhne"/>
                </a:rPr>
                <a:t> de Contraseña</a:t>
              </a:r>
            </a:p>
          </p:txBody>
        </p:sp>
        <p:sp>
          <p:nvSpPr>
            <p:cNvPr id="12" name="Rectángulo 11">
              <a:extLst>
                <a:ext uri="{FF2B5EF4-FFF2-40B4-BE49-F238E27FC236}">
                  <a16:creationId xmlns:a16="http://schemas.microsoft.com/office/drawing/2014/main" id="{308E1F87-15FC-7956-DDBD-96B4395B3D87}"/>
                </a:ext>
              </a:extLst>
            </p:cNvPr>
            <p:cNvSpPr/>
            <p:nvPr/>
          </p:nvSpPr>
          <p:spPr>
            <a:xfrm>
              <a:off x="543066" y="5143338"/>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s-ES" sz="1100">
                  <a:latin typeface="Söhne"/>
                </a:rPr>
                <a:t>Clientes</a:t>
              </a:r>
            </a:p>
          </p:txBody>
        </p:sp>
        <p:sp>
          <p:nvSpPr>
            <p:cNvPr id="22" name="Rectángulo 21">
              <a:extLst>
                <a:ext uri="{FF2B5EF4-FFF2-40B4-BE49-F238E27FC236}">
                  <a16:creationId xmlns:a16="http://schemas.microsoft.com/office/drawing/2014/main" id="{052CF64F-CB65-D0E1-E9BC-B1EA381F2141}"/>
                </a:ext>
              </a:extLst>
            </p:cNvPr>
            <p:cNvSpPr/>
            <p:nvPr/>
          </p:nvSpPr>
          <p:spPr>
            <a:xfrm>
              <a:off x="1560517" y="5063905"/>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a:latin typeface="Söhne"/>
                </a:rPr>
                <a:t>Servidor de Orquestación</a:t>
              </a:r>
            </a:p>
          </p:txBody>
        </p:sp>
      </p:grpSp>
      <p:sp>
        <p:nvSpPr>
          <p:cNvPr id="28" name="Retângulo 16">
            <a:extLst>
              <a:ext uri="{FF2B5EF4-FFF2-40B4-BE49-F238E27FC236}">
                <a16:creationId xmlns:a16="http://schemas.microsoft.com/office/drawing/2014/main" id="{96B44371-F556-AFFC-EE2C-BCB647B37DFA}"/>
              </a:ext>
            </a:extLst>
          </p:cNvPr>
          <p:cNvSpPr/>
          <p:nvPr/>
        </p:nvSpPr>
        <p:spPr>
          <a:xfrm>
            <a:off x="7815034" y="3025470"/>
            <a:ext cx="4142232" cy="2400657"/>
          </a:xfrm>
          <a:prstGeom prst="rect">
            <a:avLst/>
          </a:prstGeom>
        </p:spPr>
        <p:txBody>
          <a:bodyPr wrap="square" lIns="91440" tIns="45720" rIns="91440" bIns="45720" anchor="t">
            <a:spAutoFit/>
          </a:bodyPr>
          <a:lstStyle/>
          <a:p>
            <a:pPr lvl="0" defTabSz="914126">
              <a:spcAft>
                <a:spcPts val="1200"/>
              </a:spcAft>
              <a:buClr>
                <a:srgbClr val="5EA62B"/>
              </a:buClr>
              <a:buSzPct val="135000"/>
              <a:defRPr/>
            </a:pPr>
            <a:r>
              <a:rPr lang="pt-BR" sz="2000" kern="0" dirty="0">
                <a:solidFill>
                  <a:schemeClr val="bg1"/>
                </a:solidFill>
                <a:latin typeface="Söhne"/>
                <a:ea typeface="Titillium Web"/>
                <a:cs typeface="Titillium Web"/>
                <a:sym typeface="Titillium Web"/>
              </a:rPr>
              <a:t>Consta de </a:t>
            </a:r>
            <a:r>
              <a:rPr lang="pt-BR" sz="2000" kern="0" dirty="0" err="1">
                <a:solidFill>
                  <a:schemeClr val="bg1"/>
                </a:solidFill>
                <a:latin typeface="Söhne"/>
                <a:ea typeface="Titillium Web"/>
                <a:cs typeface="Titillium Web"/>
                <a:sym typeface="Titillium Web"/>
              </a:rPr>
              <a:t>tres</a:t>
            </a:r>
            <a:r>
              <a:rPr lang="pt-BR" sz="2000" kern="0" dirty="0">
                <a:solidFill>
                  <a:schemeClr val="bg1"/>
                </a:solidFill>
                <a:latin typeface="Söhne"/>
                <a:ea typeface="Titillium Web"/>
                <a:cs typeface="Titillium Web"/>
                <a:sym typeface="Titillium Web"/>
              </a:rPr>
              <a:t> fases:</a:t>
            </a:r>
          </a:p>
          <a:p>
            <a:pPr marL="342900" indent="-342900" defTabSz="914126">
              <a:spcAft>
                <a:spcPts val="1200"/>
              </a:spcAft>
              <a:buClr>
                <a:srgbClr val="00FDFF"/>
              </a:buClr>
              <a:buSzPct val="135000"/>
              <a:buFont typeface="+mj-lt"/>
              <a:buAutoNum type="arabicPeriod"/>
              <a:defRPr/>
            </a:pPr>
            <a:r>
              <a:rPr lang="pt-BR" sz="1600" kern="0" dirty="0">
                <a:solidFill>
                  <a:schemeClr val="bg1"/>
                </a:solidFill>
                <a:latin typeface="Söhne"/>
                <a:ea typeface="Titillium Web"/>
                <a:cs typeface="Titillium Web"/>
                <a:sym typeface="Titillium Web"/>
              </a:rPr>
              <a:t>Habilitar consultas a </a:t>
            </a:r>
            <a:r>
              <a:rPr lang="pt-BR" sz="1600" kern="0" dirty="0" err="1">
                <a:solidFill>
                  <a:schemeClr val="bg1"/>
                </a:solidFill>
                <a:latin typeface="Söhne"/>
                <a:ea typeface="Titillium Web"/>
                <a:cs typeface="Titillium Web"/>
                <a:sym typeface="Titillium Web"/>
              </a:rPr>
              <a:t>los</a:t>
            </a:r>
            <a:r>
              <a:rPr lang="pt-BR" sz="1600" kern="0" dirty="0">
                <a:solidFill>
                  <a:schemeClr val="bg1"/>
                </a:solidFill>
                <a:latin typeface="Söhne"/>
                <a:ea typeface="Titillium Web"/>
                <a:cs typeface="Titillium Web"/>
                <a:sym typeface="Titillium Web"/>
              </a:rPr>
              <a:t> </a:t>
            </a:r>
            <a:r>
              <a:rPr lang="pt-BR" sz="1600" kern="0" dirty="0" err="1">
                <a:solidFill>
                  <a:schemeClr val="bg1"/>
                </a:solidFill>
                <a:latin typeface="Söhne"/>
                <a:ea typeface="Titillium Web"/>
                <a:cs typeface="Titillium Web"/>
                <a:sym typeface="Titillium Web"/>
              </a:rPr>
              <a:t>repositorios</a:t>
            </a:r>
            <a:r>
              <a:rPr lang="pt-BR" sz="1600" kern="0" dirty="0">
                <a:solidFill>
                  <a:schemeClr val="bg1"/>
                </a:solidFill>
                <a:latin typeface="Söhne"/>
                <a:ea typeface="Titillium Web"/>
                <a:cs typeface="Titillium Web"/>
                <a:sym typeface="Titillium Web"/>
              </a:rPr>
              <a:t> de </a:t>
            </a:r>
            <a:r>
              <a:rPr lang="pt-BR" sz="1600" kern="0" dirty="0" err="1">
                <a:solidFill>
                  <a:schemeClr val="bg1"/>
                </a:solidFill>
                <a:latin typeface="Söhne"/>
                <a:ea typeface="Titillium Web"/>
                <a:cs typeface="Titillium Web"/>
                <a:sym typeface="Titillium Web"/>
              </a:rPr>
              <a:t>datos</a:t>
            </a:r>
            <a:r>
              <a:rPr lang="pt-BR" sz="1600" kern="0" dirty="0">
                <a:solidFill>
                  <a:schemeClr val="bg1"/>
                </a:solidFill>
                <a:latin typeface="Söhne"/>
                <a:ea typeface="Titillium Web"/>
                <a:cs typeface="Titillium Web"/>
                <a:sym typeface="Titillium Web"/>
              </a:rPr>
              <a:t> que </a:t>
            </a:r>
            <a:r>
              <a:rPr lang="pt-BR" sz="1600" kern="0" dirty="0" err="1">
                <a:solidFill>
                  <a:schemeClr val="bg1"/>
                </a:solidFill>
                <a:latin typeface="Söhne"/>
                <a:ea typeface="Titillium Web"/>
                <a:cs typeface="Titillium Web"/>
                <a:sym typeface="Titillium Web"/>
              </a:rPr>
              <a:t>cubren</a:t>
            </a:r>
            <a:r>
              <a:rPr lang="pt-BR" sz="1600" kern="0" dirty="0">
                <a:solidFill>
                  <a:schemeClr val="bg1"/>
                </a:solidFill>
                <a:latin typeface="Söhne"/>
                <a:ea typeface="Titillium Web"/>
                <a:cs typeface="Titillium Web"/>
                <a:sym typeface="Titillium Web"/>
              </a:rPr>
              <a:t> </a:t>
            </a:r>
            <a:r>
              <a:rPr lang="pt-BR" sz="1600" kern="0" dirty="0" err="1">
                <a:solidFill>
                  <a:schemeClr val="bg1"/>
                </a:solidFill>
                <a:latin typeface="Söhne"/>
                <a:ea typeface="Titillium Web"/>
                <a:cs typeface="Titillium Web"/>
                <a:sym typeface="Titillium Web"/>
              </a:rPr>
              <a:t>los</a:t>
            </a:r>
            <a:r>
              <a:rPr lang="pt-BR" sz="1600" kern="0" dirty="0">
                <a:solidFill>
                  <a:schemeClr val="bg1"/>
                </a:solidFill>
                <a:latin typeface="Söhne"/>
                <a:ea typeface="Titillium Web"/>
                <a:cs typeface="Titillium Web"/>
                <a:sym typeface="Titillium Web"/>
              </a:rPr>
              <a:t> </a:t>
            </a:r>
            <a:r>
              <a:rPr lang="pt-BR" sz="1600" kern="0" dirty="0" err="1">
                <a:solidFill>
                  <a:schemeClr val="bg1"/>
                </a:solidFill>
                <a:latin typeface="Söhne"/>
                <a:ea typeface="Titillium Web"/>
                <a:cs typeface="Titillium Web"/>
                <a:sym typeface="Titillium Web"/>
              </a:rPr>
              <a:t>procesos</a:t>
            </a:r>
            <a:r>
              <a:rPr lang="pt-BR" sz="1600" kern="0" dirty="0">
                <a:solidFill>
                  <a:schemeClr val="bg1"/>
                </a:solidFill>
                <a:latin typeface="Söhne"/>
                <a:ea typeface="Titillium Web"/>
                <a:cs typeface="Titillium Web"/>
                <a:sym typeface="Titillium Web"/>
              </a:rPr>
              <a:t> de FAQ</a:t>
            </a:r>
            <a:endParaRPr lang="pt-BR" sz="1600" kern="0" dirty="0">
              <a:solidFill>
                <a:schemeClr val="bg1"/>
              </a:solidFill>
              <a:latin typeface="Söhne"/>
              <a:ea typeface="Titillium Web"/>
              <a:cs typeface="Titillium Web"/>
            </a:endParaRPr>
          </a:p>
          <a:p>
            <a:pPr marL="342900" lvl="0" indent="-342900" defTabSz="914126">
              <a:spcAft>
                <a:spcPts val="1200"/>
              </a:spcAft>
              <a:buClr>
                <a:srgbClr val="00FDFF"/>
              </a:buClr>
              <a:buSzPct val="135000"/>
              <a:buFont typeface="+mj-lt"/>
              <a:buAutoNum type="arabicPeriod"/>
              <a:defRPr/>
            </a:pPr>
            <a:r>
              <a:rPr lang="pt-BR" sz="1600" kern="0" dirty="0">
                <a:solidFill>
                  <a:schemeClr val="bg1"/>
                </a:solidFill>
                <a:latin typeface="Söhne"/>
                <a:ea typeface="Titillium Web"/>
                <a:cs typeface="Titillium Web"/>
                <a:sym typeface="Titillium Web"/>
              </a:rPr>
              <a:t>Implementar </a:t>
            </a:r>
            <a:r>
              <a:rPr lang="pt-BR" sz="1600" kern="0" dirty="0" err="1">
                <a:solidFill>
                  <a:schemeClr val="bg1"/>
                </a:solidFill>
                <a:latin typeface="Söhne"/>
                <a:ea typeface="Titillium Web"/>
                <a:cs typeface="Titillium Web"/>
                <a:sym typeface="Titillium Web"/>
              </a:rPr>
              <a:t>la</a:t>
            </a:r>
            <a:r>
              <a:rPr lang="pt-BR" sz="1600" kern="0" dirty="0">
                <a:solidFill>
                  <a:schemeClr val="bg1"/>
                </a:solidFill>
                <a:latin typeface="Söhne"/>
                <a:ea typeface="Titillium Web"/>
                <a:cs typeface="Titillium Web"/>
                <a:sym typeface="Titillium Web"/>
              </a:rPr>
              <a:t> IA generativa, habilitando </a:t>
            </a:r>
            <a:r>
              <a:rPr lang="pt-BR" sz="1600" kern="0" dirty="0" err="1">
                <a:solidFill>
                  <a:schemeClr val="bg1"/>
                </a:solidFill>
                <a:latin typeface="Söhne"/>
                <a:ea typeface="Titillium Web"/>
                <a:cs typeface="Titillium Web"/>
                <a:sym typeface="Titillium Web"/>
              </a:rPr>
              <a:t>Servicios</a:t>
            </a:r>
            <a:r>
              <a:rPr lang="pt-BR" sz="1600" kern="0" dirty="0">
                <a:solidFill>
                  <a:schemeClr val="bg1"/>
                </a:solidFill>
                <a:latin typeface="Söhne"/>
                <a:ea typeface="Titillium Web"/>
                <a:cs typeface="Titillium Web"/>
                <a:sym typeface="Titillium Web"/>
              </a:rPr>
              <a:t> de consulta</a:t>
            </a:r>
            <a:endParaRPr lang="pt-BR" sz="1600" kern="0" dirty="0">
              <a:solidFill>
                <a:schemeClr val="bg1"/>
              </a:solidFill>
              <a:latin typeface="Söhne"/>
              <a:ea typeface="Titillium Web"/>
              <a:cs typeface="Titillium Web"/>
            </a:endParaRPr>
          </a:p>
          <a:p>
            <a:pPr marL="342900" lvl="0" indent="-342900" defTabSz="914126">
              <a:spcAft>
                <a:spcPts val="1200"/>
              </a:spcAft>
              <a:buClr>
                <a:srgbClr val="00FDFF"/>
              </a:buClr>
              <a:buSzPct val="135000"/>
              <a:buFont typeface="+mj-lt"/>
              <a:buAutoNum type="arabicPeriod"/>
              <a:defRPr/>
            </a:pPr>
            <a:r>
              <a:rPr lang="pt-BR" sz="1600" kern="0" dirty="0" err="1">
                <a:solidFill>
                  <a:schemeClr val="bg1"/>
                </a:solidFill>
                <a:latin typeface="Söhne"/>
                <a:ea typeface="Titillium Web"/>
                <a:cs typeface="Titillium Web"/>
                <a:sym typeface="Titillium Web"/>
              </a:rPr>
              <a:t>integración</a:t>
            </a:r>
            <a:r>
              <a:rPr lang="pt-BR" sz="1600" kern="0" dirty="0">
                <a:solidFill>
                  <a:schemeClr val="bg1"/>
                </a:solidFill>
                <a:latin typeface="Söhne"/>
                <a:ea typeface="Titillium Web"/>
                <a:cs typeface="Titillium Web"/>
                <a:sym typeface="Titillium Web"/>
              </a:rPr>
              <a:t> </a:t>
            </a:r>
            <a:r>
              <a:rPr lang="pt-BR" sz="1600" kern="0" dirty="0" err="1">
                <a:solidFill>
                  <a:schemeClr val="bg1"/>
                </a:solidFill>
                <a:latin typeface="Söhne"/>
                <a:ea typeface="Titillium Web"/>
                <a:cs typeface="Titillium Web"/>
                <a:sym typeface="Titillium Web"/>
              </a:rPr>
              <a:t>con</a:t>
            </a:r>
            <a:r>
              <a:rPr lang="pt-BR" sz="1600" kern="0" dirty="0">
                <a:solidFill>
                  <a:schemeClr val="bg1"/>
                </a:solidFill>
                <a:latin typeface="Söhne"/>
                <a:ea typeface="Titillium Web"/>
                <a:cs typeface="Titillium Web"/>
                <a:sym typeface="Titillium Web"/>
              </a:rPr>
              <a:t> Teams e </a:t>
            </a:r>
            <a:r>
              <a:rPr lang="pt-BR" sz="1600" kern="0" dirty="0" err="1">
                <a:solidFill>
                  <a:schemeClr val="bg1"/>
                </a:solidFill>
                <a:latin typeface="Söhne"/>
                <a:ea typeface="Titillium Web"/>
                <a:cs typeface="Titillium Web"/>
                <a:sym typeface="Titillium Web"/>
              </a:rPr>
              <a:t>implementación</a:t>
            </a:r>
            <a:r>
              <a:rPr lang="pt-BR" sz="1600" kern="0" dirty="0">
                <a:solidFill>
                  <a:schemeClr val="bg1"/>
                </a:solidFill>
                <a:latin typeface="Söhne"/>
                <a:ea typeface="Titillium Web"/>
                <a:cs typeface="Titillium Web"/>
                <a:sym typeface="Titillium Web"/>
              </a:rPr>
              <a:t> de Reset de </a:t>
            </a:r>
            <a:r>
              <a:rPr lang="pt-BR" sz="1600" kern="0" dirty="0" err="1">
                <a:solidFill>
                  <a:schemeClr val="bg1"/>
                </a:solidFill>
                <a:latin typeface="Söhne"/>
                <a:ea typeface="Titillium Web"/>
                <a:cs typeface="Titillium Web"/>
                <a:sym typeface="Titillium Web"/>
              </a:rPr>
              <a:t>Contraseña</a:t>
            </a:r>
            <a:r>
              <a:rPr lang="pt-BR" sz="1600" kern="0" dirty="0">
                <a:solidFill>
                  <a:schemeClr val="bg1"/>
                </a:solidFill>
                <a:latin typeface="Söhne"/>
                <a:ea typeface="Titillium Web"/>
                <a:cs typeface="Titillium Web"/>
                <a:sym typeface="Titillium Web"/>
              </a:rPr>
              <a:t>.</a:t>
            </a:r>
            <a:endParaRPr lang="pt-BR" sz="1600" kern="0" dirty="0">
              <a:solidFill>
                <a:schemeClr val="bg1"/>
              </a:solidFill>
              <a:latin typeface="Söhne"/>
              <a:ea typeface="Titillium Web"/>
              <a:cs typeface="Titillium Web"/>
            </a:endParaRPr>
          </a:p>
        </p:txBody>
      </p:sp>
      <p:sp>
        <p:nvSpPr>
          <p:cNvPr id="2" name="Marcador de texto 19">
            <a:extLst>
              <a:ext uri="{FF2B5EF4-FFF2-40B4-BE49-F238E27FC236}">
                <a16:creationId xmlns:a16="http://schemas.microsoft.com/office/drawing/2014/main" id="{BBF013BE-677F-90C6-585B-6015F37F1978}"/>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Evolución IVI – Cliente Banca</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5" name="Gráfico 4">
            <a:extLst>
              <a:ext uri="{FF2B5EF4-FFF2-40B4-BE49-F238E27FC236}">
                <a16:creationId xmlns:a16="http://schemas.microsoft.com/office/drawing/2014/main" id="{74524776-59DE-E3DE-9A69-9C9A03E396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2734" y="409251"/>
            <a:ext cx="1073292" cy="157229"/>
          </a:xfrm>
          <a:prstGeom prst="rect">
            <a:avLst/>
          </a:prstGeom>
        </p:spPr>
      </p:pic>
      <p:sp>
        <p:nvSpPr>
          <p:cNvPr id="7" name="Rectángulo 6">
            <a:extLst>
              <a:ext uri="{FF2B5EF4-FFF2-40B4-BE49-F238E27FC236}">
                <a16:creationId xmlns:a16="http://schemas.microsoft.com/office/drawing/2014/main" id="{9D854FFB-5BDB-AD2B-BD4B-364C4A7DC226}"/>
              </a:ext>
            </a:extLst>
          </p:cNvPr>
          <p:cNvSpPr/>
          <p:nvPr/>
        </p:nvSpPr>
        <p:spPr>
          <a:xfrm>
            <a:off x="6315575" y="3540131"/>
            <a:ext cx="1043290" cy="3432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a:latin typeface="Söhne"/>
              </a:rPr>
              <a:t>Base de Datos Cliente</a:t>
            </a:r>
          </a:p>
        </p:txBody>
      </p:sp>
    </p:spTree>
    <p:extLst>
      <p:ext uri="{BB962C8B-B14F-4D97-AF65-F5344CB8AC3E}">
        <p14:creationId xmlns:p14="http://schemas.microsoft.com/office/powerpoint/2010/main" val="138023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708F48AB-819F-65C5-F569-7280C010839A}"/>
              </a:ext>
            </a:extLst>
          </p:cNvPr>
          <p:cNvSpPr/>
          <p:nvPr/>
        </p:nvSpPr>
        <p:spPr>
          <a:xfrm>
            <a:off x="131975" y="1583703"/>
            <a:ext cx="6645897" cy="3695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tângulo 16">
            <a:extLst>
              <a:ext uri="{FF2B5EF4-FFF2-40B4-BE49-F238E27FC236}">
                <a16:creationId xmlns:a16="http://schemas.microsoft.com/office/drawing/2014/main" id="{ED892A81-6E93-4166-84FE-33760E038D95}"/>
              </a:ext>
            </a:extLst>
          </p:cNvPr>
          <p:cNvSpPr/>
          <p:nvPr/>
        </p:nvSpPr>
        <p:spPr>
          <a:xfrm>
            <a:off x="6996606" y="1254005"/>
            <a:ext cx="4548336" cy="2923877"/>
          </a:xfrm>
          <a:prstGeom prst="rect">
            <a:avLst/>
          </a:prstGeom>
        </p:spPr>
        <p:txBody>
          <a:bodyPr wrap="square">
            <a:spAutoFit/>
          </a:bodyPr>
          <a:lstStyle/>
          <a:p>
            <a:pPr lvl="0" defTabSz="914126">
              <a:spcAft>
                <a:spcPts val="1200"/>
              </a:spcAft>
              <a:buClr>
                <a:srgbClr val="5EA62B"/>
              </a:buClr>
              <a:buSzPct val="135000"/>
              <a:defRPr/>
            </a:pPr>
            <a:r>
              <a:rPr lang="pt-BR" kern="0">
                <a:solidFill>
                  <a:schemeClr val="bg1"/>
                </a:solidFill>
                <a:latin typeface="Söhne"/>
                <a:ea typeface="Titillium Web"/>
                <a:cs typeface="Titillium Web"/>
                <a:sym typeface="Titillium Web"/>
              </a:rPr>
              <a:t>Implementar </a:t>
            </a:r>
            <a:r>
              <a:rPr lang="pt-BR" kern="0" err="1">
                <a:solidFill>
                  <a:schemeClr val="bg1"/>
                </a:solidFill>
                <a:latin typeface="Söhne"/>
                <a:ea typeface="Titillium Web"/>
                <a:cs typeface="Titillium Web"/>
                <a:sym typeface="Titillium Web"/>
              </a:rPr>
              <a:t>integraciones</a:t>
            </a:r>
            <a:r>
              <a:rPr lang="pt-BR" kern="0">
                <a:solidFill>
                  <a:schemeClr val="bg1"/>
                </a:solidFill>
                <a:latin typeface="Söhne"/>
                <a:ea typeface="Titillium Web"/>
                <a:cs typeface="Titillium Web"/>
                <a:sym typeface="Titillium Web"/>
              </a:rPr>
              <a:t> </a:t>
            </a:r>
            <a:r>
              <a:rPr lang="pt-BR" kern="0" err="1">
                <a:solidFill>
                  <a:schemeClr val="bg1"/>
                </a:solidFill>
                <a:latin typeface="Söhne"/>
                <a:ea typeface="Titillium Web"/>
                <a:cs typeface="Titillium Web"/>
                <a:sym typeface="Titillium Web"/>
              </a:rPr>
              <a:t>con</a:t>
            </a:r>
            <a:r>
              <a:rPr lang="pt-BR" kern="0">
                <a:solidFill>
                  <a:schemeClr val="bg1"/>
                </a:solidFill>
                <a:latin typeface="Söhne"/>
                <a:ea typeface="Titillium Web"/>
                <a:cs typeface="Titillium Web"/>
                <a:sym typeface="Titillium Web"/>
              </a:rPr>
              <a:t> </a:t>
            </a:r>
            <a:r>
              <a:rPr lang="pt-BR" kern="0" err="1">
                <a:solidFill>
                  <a:schemeClr val="bg1"/>
                </a:solidFill>
                <a:latin typeface="Söhne"/>
                <a:ea typeface="Titillium Web"/>
                <a:cs typeface="Titillium Web"/>
                <a:sym typeface="Titillium Web"/>
              </a:rPr>
              <a:t>otros</a:t>
            </a:r>
            <a:r>
              <a:rPr lang="pt-BR" kern="0">
                <a:solidFill>
                  <a:schemeClr val="bg1"/>
                </a:solidFill>
                <a:latin typeface="Söhne"/>
                <a:ea typeface="Titillium Web"/>
                <a:cs typeface="Titillium Web"/>
                <a:sym typeface="Titillium Web"/>
              </a:rPr>
              <a:t> agentes</a:t>
            </a:r>
          </a:p>
          <a:p>
            <a:pPr marL="342900" lvl="0" indent="-342900" defTabSz="914126">
              <a:spcAft>
                <a:spcPts val="1200"/>
              </a:spcAft>
              <a:buClr>
                <a:srgbClr val="00FDFF"/>
              </a:buClr>
              <a:buSzPct val="135000"/>
              <a:buFont typeface="+mj-lt"/>
              <a:buAutoNum type="arabicPeriod" startAt="7"/>
              <a:defRPr/>
            </a:pPr>
            <a:r>
              <a:rPr lang="pt-BR" kern="0">
                <a:solidFill>
                  <a:schemeClr val="bg1"/>
                </a:solidFill>
                <a:latin typeface="Söhne"/>
                <a:ea typeface="Titillium Web"/>
                <a:cs typeface="Titillium Web"/>
                <a:sym typeface="Titillium Web"/>
              </a:rPr>
              <a:t>AD y APIs – permite </a:t>
            </a:r>
            <a:r>
              <a:rPr lang="pt-BR" kern="0" err="1">
                <a:solidFill>
                  <a:schemeClr val="bg1"/>
                </a:solidFill>
                <a:latin typeface="Söhne"/>
                <a:ea typeface="Titillium Web"/>
                <a:cs typeface="Titillium Web"/>
                <a:sym typeface="Titillium Web"/>
              </a:rPr>
              <a:t>interacción</a:t>
            </a:r>
            <a:r>
              <a:rPr lang="pt-BR" kern="0">
                <a:solidFill>
                  <a:schemeClr val="bg1"/>
                </a:solidFill>
                <a:latin typeface="Söhne"/>
                <a:ea typeface="Titillium Web"/>
                <a:cs typeface="Titillium Web"/>
                <a:sym typeface="Titillium Web"/>
              </a:rPr>
              <a:t> </a:t>
            </a:r>
            <a:r>
              <a:rPr lang="pt-BR" kern="0" err="1">
                <a:solidFill>
                  <a:schemeClr val="bg1"/>
                </a:solidFill>
                <a:latin typeface="Söhne"/>
                <a:ea typeface="Titillium Web"/>
                <a:cs typeface="Titillium Web"/>
                <a:sym typeface="Titillium Web"/>
              </a:rPr>
              <a:t>con</a:t>
            </a:r>
            <a:r>
              <a:rPr lang="pt-BR" kern="0">
                <a:solidFill>
                  <a:schemeClr val="bg1"/>
                </a:solidFill>
                <a:latin typeface="Söhne"/>
                <a:ea typeface="Titillium Web"/>
                <a:cs typeface="Titillium Web"/>
                <a:sym typeface="Titillium Web"/>
              </a:rPr>
              <a:t> </a:t>
            </a:r>
            <a:r>
              <a:rPr lang="pt-BR" kern="0" err="1">
                <a:solidFill>
                  <a:schemeClr val="bg1"/>
                </a:solidFill>
                <a:latin typeface="Söhne"/>
                <a:ea typeface="Titillium Web"/>
                <a:cs typeface="Titillium Web"/>
                <a:sym typeface="Titillium Web"/>
              </a:rPr>
              <a:t>otros</a:t>
            </a:r>
            <a:r>
              <a:rPr lang="pt-BR" kern="0">
                <a:solidFill>
                  <a:schemeClr val="bg1"/>
                </a:solidFill>
                <a:latin typeface="Söhne"/>
                <a:ea typeface="Titillium Web"/>
                <a:cs typeface="Titillium Web"/>
                <a:sym typeface="Titillium Web"/>
              </a:rPr>
              <a:t> </a:t>
            </a:r>
            <a:r>
              <a:rPr lang="pt-BR" kern="0" err="1">
                <a:solidFill>
                  <a:schemeClr val="bg1"/>
                </a:solidFill>
                <a:latin typeface="Söhne"/>
                <a:ea typeface="Titillium Web"/>
                <a:cs typeface="Titillium Web"/>
                <a:sym typeface="Titillium Web"/>
              </a:rPr>
              <a:t>servicios</a:t>
            </a:r>
            <a:r>
              <a:rPr lang="pt-BR" kern="0">
                <a:solidFill>
                  <a:schemeClr val="bg1"/>
                </a:solidFill>
                <a:latin typeface="Söhne"/>
                <a:ea typeface="Titillium Web"/>
                <a:cs typeface="Titillium Web"/>
                <a:sym typeface="Titillium Web"/>
              </a:rPr>
              <a:t> del cliente como </a:t>
            </a:r>
            <a:r>
              <a:rPr lang="pt-BR" kern="0" err="1">
                <a:solidFill>
                  <a:schemeClr val="bg1"/>
                </a:solidFill>
                <a:latin typeface="Söhne"/>
                <a:ea typeface="Titillium Web"/>
                <a:cs typeface="Titillium Web"/>
                <a:sym typeface="Titillium Web"/>
              </a:rPr>
              <a:t>autenticación</a:t>
            </a:r>
            <a:r>
              <a:rPr lang="pt-BR" kern="0">
                <a:solidFill>
                  <a:schemeClr val="bg1"/>
                </a:solidFill>
                <a:latin typeface="Söhne"/>
                <a:ea typeface="Titillium Web"/>
                <a:cs typeface="Titillium Web"/>
                <a:sym typeface="Titillium Web"/>
              </a:rPr>
              <a:t>, reset de clave y consumo de APIs; </a:t>
            </a:r>
          </a:p>
          <a:p>
            <a:pPr marL="342900" lvl="0" indent="-342900" defTabSz="914126">
              <a:spcAft>
                <a:spcPts val="1200"/>
              </a:spcAft>
              <a:buClr>
                <a:srgbClr val="00FDFF"/>
              </a:buClr>
              <a:buSzPct val="135000"/>
              <a:buFont typeface="+mj-lt"/>
              <a:buAutoNum type="arabicPeriod" startAt="7"/>
              <a:defRPr/>
            </a:pPr>
            <a:r>
              <a:rPr lang="pt-BR" kern="0">
                <a:solidFill>
                  <a:schemeClr val="bg1"/>
                </a:solidFill>
                <a:latin typeface="Söhne"/>
                <a:ea typeface="Titillium Web"/>
                <a:cs typeface="Titillium Web"/>
                <a:sym typeface="Titillium Web"/>
              </a:rPr>
              <a:t>Clientes / Canales de </a:t>
            </a:r>
            <a:r>
              <a:rPr lang="pt-BR" kern="0" err="1">
                <a:solidFill>
                  <a:schemeClr val="bg1"/>
                </a:solidFill>
                <a:latin typeface="Söhne"/>
                <a:ea typeface="Titillium Web"/>
                <a:cs typeface="Titillium Web"/>
                <a:sym typeface="Titillium Web"/>
              </a:rPr>
              <a:t>atención</a:t>
            </a:r>
            <a:r>
              <a:rPr lang="pt-BR" kern="0">
                <a:solidFill>
                  <a:schemeClr val="bg1"/>
                </a:solidFill>
                <a:latin typeface="Söhne"/>
                <a:ea typeface="Titillium Web"/>
                <a:cs typeface="Titillium Web"/>
                <a:sym typeface="Titillium Web"/>
              </a:rPr>
              <a:t>– Microsoft Teams, Sites internos.</a:t>
            </a:r>
          </a:p>
          <a:p>
            <a:pPr marL="342900" lvl="0" indent="-342900" defTabSz="914126">
              <a:spcAft>
                <a:spcPts val="1200"/>
              </a:spcAft>
              <a:buClr>
                <a:srgbClr val="5EA62B"/>
              </a:buClr>
              <a:buSzPct val="135000"/>
              <a:buFont typeface="+mj-lt"/>
              <a:buAutoNum type="arabicPeriod" startAt="7"/>
              <a:defRPr/>
            </a:pPr>
            <a:endParaRPr lang="pt-BR" kern="0">
              <a:solidFill>
                <a:schemeClr val="bg1"/>
              </a:solidFill>
              <a:latin typeface="Söhne"/>
              <a:ea typeface="Titillium Web"/>
              <a:cs typeface="Titillium Web"/>
              <a:sym typeface="Titillium Web"/>
            </a:endParaRPr>
          </a:p>
          <a:p>
            <a:pPr marL="342900" lvl="0" indent="-342900" defTabSz="914126">
              <a:spcAft>
                <a:spcPts val="1200"/>
              </a:spcAft>
              <a:buClr>
                <a:srgbClr val="5EA62B"/>
              </a:buClr>
              <a:buSzPct val="135000"/>
              <a:buFont typeface="+mj-lt"/>
              <a:buAutoNum type="arabicPeriod" startAt="7"/>
              <a:defRPr/>
            </a:pPr>
            <a:endParaRPr lang="pt-BR" kern="0">
              <a:solidFill>
                <a:schemeClr val="bg1"/>
              </a:solidFill>
              <a:latin typeface="Söhne"/>
              <a:ea typeface="Titillium Web"/>
              <a:cs typeface="Titillium Web"/>
              <a:sym typeface="Titillium Web"/>
            </a:endParaRPr>
          </a:p>
        </p:txBody>
      </p:sp>
      <p:grpSp>
        <p:nvGrpSpPr>
          <p:cNvPr id="28" name="Grupo 27">
            <a:extLst>
              <a:ext uri="{FF2B5EF4-FFF2-40B4-BE49-F238E27FC236}">
                <a16:creationId xmlns:a16="http://schemas.microsoft.com/office/drawing/2014/main" id="{FA519A65-37D0-5E98-777C-2EAFF33AE305}"/>
              </a:ext>
            </a:extLst>
          </p:cNvPr>
          <p:cNvGrpSpPr/>
          <p:nvPr/>
        </p:nvGrpSpPr>
        <p:grpSpPr>
          <a:xfrm>
            <a:off x="131975" y="1708126"/>
            <a:ext cx="6579909" cy="3441747"/>
            <a:chOff x="0" y="1616037"/>
            <a:chExt cx="6995353" cy="3659053"/>
          </a:xfrm>
        </p:grpSpPr>
        <p:pic>
          <p:nvPicPr>
            <p:cNvPr id="16" name="Picture 2">
              <a:extLst>
                <a:ext uri="{FF2B5EF4-FFF2-40B4-BE49-F238E27FC236}">
                  <a16:creationId xmlns:a16="http://schemas.microsoft.com/office/drawing/2014/main" id="{13348CB9-8633-43F5-8649-BD8B471BD8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 b="-1245"/>
            <a:stretch/>
          </p:blipFill>
          <p:spPr bwMode="auto">
            <a:xfrm>
              <a:off x="0" y="1806572"/>
              <a:ext cx="6850004" cy="3331910"/>
            </a:xfrm>
            <a:prstGeom prst="rect">
              <a:avLst/>
            </a:prstGeom>
            <a:noFill/>
            <a:extLst>
              <a:ext uri="{909E8E84-426E-40DD-AFC4-6F175D3DCCD1}">
                <a14:hiddenFill xmlns:a14="http://schemas.microsoft.com/office/drawing/2010/main">
                  <a:solidFill>
                    <a:srgbClr val="FFFFFF"/>
                  </a:solidFill>
                </a14:hiddenFill>
              </a:ext>
            </a:extLst>
          </p:spPr>
        </p:pic>
        <p:sp>
          <p:nvSpPr>
            <p:cNvPr id="18" name="Elipse 17">
              <a:extLst>
                <a:ext uri="{FF2B5EF4-FFF2-40B4-BE49-F238E27FC236}">
                  <a16:creationId xmlns:a16="http://schemas.microsoft.com/office/drawing/2014/main" id="{0FD70A07-6B6C-400F-8F00-CA1B0D97D566}"/>
                </a:ext>
              </a:extLst>
            </p:cNvPr>
            <p:cNvSpPr/>
            <p:nvPr/>
          </p:nvSpPr>
          <p:spPr>
            <a:xfrm>
              <a:off x="2828349" y="1828271"/>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1</a:t>
              </a:r>
            </a:p>
          </p:txBody>
        </p:sp>
        <p:sp>
          <p:nvSpPr>
            <p:cNvPr id="19" name="Elipse 18">
              <a:extLst>
                <a:ext uri="{FF2B5EF4-FFF2-40B4-BE49-F238E27FC236}">
                  <a16:creationId xmlns:a16="http://schemas.microsoft.com/office/drawing/2014/main" id="{476CEE84-F3BE-4C40-9B2A-326DF04501BC}"/>
                </a:ext>
              </a:extLst>
            </p:cNvPr>
            <p:cNvSpPr/>
            <p:nvPr/>
          </p:nvSpPr>
          <p:spPr>
            <a:xfrm>
              <a:off x="4022740" y="1852411"/>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2</a:t>
              </a:r>
            </a:p>
          </p:txBody>
        </p:sp>
        <p:sp>
          <p:nvSpPr>
            <p:cNvPr id="20" name="Elipse 19">
              <a:extLst>
                <a:ext uri="{FF2B5EF4-FFF2-40B4-BE49-F238E27FC236}">
                  <a16:creationId xmlns:a16="http://schemas.microsoft.com/office/drawing/2014/main" id="{16A324F3-9BEA-49DF-A18D-4FAE415DA6F5}"/>
                </a:ext>
              </a:extLst>
            </p:cNvPr>
            <p:cNvSpPr/>
            <p:nvPr/>
          </p:nvSpPr>
          <p:spPr>
            <a:xfrm>
              <a:off x="5217131" y="1852411"/>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3</a:t>
              </a:r>
            </a:p>
          </p:txBody>
        </p:sp>
        <p:sp>
          <p:nvSpPr>
            <p:cNvPr id="21" name="Elipse 20">
              <a:extLst>
                <a:ext uri="{FF2B5EF4-FFF2-40B4-BE49-F238E27FC236}">
                  <a16:creationId xmlns:a16="http://schemas.microsoft.com/office/drawing/2014/main" id="{2979ED74-6B33-470D-9813-FEAAD3832A7C}"/>
                </a:ext>
              </a:extLst>
            </p:cNvPr>
            <p:cNvSpPr/>
            <p:nvPr/>
          </p:nvSpPr>
          <p:spPr>
            <a:xfrm>
              <a:off x="6290004" y="1868037"/>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4</a:t>
              </a:r>
            </a:p>
          </p:txBody>
        </p:sp>
        <p:sp>
          <p:nvSpPr>
            <p:cNvPr id="24" name="Elipse 23">
              <a:extLst>
                <a:ext uri="{FF2B5EF4-FFF2-40B4-BE49-F238E27FC236}">
                  <a16:creationId xmlns:a16="http://schemas.microsoft.com/office/drawing/2014/main" id="{32193325-179F-4F07-8F69-90F3BC3D4214}"/>
                </a:ext>
              </a:extLst>
            </p:cNvPr>
            <p:cNvSpPr/>
            <p:nvPr/>
          </p:nvSpPr>
          <p:spPr>
            <a:xfrm>
              <a:off x="3136600" y="3336557"/>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6</a:t>
              </a:r>
            </a:p>
          </p:txBody>
        </p:sp>
        <p:sp>
          <p:nvSpPr>
            <p:cNvPr id="25" name="Elipse 24">
              <a:extLst>
                <a:ext uri="{FF2B5EF4-FFF2-40B4-BE49-F238E27FC236}">
                  <a16:creationId xmlns:a16="http://schemas.microsoft.com/office/drawing/2014/main" id="{32B25F70-7983-487A-8E3B-EE0980461354}"/>
                </a:ext>
              </a:extLst>
            </p:cNvPr>
            <p:cNvSpPr/>
            <p:nvPr/>
          </p:nvSpPr>
          <p:spPr>
            <a:xfrm>
              <a:off x="1225339" y="1616037"/>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7</a:t>
              </a:r>
            </a:p>
          </p:txBody>
        </p:sp>
        <p:sp>
          <p:nvSpPr>
            <p:cNvPr id="26" name="Elipse 25">
              <a:extLst>
                <a:ext uri="{FF2B5EF4-FFF2-40B4-BE49-F238E27FC236}">
                  <a16:creationId xmlns:a16="http://schemas.microsoft.com/office/drawing/2014/main" id="{28808D7E-08E6-4532-9E54-061CBEBDD718}"/>
                </a:ext>
              </a:extLst>
            </p:cNvPr>
            <p:cNvSpPr/>
            <p:nvPr/>
          </p:nvSpPr>
          <p:spPr>
            <a:xfrm>
              <a:off x="1224086" y="4288330"/>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7</a:t>
              </a:r>
            </a:p>
          </p:txBody>
        </p:sp>
        <p:sp>
          <p:nvSpPr>
            <p:cNvPr id="27" name="Elipse 26">
              <a:extLst>
                <a:ext uri="{FF2B5EF4-FFF2-40B4-BE49-F238E27FC236}">
                  <a16:creationId xmlns:a16="http://schemas.microsoft.com/office/drawing/2014/main" id="{55B9DFF7-A673-4137-ADEE-3B735FD823F3}"/>
                </a:ext>
              </a:extLst>
            </p:cNvPr>
            <p:cNvSpPr/>
            <p:nvPr/>
          </p:nvSpPr>
          <p:spPr>
            <a:xfrm>
              <a:off x="354828" y="2643707"/>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8</a:t>
              </a:r>
            </a:p>
          </p:txBody>
        </p:sp>
        <p:sp>
          <p:nvSpPr>
            <p:cNvPr id="4" name="Rectángulo 3">
              <a:extLst>
                <a:ext uri="{FF2B5EF4-FFF2-40B4-BE49-F238E27FC236}">
                  <a16:creationId xmlns:a16="http://schemas.microsoft.com/office/drawing/2014/main" id="{86E9D7D9-E822-7E72-12E4-EDAE4EA78DD3}"/>
                </a:ext>
              </a:extLst>
            </p:cNvPr>
            <p:cNvSpPr/>
            <p:nvPr/>
          </p:nvSpPr>
          <p:spPr>
            <a:xfrm>
              <a:off x="1350086" y="5001873"/>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s-ES" sz="1100" err="1">
                  <a:latin typeface="Söhne"/>
                </a:rPr>
                <a:t>APIs</a:t>
              </a:r>
              <a:r>
                <a:rPr lang="es-ES" sz="1100">
                  <a:latin typeface="Söhne"/>
                </a:rPr>
                <a:t> Cliente</a:t>
              </a:r>
            </a:p>
          </p:txBody>
        </p:sp>
        <p:sp>
          <p:nvSpPr>
            <p:cNvPr id="5" name="Rectángulo 4">
              <a:extLst>
                <a:ext uri="{FF2B5EF4-FFF2-40B4-BE49-F238E27FC236}">
                  <a16:creationId xmlns:a16="http://schemas.microsoft.com/office/drawing/2014/main" id="{1FA20926-192F-0532-0CB0-011811183389}"/>
                </a:ext>
              </a:extLst>
            </p:cNvPr>
            <p:cNvSpPr/>
            <p:nvPr/>
          </p:nvSpPr>
          <p:spPr>
            <a:xfrm>
              <a:off x="5977902" y="2677174"/>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a:latin typeface="Söhne"/>
                </a:rPr>
                <a:t>Base de Datos Cliente</a:t>
              </a:r>
            </a:p>
          </p:txBody>
        </p:sp>
        <p:sp>
          <p:nvSpPr>
            <p:cNvPr id="6" name="Rectángulo 5">
              <a:extLst>
                <a:ext uri="{FF2B5EF4-FFF2-40B4-BE49-F238E27FC236}">
                  <a16:creationId xmlns:a16="http://schemas.microsoft.com/office/drawing/2014/main" id="{C85A7E2E-F2CB-60D2-DF8B-040BC0EE7C16}"/>
                </a:ext>
              </a:extLst>
            </p:cNvPr>
            <p:cNvSpPr/>
            <p:nvPr/>
          </p:nvSpPr>
          <p:spPr>
            <a:xfrm>
              <a:off x="1282895" y="2427515"/>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err="1">
                  <a:latin typeface="Söhne"/>
                </a:rPr>
                <a:t>Reset</a:t>
              </a:r>
              <a:r>
                <a:rPr lang="es-ES" sz="1100">
                  <a:latin typeface="Söhne"/>
                </a:rPr>
                <a:t> de Contraseña</a:t>
              </a:r>
            </a:p>
          </p:txBody>
        </p:sp>
        <p:sp>
          <p:nvSpPr>
            <p:cNvPr id="23" name="Elipse 22">
              <a:extLst>
                <a:ext uri="{FF2B5EF4-FFF2-40B4-BE49-F238E27FC236}">
                  <a16:creationId xmlns:a16="http://schemas.microsoft.com/office/drawing/2014/main" id="{33B44AC4-CDBB-484E-B525-140A2E44E6EF}"/>
                </a:ext>
              </a:extLst>
            </p:cNvPr>
            <p:cNvSpPr/>
            <p:nvPr/>
          </p:nvSpPr>
          <p:spPr>
            <a:xfrm>
              <a:off x="1224086" y="2644157"/>
              <a:ext cx="252000" cy="252000"/>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pt-BR"/>
                <a:t>5</a:t>
              </a:r>
            </a:p>
          </p:txBody>
        </p:sp>
        <p:sp>
          <p:nvSpPr>
            <p:cNvPr id="13" name="Rectángulo 12">
              <a:extLst>
                <a:ext uri="{FF2B5EF4-FFF2-40B4-BE49-F238E27FC236}">
                  <a16:creationId xmlns:a16="http://schemas.microsoft.com/office/drawing/2014/main" id="{09994275-A286-FF12-C656-F91C555E7133}"/>
                </a:ext>
              </a:extLst>
            </p:cNvPr>
            <p:cNvSpPr/>
            <p:nvPr/>
          </p:nvSpPr>
          <p:spPr>
            <a:xfrm>
              <a:off x="138332" y="3520910"/>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s-ES" sz="1100">
                  <a:latin typeface="Söhne"/>
                </a:rPr>
                <a:t>Clientes</a:t>
              </a:r>
            </a:p>
          </p:txBody>
        </p:sp>
        <p:sp>
          <p:nvSpPr>
            <p:cNvPr id="22" name="Rectángulo 21">
              <a:extLst>
                <a:ext uri="{FF2B5EF4-FFF2-40B4-BE49-F238E27FC236}">
                  <a16:creationId xmlns:a16="http://schemas.microsoft.com/office/drawing/2014/main" id="{2926909F-3AE6-E4D5-5EB1-A1EDDCFF95B0}"/>
                </a:ext>
              </a:extLst>
            </p:cNvPr>
            <p:cNvSpPr/>
            <p:nvPr/>
          </p:nvSpPr>
          <p:spPr>
            <a:xfrm>
              <a:off x="1155783" y="3441477"/>
              <a:ext cx="1017451" cy="2732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a:latin typeface="Söhne"/>
                </a:rPr>
                <a:t>Servidor de Orquestación</a:t>
              </a:r>
            </a:p>
          </p:txBody>
        </p:sp>
      </p:grpSp>
      <p:sp>
        <p:nvSpPr>
          <p:cNvPr id="29" name="Retângulo 16">
            <a:extLst>
              <a:ext uri="{FF2B5EF4-FFF2-40B4-BE49-F238E27FC236}">
                <a16:creationId xmlns:a16="http://schemas.microsoft.com/office/drawing/2014/main" id="{91CB190E-2A75-12F4-6E0A-E96F86A0A710}"/>
              </a:ext>
            </a:extLst>
          </p:cNvPr>
          <p:cNvSpPr/>
          <p:nvPr/>
        </p:nvSpPr>
        <p:spPr>
          <a:xfrm>
            <a:off x="6996607" y="1182650"/>
            <a:ext cx="4548336" cy="2616101"/>
          </a:xfrm>
          <a:prstGeom prst="rect">
            <a:avLst/>
          </a:prstGeom>
        </p:spPr>
        <p:txBody>
          <a:bodyPr wrap="square" lIns="91440" tIns="45720" rIns="91440" bIns="45720" anchor="t">
            <a:spAutoFit/>
          </a:bodyPr>
          <a:lstStyle/>
          <a:p>
            <a:pPr lvl="0" defTabSz="914126">
              <a:spcAft>
                <a:spcPts val="1200"/>
              </a:spcAft>
              <a:buClr>
                <a:srgbClr val="5EA62B"/>
              </a:buClr>
              <a:buSzPct val="135000"/>
              <a:defRPr/>
            </a:pPr>
            <a:r>
              <a:rPr lang="pt-BR" kern="0" dirty="0">
                <a:solidFill>
                  <a:schemeClr val="bg1"/>
                </a:solidFill>
                <a:latin typeface="Söhne"/>
                <a:ea typeface="Titillium Web"/>
                <a:cs typeface="Titillium Web"/>
                <a:sym typeface="Titillium Web"/>
              </a:rPr>
              <a:t>Implementar </a:t>
            </a:r>
            <a:r>
              <a:rPr lang="pt-BR" kern="0" dirty="0" err="1">
                <a:solidFill>
                  <a:schemeClr val="bg1"/>
                </a:solidFill>
                <a:latin typeface="Söhne"/>
                <a:ea typeface="Titillium Web"/>
                <a:cs typeface="Titillium Web"/>
                <a:sym typeface="Titillium Web"/>
              </a:rPr>
              <a:t>la</a:t>
            </a:r>
            <a:r>
              <a:rPr lang="pt-BR" kern="0" dirty="0">
                <a:solidFill>
                  <a:schemeClr val="bg1"/>
                </a:solidFill>
                <a:latin typeface="Söhne"/>
                <a:ea typeface="Titillium Web"/>
                <a:cs typeface="Titillium Web"/>
                <a:sym typeface="Titillium Web"/>
              </a:rPr>
              <a:t> IA generativa, habilitando </a:t>
            </a:r>
            <a:r>
              <a:rPr lang="pt-BR" kern="0" dirty="0" err="1">
                <a:solidFill>
                  <a:schemeClr val="bg1"/>
                </a:solidFill>
                <a:latin typeface="Söhne"/>
                <a:ea typeface="Titillium Web"/>
                <a:cs typeface="Titillium Web"/>
                <a:sym typeface="Titillium Web"/>
              </a:rPr>
              <a:t>Servicios</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sin</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necesidad</a:t>
            </a:r>
            <a:r>
              <a:rPr lang="pt-BR" kern="0" dirty="0">
                <a:solidFill>
                  <a:schemeClr val="bg1"/>
                </a:solidFill>
                <a:latin typeface="Söhne"/>
                <a:ea typeface="Titillium Web"/>
                <a:cs typeface="Titillium Web"/>
                <a:sym typeface="Titillium Web"/>
              </a:rPr>
              <a:t> de utilizar </a:t>
            </a:r>
            <a:r>
              <a:rPr lang="pt-BR" kern="0" dirty="0" err="1">
                <a:solidFill>
                  <a:schemeClr val="bg1"/>
                </a:solidFill>
                <a:latin typeface="Söhne"/>
                <a:ea typeface="Titillium Web"/>
                <a:cs typeface="Titillium Web"/>
                <a:sym typeface="Titillium Web"/>
              </a:rPr>
              <a:t>el</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chatbot</a:t>
            </a:r>
            <a:endParaRPr lang="pt-BR" kern="0" dirty="0">
              <a:solidFill>
                <a:schemeClr val="bg1"/>
              </a:solidFill>
              <a:latin typeface="Söhne"/>
              <a:ea typeface="Titillium Web"/>
              <a:cs typeface="Titillium Web"/>
              <a:sym typeface="Titillium Web"/>
            </a:endParaRPr>
          </a:p>
          <a:p>
            <a:pPr marL="342900" indent="-342900" defTabSz="914126">
              <a:spcAft>
                <a:spcPts val="1200"/>
              </a:spcAft>
              <a:buClr>
                <a:srgbClr val="00FDFF"/>
              </a:buClr>
              <a:buSzPct val="135000"/>
              <a:buFont typeface="+mj-lt"/>
              <a:buAutoNum type="arabicPeriod" startAt="5"/>
              <a:defRPr/>
            </a:pPr>
            <a:r>
              <a:rPr lang="pt-BR" kern="0" dirty="0">
                <a:solidFill>
                  <a:schemeClr val="bg1"/>
                </a:solidFill>
                <a:latin typeface="Söhne"/>
                <a:ea typeface="Titillium Web"/>
                <a:cs typeface="Titillium Web"/>
                <a:sym typeface="Titillium Web"/>
              </a:rPr>
              <a:t>Server de </a:t>
            </a:r>
            <a:r>
              <a:rPr lang="pt-BR" kern="0" dirty="0" err="1">
                <a:solidFill>
                  <a:schemeClr val="bg1"/>
                </a:solidFill>
                <a:latin typeface="Söhne"/>
                <a:ea typeface="Titillium Web"/>
                <a:cs typeface="Titillium Web"/>
                <a:sym typeface="Titillium Web"/>
              </a:rPr>
              <a:t>Orquestación</a:t>
            </a:r>
            <a:r>
              <a:rPr lang="pt-BR" kern="0" dirty="0">
                <a:solidFill>
                  <a:schemeClr val="bg1"/>
                </a:solidFill>
                <a:latin typeface="Söhne"/>
                <a:ea typeface="Titillium Web"/>
                <a:cs typeface="Titillium Web"/>
                <a:sym typeface="Titillium Web"/>
              </a:rPr>
              <a:t> – permite una </a:t>
            </a:r>
            <a:r>
              <a:rPr lang="pt-BR" kern="0" dirty="0" err="1">
                <a:solidFill>
                  <a:schemeClr val="bg1"/>
                </a:solidFill>
                <a:latin typeface="Söhne"/>
                <a:ea typeface="Titillium Web"/>
                <a:cs typeface="Titillium Web"/>
                <a:sym typeface="Titillium Web"/>
              </a:rPr>
              <a:t>interacción</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con</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múltiples</a:t>
            </a:r>
            <a:r>
              <a:rPr lang="pt-BR" kern="0" dirty="0">
                <a:solidFill>
                  <a:schemeClr val="bg1"/>
                </a:solidFill>
                <a:latin typeface="Söhne"/>
                <a:ea typeface="Titillium Web"/>
                <a:cs typeface="Titillium Web"/>
                <a:sym typeface="Titillium Web"/>
              </a:rPr>
              <a:t> agentes y </a:t>
            </a:r>
            <a:r>
              <a:rPr lang="pt-BR" kern="0" dirty="0" err="1">
                <a:solidFill>
                  <a:schemeClr val="bg1"/>
                </a:solidFill>
                <a:latin typeface="Söhne"/>
                <a:ea typeface="Titillium Web"/>
                <a:cs typeface="Titillium Web"/>
                <a:sym typeface="Titillium Web"/>
              </a:rPr>
              <a:t>con</a:t>
            </a:r>
            <a:r>
              <a:rPr lang="pt-BR" kern="0" dirty="0">
                <a:solidFill>
                  <a:schemeClr val="bg1"/>
                </a:solidFill>
                <a:latin typeface="Söhne"/>
                <a:ea typeface="Titillium Web"/>
                <a:cs typeface="Titillium Web"/>
                <a:sym typeface="Titillium Web"/>
              </a:rPr>
              <a:t> preguntas </a:t>
            </a:r>
            <a:r>
              <a:rPr lang="pt-BR" kern="0" dirty="0" err="1">
                <a:solidFill>
                  <a:schemeClr val="bg1"/>
                </a:solidFill>
                <a:latin typeface="Söhne"/>
                <a:ea typeface="Titillium Web"/>
                <a:cs typeface="Titillium Web"/>
                <a:sym typeface="Titillium Web"/>
              </a:rPr>
              <a:t>complejas</a:t>
            </a:r>
            <a:r>
              <a:rPr lang="pt-BR" kern="0" dirty="0">
                <a:solidFill>
                  <a:schemeClr val="bg1"/>
                </a:solidFill>
                <a:latin typeface="Söhne"/>
                <a:ea typeface="Titillium Web"/>
                <a:cs typeface="Titillium Web"/>
                <a:sym typeface="Titillium Web"/>
              </a:rPr>
              <a:t>, agrega una capa para </a:t>
            </a:r>
            <a:r>
              <a:rPr lang="pt-BR" kern="0" dirty="0" err="1">
                <a:solidFill>
                  <a:schemeClr val="bg1"/>
                </a:solidFill>
                <a:latin typeface="Söhne"/>
                <a:ea typeface="Titillium Web"/>
                <a:cs typeface="Titillium Web"/>
                <a:sym typeface="Titillium Web"/>
              </a:rPr>
              <a:t>integración</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con</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OpenIA</a:t>
            </a:r>
            <a:r>
              <a:rPr lang="pt-BR" kern="0" dirty="0">
                <a:solidFill>
                  <a:schemeClr val="bg1"/>
                </a:solidFill>
                <a:latin typeface="Söhne"/>
                <a:ea typeface="Titillium Web"/>
                <a:cs typeface="Titillium Web"/>
                <a:sym typeface="Titillium Web"/>
              </a:rPr>
              <a:t>; </a:t>
            </a:r>
            <a:endParaRPr lang="pt-BR" kern="0" dirty="0">
              <a:solidFill>
                <a:schemeClr val="bg1"/>
              </a:solidFill>
              <a:latin typeface="Söhne"/>
              <a:ea typeface="Titillium Web"/>
              <a:cs typeface="Titillium Web"/>
            </a:endParaRPr>
          </a:p>
          <a:p>
            <a:pPr marL="342900" lvl="0" indent="-342900" defTabSz="914126">
              <a:spcAft>
                <a:spcPts val="1200"/>
              </a:spcAft>
              <a:buClr>
                <a:srgbClr val="00FDFF"/>
              </a:buClr>
              <a:buSzPct val="135000"/>
              <a:buFont typeface="+mj-lt"/>
              <a:buAutoNum type="arabicPeriod" startAt="5"/>
              <a:defRPr/>
            </a:pPr>
            <a:r>
              <a:rPr lang="pt-BR" kern="0" dirty="0">
                <a:solidFill>
                  <a:schemeClr val="bg1"/>
                </a:solidFill>
                <a:latin typeface="Söhne"/>
                <a:ea typeface="Titillium Web"/>
                <a:cs typeface="Titillium Web"/>
                <a:sym typeface="Titillium Web"/>
              </a:rPr>
              <a:t>Azure </a:t>
            </a:r>
            <a:r>
              <a:rPr lang="pt-BR" kern="0" dirty="0" err="1">
                <a:solidFill>
                  <a:schemeClr val="bg1"/>
                </a:solidFill>
                <a:latin typeface="Söhne"/>
                <a:ea typeface="Titillium Web"/>
                <a:cs typeface="Titillium Web"/>
                <a:sym typeface="Titillium Web"/>
              </a:rPr>
              <a:t>OpenIA</a:t>
            </a:r>
            <a:r>
              <a:rPr lang="pt-BR" kern="0" dirty="0">
                <a:solidFill>
                  <a:schemeClr val="bg1"/>
                </a:solidFill>
                <a:latin typeface="Söhne"/>
                <a:ea typeface="Titillium Web"/>
                <a:cs typeface="Titillium Web"/>
                <a:sym typeface="Titillium Web"/>
              </a:rPr>
              <a:t> – plataforma privada para </a:t>
            </a:r>
            <a:r>
              <a:rPr lang="pt-BR" kern="0" dirty="0" err="1">
                <a:solidFill>
                  <a:schemeClr val="bg1"/>
                </a:solidFill>
                <a:latin typeface="Söhne"/>
                <a:ea typeface="Titillium Web"/>
                <a:cs typeface="Titillium Web"/>
                <a:sym typeface="Titillium Web"/>
              </a:rPr>
              <a:t>el</a:t>
            </a:r>
            <a:r>
              <a:rPr lang="pt-BR" kern="0" dirty="0">
                <a:solidFill>
                  <a:schemeClr val="bg1"/>
                </a:solidFill>
                <a:latin typeface="Söhne"/>
                <a:ea typeface="Titillium Web"/>
                <a:cs typeface="Titillium Web"/>
                <a:sym typeface="Titillium Web"/>
              </a:rPr>
              <a:t> ambiente </a:t>
            </a:r>
            <a:r>
              <a:rPr lang="pt-BR" kern="0" dirty="0" err="1">
                <a:solidFill>
                  <a:schemeClr val="bg1"/>
                </a:solidFill>
                <a:latin typeface="Söhne"/>
                <a:ea typeface="Titillium Web"/>
                <a:cs typeface="Titillium Web"/>
                <a:sym typeface="Titillium Web"/>
              </a:rPr>
              <a:t>del</a:t>
            </a:r>
            <a:r>
              <a:rPr lang="pt-BR" kern="0" dirty="0">
                <a:solidFill>
                  <a:schemeClr val="bg1"/>
                </a:solidFill>
                <a:latin typeface="Söhne"/>
                <a:ea typeface="Titillium Web"/>
                <a:cs typeface="Titillium Web"/>
                <a:sym typeface="Titillium Web"/>
              </a:rPr>
              <a:t> cliente.</a:t>
            </a:r>
            <a:endParaRPr lang="pt-BR" kern="0" dirty="0">
              <a:solidFill>
                <a:schemeClr val="bg1"/>
              </a:solidFill>
              <a:latin typeface="Söhne"/>
              <a:ea typeface="Titillium Web"/>
              <a:cs typeface="Titillium Web"/>
            </a:endParaRPr>
          </a:p>
        </p:txBody>
      </p:sp>
      <p:sp>
        <p:nvSpPr>
          <p:cNvPr id="30" name="Retângulo 16">
            <a:extLst>
              <a:ext uri="{FF2B5EF4-FFF2-40B4-BE49-F238E27FC236}">
                <a16:creationId xmlns:a16="http://schemas.microsoft.com/office/drawing/2014/main" id="{DB878C10-A3AF-F122-827E-4E893FEE45DF}"/>
              </a:ext>
            </a:extLst>
          </p:cNvPr>
          <p:cNvSpPr/>
          <p:nvPr/>
        </p:nvSpPr>
        <p:spPr>
          <a:xfrm>
            <a:off x="7002713" y="1263675"/>
            <a:ext cx="4548336" cy="5447645"/>
          </a:xfrm>
          <a:prstGeom prst="rect">
            <a:avLst/>
          </a:prstGeom>
        </p:spPr>
        <p:txBody>
          <a:bodyPr wrap="square" lIns="91440" tIns="45720" rIns="91440" bIns="45720" anchor="t">
            <a:spAutoFit/>
          </a:bodyPr>
          <a:lstStyle/>
          <a:p>
            <a:pPr lvl="0" defTabSz="914126">
              <a:spcAft>
                <a:spcPts val="1200"/>
              </a:spcAft>
              <a:buClr>
                <a:srgbClr val="5EA62B"/>
              </a:buClr>
              <a:buSzPct val="135000"/>
              <a:defRPr/>
            </a:pPr>
            <a:r>
              <a:rPr lang="pt-BR" kern="0" dirty="0">
                <a:solidFill>
                  <a:schemeClr val="bg1"/>
                </a:solidFill>
                <a:latin typeface="Söhne"/>
                <a:ea typeface="Titillium Web"/>
                <a:cs typeface="Titillium Web"/>
                <a:sym typeface="Titillium Web"/>
              </a:rPr>
              <a:t>Habilitar consultas a </a:t>
            </a:r>
            <a:r>
              <a:rPr lang="es-CL" kern="0" dirty="0">
                <a:solidFill>
                  <a:schemeClr val="bg1"/>
                </a:solidFill>
                <a:latin typeface="Söhne"/>
                <a:ea typeface="Titillium Web"/>
                <a:cs typeface="Titillium Web"/>
                <a:sym typeface="Titillium Web"/>
              </a:rPr>
              <a:t>los</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repositorios</a:t>
            </a:r>
            <a:r>
              <a:rPr lang="pt-BR" kern="0" dirty="0">
                <a:solidFill>
                  <a:schemeClr val="bg1"/>
                </a:solidFill>
                <a:latin typeface="Söhne"/>
                <a:ea typeface="Titillium Web"/>
                <a:cs typeface="Titillium Web"/>
                <a:sym typeface="Titillium Web"/>
              </a:rPr>
              <a:t> de </a:t>
            </a:r>
            <a:r>
              <a:rPr lang="pt-BR" kern="0" dirty="0" err="1">
                <a:solidFill>
                  <a:schemeClr val="bg1"/>
                </a:solidFill>
                <a:latin typeface="Söhne"/>
                <a:ea typeface="Titillium Web"/>
                <a:cs typeface="Titillium Web"/>
                <a:sym typeface="Titillium Web"/>
              </a:rPr>
              <a:t>datos</a:t>
            </a:r>
            <a:r>
              <a:rPr lang="pt-BR" kern="0" dirty="0">
                <a:solidFill>
                  <a:schemeClr val="bg1"/>
                </a:solidFill>
                <a:latin typeface="Söhne"/>
                <a:ea typeface="Titillium Web"/>
                <a:cs typeface="Titillium Web"/>
                <a:sym typeface="Titillium Web"/>
              </a:rPr>
              <a:t> que </a:t>
            </a:r>
            <a:r>
              <a:rPr lang="pt-BR" kern="0" dirty="0" err="1">
                <a:solidFill>
                  <a:schemeClr val="bg1"/>
                </a:solidFill>
                <a:latin typeface="Söhne"/>
                <a:ea typeface="Titillium Web"/>
                <a:cs typeface="Titillium Web"/>
                <a:sym typeface="Titillium Web"/>
              </a:rPr>
              <a:t>cubren</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los</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procesos</a:t>
            </a:r>
            <a:r>
              <a:rPr lang="pt-BR" kern="0" dirty="0">
                <a:solidFill>
                  <a:schemeClr val="bg1"/>
                </a:solidFill>
                <a:latin typeface="Söhne"/>
                <a:ea typeface="Titillium Web"/>
                <a:cs typeface="Titillium Web"/>
                <a:sym typeface="Titillium Web"/>
              </a:rPr>
              <a:t> de FAQ</a:t>
            </a:r>
          </a:p>
          <a:p>
            <a:pPr marL="342900" lvl="0" indent="-342900" defTabSz="914126">
              <a:spcAft>
                <a:spcPts val="1200"/>
              </a:spcAft>
              <a:buClr>
                <a:srgbClr val="00FDFF"/>
              </a:buClr>
              <a:buSzPct val="135000"/>
              <a:buFont typeface="+mj-lt"/>
              <a:buAutoNum type="arabicPeriod"/>
              <a:defRPr/>
            </a:pPr>
            <a:r>
              <a:rPr lang="pt-BR" kern="0" dirty="0" err="1">
                <a:solidFill>
                  <a:schemeClr val="bg1"/>
                </a:solidFill>
                <a:latin typeface="Söhne"/>
                <a:ea typeface="Titillium Web"/>
                <a:cs typeface="Titillium Web"/>
                <a:sym typeface="Titillium Web"/>
              </a:rPr>
              <a:t>Bot</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services</a:t>
            </a:r>
            <a:r>
              <a:rPr lang="pt-BR" kern="0" dirty="0">
                <a:solidFill>
                  <a:schemeClr val="bg1"/>
                </a:solidFill>
                <a:latin typeface="Söhne"/>
                <a:ea typeface="Titillium Web"/>
                <a:cs typeface="Titillium Web"/>
                <a:sym typeface="Titillium Web"/>
              </a:rPr>
              <a:t> - Componente que será integrado </a:t>
            </a:r>
            <a:r>
              <a:rPr lang="pt-BR" kern="0" dirty="0" err="1">
                <a:solidFill>
                  <a:schemeClr val="bg1"/>
                </a:solidFill>
                <a:latin typeface="Söhne"/>
                <a:ea typeface="Titillium Web"/>
                <a:cs typeface="Titillium Web"/>
                <a:sym typeface="Titillium Web"/>
              </a:rPr>
              <a:t>con</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teams</a:t>
            </a:r>
            <a:r>
              <a:rPr lang="pt-BR" kern="0" dirty="0">
                <a:solidFill>
                  <a:schemeClr val="bg1"/>
                </a:solidFill>
                <a:latin typeface="Söhne"/>
                <a:ea typeface="Titillium Web"/>
                <a:cs typeface="Titillium Web"/>
                <a:sym typeface="Titillium Web"/>
              </a:rPr>
              <a:t> y </a:t>
            </a:r>
            <a:r>
              <a:rPr lang="pt-BR" kern="0" dirty="0" err="1">
                <a:solidFill>
                  <a:schemeClr val="bg1"/>
                </a:solidFill>
                <a:latin typeface="Söhne"/>
                <a:ea typeface="Titillium Web"/>
                <a:cs typeface="Titillium Web"/>
                <a:sym typeface="Titillium Web"/>
              </a:rPr>
              <a:t>otros</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canales</a:t>
            </a:r>
            <a:r>
              <a:rPr lang="pt-BR" kern="0" dirty="0">
                <a:solidFill>
                  <a:schemeClr val="bg1"/>
                </a:solidFill>
                <a:latin typeface="Söhne"/>
                <a:ea typeface="Titillium Web"/>
                <a:cs typeface="Titillium Web"/>
                <a:sym typeface="Titillium Web"/>
              </a:rPr>
              <a:t> de </a:t>
            </a:r>
            <a:r>
              <a:rPr lang="pt-BR" kern="0" dirty="0" err="1">
                <a:solidFill>
                  <a:schemeClr val="bg1"/>
                </a:solidFill>
                <a:latin typeface="Söhne"/>
                <a:ea typeface="Titillium Web"/>
                <a:cs typeface="Titillium Web"/>
                <a:sym typeface="Titillium Web"/>
              </a:rPr>
              <a:t>atención</a:t>
            </a:r>
            <a:r>
              <a:rPr lang="pt-BR" kern="0" dirty="0">
                <a:solidFill>
                  <a:schemeClr val="bg1"/>
                </a:solidFill>
                <a:latin typeface="Söhne"/>
                <a:ea typeface="Titillium Web"/>
                <a:cs typeface="Titillium Web"/>
                <a:sym typeface="Titillium Web"/>
              </a:rPr>
              <a:t>;</a:t>
            </a:r>
            <a:endParaRPr lang="pt-BR" kern="0" dirty="0">
              <a:solidFill>
                <a:schemeClr val="bg1"/>
              </a:solidFill>
              <a:latin typeface="Söhne"/>
              <a:ea typeface="Titillium Web"/>
              <a:cs typeface="Titillium Web"/>
            </a:endParaRPr>
          </a:p>
          <a:p>
            <a:pPr marL="342900" lvl="0" indent="-342900" defTabSz="914126">
              <a:spcAft>
                <a:spcPts val="1200"/>
              </a:spcAft>
              <a:buClr>
                <a:srgbClr val="00FDFF"/>
              </a:buClr>
              <a:buSzPct val="135000"/>
              <a:buFont typeface="+mj-lt"/>
              <a:buAutoNum type="arabicPeriod"/>
              <a:defRPr/>
            </a:pPr>
            <a:r>
              <a:rPr lang="pt-BR" kern="0" dirty="0" err="1">
                <a:solidFill>
                  <a:schemeClr val="bg1"/>
                </a:solidFill>
                <a:latin typeface="Söhne"/>
                <a:ea typeface="Titillium Web"/>
                <a:cs typeface="Titillium Web"/>
                <a:sym typeface="Titillium Web"/>
              </a:rPr>
              <a:t>Cognitive</a:t>
            </a:r>
            <a:r>
              <a:rPr lang="pt-BR" kern="0" dirty="0">
                <a:solidFill>
                  <a:schemeClr val="bg1"/>
                </a:solidFill>
                <a:latin typeface="Söhne"/>
                <a:ea typeface="Titillium Web"/>
                <a:cs typeface="Titillium Web"/>
                <a:sym typeface="Titillium Web"/>
              </a:rPr>
              <a:t> Service – </a:t>
            </a:r>
            <a:r>
              <a:rPr lang="pt-BR" kern="0" dirty="0" err="1">
                <a:solidFill>
                  <a:schemeClr val="bg1"/>
                </a:solidFill>
                <a:latin typeface="Söhne"/>
                <a:ea typeface="Titillium Web"/>
                <a:cs typeface="Titillium Web"/>
                <a:sym typeface="Titillium Web"/>
              </a:rPr>
              <a:t>Responsable</a:t>
            </a:r>
            <a:r>
              <a:rPr lang="pt-BR" kern="0" dirty="0">
                <a:solidFill>
                  <a:schemeClr val="bg1"/>
                </a:solidFill>
                <a:latin typeface="Söhne"/>
                <a:ea typeface="Titillium Web"/>
                <a:cs typeface="Titillium Web"/>
                <a:sym typeface="Titillium Web"/>
              </a:rPr>
              <a:t> de interpretar </a:t>
            </a:r>
            <a:r>
              <a:rPr lang="pt-BR" kern="0" dirty="0" err="1">
                <a:solidFill>
                  <a:schemeClr val="bg1"/>
                </a:solidFill>
                <a:latin typeface="Söhne"/>
                <a:ea typeface="Titillium Web"/>
                <a:cs typeface="Titillium Web"/>
                <a:sym typeface="Titillium Web"/>
              </a:rPr>
              <a:t>el</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contenido</a:t>
            </a:r>
            <a:r>
              <a:rPr lang="pt-BR" kern="0" dirty="0">
                <a:solidFill>
                  <a:schemeClr val="bg1"/>
                </a:solidFill>
                <a:latin typeface="Söhne"/>
                <a:ea typeface="Titillium Web"/>
                <a:cs typeface="Titillium Web"/>
                <a:sym typeface="Titillium Web"/>
              </a:rPr>
              <a:t> indexado y </a:t>
            </a:r>
            <a:r>
              <a:rPr lang="pt-BR" kern="0" dirty="0" err="1">
                <a:solidFill>
                  <a:schemeClr val="bg1"/>
                </a:solidFill>
                <a:latin typeface="Söhne"/>
                <a:ea typeface="Titillium Web"/>
                <a:cs typeface="Titillium Web"/>
                <a:sym typeface="Titillium Web"/>
              </a:rPr>
              <a:t>generar</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las</a:t>
            </a:r>
            <a:r>
              <a:rPr lang="pt-BR" kern="0" dirty="0">
                <a:solidFill>
                  <a:schemeClr val="bg1"/>
                </a:solidFill>
                <a:latin typeface="Söhne"/>
                <a:ea typeface="Titillium Web"/>
                <a:cs typeface="Titillium Web"/>
                <a:sym typeface="Titillium Web"/>
              </a:rPr>
              <a:t> preguntas y </a:t>
            </a:r>
            <a:r>
              <a:rPr lang="pt-BR" kern="0" dirty="0" err="1">
                <a:solidFill>
                  <a:schemeClr val="bg1"/>
                </a:solidFill>
                <a:latin typeface="Söhne"/>
                <a:ea typeface="Titillium Web"/>
                <a:cs typeface="Titillium Web"/>
                <a:sym typeface="Titillium Web"/>
              </a:rPr>
              <a:t>respuestas</a:t>
            </a:r>
            <a:r>
              <a:rPr lang="pt-BR" kern="0" dirty="0">
                <a:solidFill>
                  <a:schemeClr val="bg1"/>
                </a:solidFill>
                <a:latin typeface="Söhne"/>
                <a:ea typeface="Titillium Web"/>
                <a:cs typeface="Titillium Web"/>
                <a:sym typeface="Titillium Web"/>
              </a:rPr>
              <a:t> automaticamente;</a:t>
            </a:r>
            <a:endParaRPr lang="pt-BR" kern="0" dirty="0">
              <a:solidFill>
                <a:schemeClr val="bg1"/>
              </a:solidFill>
              <a:latin typeface="Söhne"/>
              <a:ea typeface="Titillium Web"/>
              <a:cs typeface="Titillium Web"/>
            </a:endParaRPr>
          </a:p>
          <a:p>
            <a:pPr marL="342900" indent="-342900" defTabSz="914126">
              <a:spcAft>
                <a:spcPts val="1200"/>
              </a:spcAft>
              <a:buClr>
                <a:srgbClr val="00FDFF"/>
              </a:buClr>
              <a:buSzPct val="135000"/>
              <a:buFont typeface="+mj-lt"/>
              <a:buAutoNum type="arabicPeriod"/>
              <a:defRPr/>
            </a:pPr>
            <a:r>
              <a:rPr lang="pt-BR" kern="0" dirty="0" err="1">
                <a:solidFill>
                  <a:schemeClr val="bg1"/>
                </a:solidFill>
                <a:latin typeface="Söhne"/>
                <a:ea typeface="Titillium Web"/>
                <a:cs typeface="Titillium Web"/>
                <a:sym typeface="Titillium Web"/>
              </a:rPr>
              <a:t>Cognitive</a:t>
            </a:r>
            <a:r>
              <a:rPr lang="pt-BR" kern="0" dirty="0">
                <a:solidFill>
                  <a:schemeClr val="bg1"/>
                </a:solidFill>
                <a:latin typeface="Söhne"/>
                <a:ea typeface="Titillium Web"/>
                <a:cs typeface="Titillium Web"/>
                <a:sym typeface="Titillium Web"/>
              </a:rPr>
              <a:t> Search - </a:t>
            </a:r>
            <a:r>
              <a:rPr lang="pt-BR" kern="0" dirty="0" err="1">
                <a:solidFill>
                  <a:schemeClr val="bg1"/>
                </a:solidFill>
                <a:latin typeface="Söhne"/>
                <a:ea typeface="Titillium Web"/>
                <a:cs typeface="Titillium Web"/>
                <a:sym typeface="Titillium Web"/>
              </a:rPr>
              <a:t>Indexación</a:t>
            </a:r>
            <a:r>
              <a:rPr lang="pt-BR" kern="0" dirty="0">
                <a:solidFill>
                  <a:schemeClr val="bg1"/>
                </a:solidFill>
                <a:latin typeface="Söhne"/>
                <a:ea typeface="Titillium Web"/>
                <a:cs typeface="Titillium Web"/>
                <a:sym typeface="Titillium Web"/>
              </a:rPr>
              <a:t> y </a:t>
            </a:r>
            <a:r>
              <a:rPr lang="pt-BR" kern="0" dirty="0" err="1">
                <a:solidFill>
                  <a:schemeClr val="bg1"/>
                </a:solidFill>
                <a:latin typeface="Söhne"/>
                <a:ea typeface="Titillium Web"/>
                <a:cs typeface="Titillium Web"/>
                <a:sym typeface="Titillium Web"/>
              </a:rPr>
              <a:t>análisis</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semántico</a:t>
            </a:r>
            <a:r>
              <a:rPr lang="pt-BR" kern="0" dirty="0">
                <a:solidFill>
                  <a:schemeClr val="bg1"/>
                </a:solidFill>
                <a:latin typeface="Söhne"/>
                <a:ea typeface="Titillium Web"/>
                <a:cs typeface="Titillium Web"/>
                <a:sym typeface="Titillium Web"/>
              </a:rPr>
              <a:t> de </a:t>
            </a:r>
            <a:r>
              <a:rPr lang="pt-BR" kern="0" dirty="0" err="1">
                <a:solidFill>
                  <a:schemeClr val="bg1"/>
                </a:solidFill>
                <a:latin typeface="Söhne"/>
                <a:ea typeface="Titillium Web"/>
                <a:cs typeface="Titillium Web"/>
                <a:sym typeface="Titillium Web"/>
              </a:rPr>
              <a:t>contenido</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reduciendo</a:t>
            </a:r>
            <a:r>
              <a:rPr lang="pt-BR" kern="0" dirty="0">
                <a:solidFill>
                  <a:schemeClr val="bg1"/>
                </a:solidFill>
                <a:latin typeface="Söhne"/>
                <a:ea typeface="Titillium Web"/>
                <a:cs typeface="Titillium Web"/>
                <a:sym typeface="Titillium Web"/>
              </a:rPr>
              <a:t> de forma importante </a:t>
            </a:r>
            <a:r>
              <a:rPr lang="pt-BR" kern="0" dirty="0" err="1">
                <a:solidFill>
                  <a:schemeClr val="bg1"/>
                </a:solidFill>
                <a:latin typeface="Söhne"/>
                <a:ea typeface="Titillium Web"/>
                <a:cs typeface="Titillium Web"/>
                <a:sym typeface="Titillium Web"/>
              </a:rPr>
              <a:t>el</a:t>
            </a:r>
            <a:r>
              <a:rPr lang="pt-BR" kern="0" dirty="0">
                <a:solidFill>
                  <a:schemeClr val="bg1"/>
                </a:solidFill>
                <a:latin typeface="Söhne"/>
                <a:ea typeface="Titillium Web"/>
                <a:cs typeface="Titillium Web"/>
                <a:sym typeface="Titillium Web"/>
              </a:rPr>
              <a:t> uso de curadoria;</a:t>
            </a:r>
            <a:endParaRPr lang="pt-BR" kern="0" dirty="0">
              <a:solidFill>
                <a:schemeClr val="bg1"/>
              </a:solidFill>
              <a:latin typeface="Söhne"/>
              <a:ea typeface="Titillium Web"/>
              <a:cs typeface="Titillium Web"/>
            </a:endParaRPr>
          </a:p>
          <a:p>
            <a:pPr marL="342900" indent="-342900" defTabSz="914126">
              <a:spcAft>
                <a:spcPts val="1200"/>
              </a:spcAft>
              <a:buClr>
                <a:srgbClr val="00FDFF"/>
              </a:buClr>
              <a:buSzPct val="135000"/>
              <a:buFont typeface="+mj-lt"/>
              <a:buAutoNum type="arabicPeriod"/>
              <a:defRPr/>
            </a:pPr>
            <a:r>
              <a:rPr lang="pt-BR" kern="0" dirty="0" err="1">
                <a:solidFill>
                  <a:schemeClr val="bg1"/>
                </a:solidFill>
                <a:latin typeface="Söhne"/>
                <a:ea typeface="Titillium Web"/>
                <a:cs typeface="Titillium Web"/>
                <a:sym typeface="Titillium Web"/>
              </a:rPr>
              <a:t>Repositorio</a:t>
            </a:r>
            <a:r>
              <a:rPr lang="pt-BR" kern="0" dirty="0">
                <a:solidFill>
                  <a:schemeClr val="bg1"/>
                </a:solidFill>
                <a:latin typeface="Söhne"/>
                <a:ea typeface="Titillium Web"/>
                <a:cs typeface="Titillium Web"/>
                <a:sym typeface="Titillium Web"/>
              </a:rPr>
              <a:t> de dados, documentos, PDF y </a:t>
            </a:r>
            <a:r>
              <a:rPr lang="pt-BR" kern="0" dirty="0" err="1">
                <a:solidFill>
                  <a:schemeClr val="bg1"/>
                </a:solidFill>
                <a:latin typeface="Söhne"/>
                <a:ea typeface="Titillium Web"/>
                <a:cs typeface="Titillium Web"/>
                <a:sym typeface="Titillium Web"/>
              </a:rPr>
              <a:t>otras</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fuentes</a:t>
            </a:r>
            <a:r>
              <a:rPr lang="pt-BR" kern="0" dirty="0">
                <a:solidFill>
                  <a:schemeClr val="bg1"/>
                </a:solidFill>
                <a:latin typeface="Söhne"/>
                <a:ea typeface="Titillium Web"/>
                <a:cs typeface="Titillium Web"/>
                <a:sym typeface="Titillium Web"/>
              </a:rPr>
              <a:t> </a:t>
            </a:r>
            <a:r>
              <a:rPr lang="pt-BR" kern="0" dirty="0" err="1">
                <a:solidFill>
                  <a:schemeClr val="bg1"/>
                </a:solidFill>
                <a:latin typeface="Söhne"/>
                <a:ea typeface="Titillium Web"/>
                <a:cs typeface="Titillium Web"/>
                <a:sym typeface="Titillium Web"/>
              </a:rPr>
              <a:t>disponibles</a:t>
            </a:r>
            <a:r>
              <a:rPr lang="pt-BR" kern="0" dirty="0">
                <a:solidFill>
                  <a:schemeClr val="bg1"/>
                </a:solidFill>
                <a:latin typeface="Söhne"/>
                <a:ea typeface="Titillium Web"/>
                <a:cs typeface="Titillium Web"/>
                <a:sym typeface="Titillium Web"/>
              </a:rPr>
              <a:t>.</a:t>
            </a:r>
            <a:endParaRPr lang="pt-BR" kern="0" dirty="0">
              <a:solidFill>
                <a:schemeClr val="bg1"/>
              </a:solidFill>
              <a:latin typeface="Söhne"/>
              <a:ea typeface="Titillium Web"/>
              <a:cs typeface="Titillium Web"/>
            </a:endParaRPr>
          </a:p>
          <a:p>
            <a:pPr marL="342900" lvl="0" indent="-342900" defTabSz="914126">
              <a:spcAft>
                <a:spcPts val="1200"/>
              </a:spcAft>
              <a:buClr>
                <a:srgbClr val="00FDFF"/>
              </a:buClr>
              <a:buSzPct val="135000"/>
              <a:buFont typeface="+mj-lt"/>
              <a:buAutoNum type="arabicPeriod"/>
              <a:defRPr/>
            </a:pPr>
            <a:endParaRPr lang="pt-BR" kern="0">
              <a:solidFill>
                <a:schemeClr val="bg1"/>
              </a:solidFill>
              <a:latin typeface="Söhne"/>
              <a:ea typeface="Titillium Web"/>
              <a:cs typeface="Titillium Web"/>
              <a:sym typeface="Titillium Web"/>
            </a:endParaRPr>
          </a:p>
          <a:p>
            <a:pPr marL="342900" lvl="0" indent="-342900" defTabSz="914126">
              <a:spcAft>
                <a:spcPts val="1200"/>
              </a:spcAft>
              <a:buClr>
                <a:srgbClr val="00FDFF"/>
              </a:buClr>
              <a:buSzPct val="135000"/>
              <a:buFont typeface="+mj-lt"/>
              <a:buAutoNum type="arabicPeriod"/>
              <a:defRPr/>
            </a:pPr>
            <a:endParaRPr lang="pt-BR" kern="0">
              <a:solidFill>
                <a:schemeClr val="bg1"/>
              </a:solidFill>
              <a:latin typeface="Söhne"/>
              <a:ea typeface="Titillium Web"/>
              <a:cs typeface="Titillium Web"/>
              <a:sym typeface="Titillium Web"/>
            </a:endParaRPr>
          </a:p>
        </p:txBody>
      </p:sp>
      <p:sp>
        <p:nvSpPr>
          <p:cNvPr id="3" name="Marcador de texto 19">
            <a:extLst>
              <a:ext uri="{FF2B5EF4-FFF2-40B4-BE49-F238E27FC236}">
                <a16:creationId xmlns:a16="http://schemas.microsoft.com/office/drawing/2014/main" id="{A51971B3-DBC0-3F62-78E9-7A30E5F3E160}"/>
              </a:ext>
            </a:extLst>
          </p:cNvPr>
          <p:cNvSpPr txBox="1">
            <a:spLocks/>
          </p:cNvSpPr>
          <p:nvPr/>
        </p:nvSpPr>
        <p:spPr>
          <a:xfrm>
            <a:off x="354828" y="4700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Arquitectura propuesta</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1" name="Gráfico 10">
            <a:extLst>
              <a:ext uri="{FF2B5EF4-FFF2-40B4-BE49-F238E27FC236}">
                <a16:creationId xmlns:a16="http://schemas.microsoft.com/office/drawing/2014/main" id="{E3A7ECA9-8396-452F-EC5E-ED50B01C13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2734" y="409251"/>
            <a:ext cx="1073292" cy="157229"/>
          </a:xfrm>
          <a:prstGeom prst="rect">
            <a:avLst/>
          </a:prstGeom>
        </p:spPr>
      </p:pic>
    </p:spTree>
    <p:extLst>
      <p:ext uri="{BB962C8B-B14F-4D97-AF65-F5344CB8AC3E}">
        <p14:creationId xmlns:p14="http://schemas.microsoft.com/office/powerpoint/2010/main" val="424060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22B9445-F88F-4C45-87BC-82985EE933BA}"/>
              </a:ext>
            </a:extLst>
          </p:cNvPr>
          <p:cNvCxnSpPr/>
          <p:nvPr/>
        </p:nvCxnSpPr>
        <p:spPr>
          <a:xfrm flipH="1">
            <a:off x="3861408" y="3331600"/>
            <a:ext cx="464820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AutoShape 9">
            <a:extLst>
              <a:ext uri="{FF2B5EF4-FFF2-40B4-BE49-F238E27FC236}">
                <a16:creationId xmlns:a16="http://schemas.microsoft.com/office/drawing/2014/main" id="{E4421610-3F1A-DF05-BEB5-DB5EAF6CE356}"/>
              </a:ext>
            </a:extLst>
          </p:cNvPr>
          <p:cNvSpPr/>
          <p:nvPr/>
        </p:nvSpPr>
        <p:spPr>
          <a:xfrm>
            <a:off x="10678757" y="2473569"/>
            <a:ext cx="1519037" cy="1336689"/>
          </a:xfrm>
          <a:prstGeom prst="rect">
            <a:avLst/>
          </a:prstGeom>
          <a:solidFill>
            <a:srgbClr val="00FDFF"/>
          </a:solidFill>
        </p:spPr>
      </p:sp>
      <p:sp>
        <p:nvSpPr>
          <p:cNvPr id="6" name="AutoShape 11">
            <a:extLst>
              <a:ext uri="{FF2B5EF4-FFF2-40B4-BE49-F238E27FC236}">
                <a16:creationId xmlns:a16="http://schemas.microsoft.com/office/drawing/2014/main" id="{3A5D0019-7135-4EC8-DD69-6761286C6432}"/>
              </a:ext>
            </a:extLst>
          </p:cNvPr>
          <p:cNvSpPr/>
          <p:nvPr/>
        </p:nvSpPr>
        <p:spPr>
          <a:xfrm>
            <a:off x="0" y="2473569"/>
            <a:ext cx="10668818" cy="1336689"/>
          </a:xfrm>
          <a:prstGeom prst="rect">
            <a:avLst/>
          </a:prstGeom>
          <a:solidFill>
            <a:schemeClr val="bg1"/>
          </a:solidFill>
          <a:ln w="12700">
            <a:noFill/>
          </a:ln>
        </p:spPr>
      </p:sp>
      <p:sp>
        <p:nvSpPr>
          <p:cNvPr id="10" name="Marcador de texto 19">
            <a:extLst>
              <a:ext uri="{FF2B5EF4-FFF2-40B4-BE49-F238E27FC236}">
                <a16:creationId xmlns:a16="http://schemas.microsoft.com/office/drawing/2014/main" id="{7215B233-8C07-D057-6B54-3D1BB8F4695D}"/>
              </a:ext>
            </a:extLst>
          </p:cNvPr>
          <p:cNvSpPr txBox="1">
            <a:spLocks/>
          </p:cNvSpPr>
          <p:nvPr/>
        </p:nvSpPr>
        <p:spPr>
          <a:xfrm>
            <a:off x="429771" y="2473569"/>
            <a:ext cx="10668818" cy="133668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38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rPr>
              <a:t>Soluciones con Inteligencia Artificial</a:t>
            </a:r>
            <a:endParaRPr kumimoji="0" lang="es-MX" sz="2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0">
            <a:extLst>
              <a:ext uri="{FF2B5EF4-FFF2-40B4-BE49-F238E27FC236}">
                <a16:creationId xmlns:a16="http://schemas.microsoft.com/office/drawing/2014/main" id="{C1FE5B15-ED89-1CD1-286B-FB3C57FFD7D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flipH="1">
            <a:off x="11104383" y="2882782"/>
            <a:ext cx="667785" cy="518263"/>
          </a:xfrm>
          <a:prstGeom prst="rect">
            <a:avLst/>
          </a:prstGeom>
        </p:spPr>
      </p:pic>
      <p:sp>
        <p:nvSpPr>
          <p:cNvPr id="14" name="CuadroTexto 13">
            <a:extLst>
              <a:ext uri="{FF2B5EF4-FFF2-40B4-BE49-F238E27FC236}">
                <a16:creationId xmlns:a16="http://schemas.microsoft.com/office/drawing/2014/main" id="{9E224A70-4DF7-9741-7BAB-C0A683B4AD2D}"/>
              </a:ext>
            </a:extLst>
          </p:cNvPr>
          <p:cNvSpPr txBox="1"/>
          <p:nvPr/>
        </p:nvSpPr>
        <p:spPr>
          <a:xfrm>
            <a:off x="6554897" y="5100773"/>
            <a:ext cx="515518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10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OLIVER LÓPEZ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Especialista en soluciones de negocios digitales</a:t>
            </a:r>
          </a:p>
        </p:txBody>
      </p:sp>
      <p:pic>
        <p:nvPicPr>
          <p:cNvPr id="19" name="Imagen 18">
            <a:extLst>
              <a:ext uri="{FF2B5EF4-FFF2-40B4-BE49-F238E27FC236}">
                <a16:creationId xmlns:a16="http://schemas.microsoft.com/office/drawing/2014/main" id="{D27FC6AE-9549-69B7-3C7E-437BC2E9C7CA}"/>
              </a:ext>
            </a:extLst>
          </p:cNvPr>
          <p:cNvPicPr>
            <a:picLocks noChangeAspect="1"/>
          </p:cNvPicPr>
          <p:nvPr/>
        </p:nvPicPr>
        <p:blipFill>
          <a:blip r:embed="rId5"/>
          <a:stretch>
            <a:fillRect/>
          </a:stretch>
        </p:blipFill>
        <p:spPr>
          <a:xfrm>
            <a:off x="5679941" y="5397208"/>
            <a:ext cx="582738" cy="582738"/>
          </a:xfrm>
          <a:prstGeom prst="rect">
            <a:avLst/>
          </a:prstGeom>
        </p:spPr>
      </p:pic>
      <p:cxnSp>
        <p:nvCxnSpPr>
          <p:cNvPr id="20" name="Conector recto 19">
            <a:extLst>
              <a:ext uri="{FF2B5EF4-FFF2-40B4-BE49-F238E27FC236}">
                <a16:creationId xmlns:a16="http://schemas.microsoft.com/office/drawing/2014/main" id="{2E1AD752-19DE-15F6-1094-79197D2CF89F}"/>
              </a:ext>
            </a:extLst>
          </p:cNvPr>
          <p:cNvCxnSpPr>
            <a:cxnSpLocks/>
          </p:cNvCxnSpPr>
          <p:nvPr/>
        </p:nvCxnSpPr>
        <p:spPr>
          <a:xfrm>
            <a:off x="6454341" y="5100773"/>
            <a:ext cx="0" cy="117560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803F4983-98BB-04DD-E932-6ACE5B24F8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6004" y="6020941"/>
            <a:ext cx="1330391" cy="412024"/>
          </a:xfrm>
          <a:prstGeom prst="rect">
            <a:avLst/>
          </a:prstGeom>
        </p:spPr>
      </p:pic>
    </p:spTree>
    <p:extLst>
      <p:ext uri="{BB962C8B-B14F-4D97-AF65-F5344CB8AC3E}">
        <p14:creationId xmlns:p14="http://schemas.microsoft.com/office/powerpoint/2010/main" val="1075326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ch world warns risk of extinction from AI should be a global priority  like pandemics and nuclear war - ABC News">
            <a:extLst>
              <a:ext uri="{FF2B5EF4-FFF2-40B4-BE49-F238E27FC236}">
                <a16:creationId xmlns:a16="http://schemas.microsoft.com/office/drawing/2014/main" id="{05307402-7A47-E257-6963-513531EEE22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6043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ángulo redondeado 35">
            <a:extLst>
              <a:ext uri="{FF2B5EF4-FFF2-40B4-BE49-F238E27FC236}">
                <a16:creationId xmlns:a16="http://schemas.microsoft.com/office/drawing/2014/main" id="{027A9B29-581C-7160-AFE0-4B4CD46DCBC2}"/>
              </a:ext>
            </a:extLst>
          </p:cNvPr>
          <p:cNvSpPr/>
          <p:nvPr/>
        </p:nvSpPr>
        <p:spPr>
          <a:xfrm>
            <a:off x="7320425" y="2723337"/>
            <a:ext cx="3325672" cy="55022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L" sz="2000">
                <a:effectLst/>
                <a:latin typeface="Segoe UI" panose="020B0502040204020203" pitchFamily="34" charset="0"/>
                <a:ea typeface="Segoe UI" panose="020B0502040204020203" pitchFamily="34" charset="0"/>
                <a:cs typeface="Segoe UI" panose="020B0502040204020203" pitchFamily="34" charset="0"/>
              </a:rPr>
              <a:t>Azure Machine </a:t>
            </a:r>
            <a:r>
              <a:rPr lang="es-CL" sz="2000" err="1">
                <a:effectLst/>
                <a:latin typeface="Segoe UI" panose="020B0502040204020203" pitchFamily="34" charset="0"/>
                <a:ea typeface="Segoe UI" panose="020B0502040204020203" pitchFamily="34" charset="0"/>
                <a:cs typeface="Segoe UI" panose="020B0502040204020203" pitchFamily="34" charset="0"/>
              </a:rPr>
              <a:t>Learning</a:t>
            </a:r>
            <a:endParaRPr lang="es-CL" sz="2000">
              <a:effectLst/>
              <a:latin typeface="Segoe UI" panose="020B0502040204020203" pitchFamily="34" charset="0"/>
              <a:ea typeface="Segoe UI" panose="020B0502040204020203" pitchFamily="34" charset="0"/>
              <a:cs typeface="Segoe UI" panose="020B0502040204020203" pitchFamily="34" charset="0"/>
            </a:endParaRPr>
          </a:p>
        </p:txBody>
      </p:sp>
      <p:sp>
        <p:nvSpPr>
          <p:cNvPr id="37" name="Rectángulo redondeado 36">
            <a:extLst>
              <a:ext uri="{FF2B5EF4-FFF2-40B4-BE49-F238E27FC236}">
                <a16:creationId xmlns:a16="http://schemas.microsoft.com/office/drawing/2014/main" id="{66DE4EAC-A5D1-A3A2-7A4C-B9CC9DD6FA53}"/>
              </a:ext>
            </a:extLst>
          </p:cNvPr>
          <p:cNvSpPr/>
          <p:nvPr/>
        </p:nvSpPr>
        <p:spPr>
          <a:xfrm>
            <a:off x="7320425" y="3432142"/>
            <a:ext cx="3325672" cy="55022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L" sz="2000">
                <a:effectLst/>
                <a:latin typeface="Segoe UI" panose="020B0502040204020203" pitchFamily="34" charset="0"/>
                <a:ea typeface="Segoe UI" panose="020B0502040204020203" pitchFamily="34" charset="0"/>
                <a:cs typeface="Segoe UI" panose="020B0502040204020203" pitchFamily="34" charset="0"/>
              </a:rPr>
              <a:t>Cognitive </a:t>
            </a:r>
            <a:r>
              <a:rPr lang="es-CL" sz="2000" err="1">
                <a:effectLst/>
                <a:latin typeface="Segoe UI" panose="020B0502040204020203" pitchFamily="34" charset="0"/>
                <a:ea typeface="Segoe UI" panose="020B0502040204020203" pitchFamily="34" charset="0"/>
                <a:cs typeface="Segoe UI" panose="020B0502040204020203" pitchFamily="34" charset="0"/>
              </a:rPr>
              <a:t>Services</a:t>
            </a:r>
            <a:endParaRPr lang="es-CL" sz="2000">
              <a:effectLst/>
              <a:latin typeface="Segoe UI" panose="020B0502040204020203" pitchFamily="34" charset="0"/>
              <a:ea typeface="Segoe UI" panose="020B0502040204020203" pitchFamily="34" charset="0"/>
              <a:cs typeface="Segoe UI" panose="020B0502040204020203" pitchFamily="34" charset="0"/>
            </a:endParaRPr>
          </a:p>
        </p:txBody>
      </p:sp>
      <p:sp>
        <p:nvSpPr>
          <p:cNvPr id="38" name="Rectángulo redondeado 37">
            <a:extLst>
              <a:ext uri="{FF2B5EF4-FFF2-40B4-BE49-F238E27FC236}">
                <a16:creationId xmlns:a16="http://schemas.microsoft.com/office/drawing/2014/main" id="{82C5818C-6790-9266-1261-0D9CC2B98099}"/>
              </a:ext>
            </a:extLst>
          </p:cNvPr>
          <p:cNvSpPr/>
          <p:nvPr/>
        </p:nvSpPr>
        <p:spPr>
          <a:xfrm>
            <a:off x="7320425" y="4154851"/>
            <a:ext cx="3325672" cy="55022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L" sz="2000">
                <a:effectLst/>
                <a:latin typeface="Segoe UI" panose="020B0502040204020203" pitchFamily="34" charset="0"/>
                <a:ea typeface="Segoe UI" panose="020B0502040204020203" pitchFamily="34" charset="0"/>
                <a:cs typeface="Segoe UI" panose="020B0502040204020203" pitchFamily="34" charset="0"/>
              </a:rPr>
              <a:t>Azure AI </a:t>
            </a:r>
            <a:r>
              <a:rPr lang="es-CL" sz="2000" err="1">
                <a:effectLst/>
                <a:latin typeface="Segoe UI" panose="020B0502040204020203" pitchFamily="34" charset="0"/>
                <a:ea typeface="Segoe UI" panose="020B0502040204020203" pitchFamily="34" charset="0"/>
                <a:cs typeface="Segoe UI" panose="020B0502040204020203" pitchFamily="34" charset="0"/>
              </a:rPr>
              <a:t>Infraestructure</a:t>
            </a:r>
            <a:endParaRPr lang="es-CL" sz="2000">
              <a:effectLst/>
              <a:latin typeface="Segoe UI" panose="020B0502040204020203" pitchFamily="34" charset="0"/>
              <a:ea typeface="Segoe UI" panose="020B0502040204020203" pitchFamily="34" charset="0"/>
              <a:cs typeface="Segoe UI" panose="020B0502040204020203" pitchFamily="34" charset="0"/>
            </a:endParaRPr>
          </a:p>
        </p:txBody>
      </p:sp>
      <p:pic>
        <p:nvPicPr>
          <p:cNvPr id="40" name="Imagen 39">
            <a:extLst>
              <a:ext uri="{FF2B5EF4-FFF2-40B4-BE49-F238E27FC236}">
                <a16:creationId xmlns:a16="http://schemas.microsoft.com/office/drawing/2014/main" id="{F72C8785-FC6C-62C6-EDA3-E44774FCFC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0137" y="2699020"/>
            <a:ext cx="564599" cy="550227"/>
          </a:xfrm>
          <a:prstGeom prst="rect">
            <a:avLst/>
          </a:prstGeom>
        </p:spPr>
      </p:pic>
      <p:pic>
        <p:nvPicPr>
          <p:cNvPr id="41" name="Imagen 40">
            <a:extLst>
              <a:ext uri="{FF2B5EF4-FFF2-40B4-BE49-F238E27FC236}">
                <a16:creationId xmlns:a16="http://schemas.microsoft.com/office/drawing/2014/main" id="{36B59295-F549-86C9-4C1C-2B240EE6D7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30137" y="3439002"/>
            <a:ext cx="581742" cy="543367"/>
          </a:xfrm>
          <a:prstGeom prst="rect">
            <a:avLst/>
          </a:prstGeom>
        </p:spPr>
      </p:pic>
      <p:pic>
        <p:nvPicPr>
          <p:cNvPr id="42" name="Imagen 41">
            <a:extLst>
              <a:ext uri="{FF2B5EF4-FFF2-40B4-BE49-F238E27FC236}">
                <a16:creationId xmlns:a16="http://schemas.microsoft.com/office/drawing/2014/main" id="{A78BDAD5-51B3-E0AC-A7AD-528C659B93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30137" y="4172816"/>
            <a:ext cx="581742" cy="548843"/>
          </a:xfrm>
          <a:prstGeom prst="rect">
            <a:avLst/>
          </a:prstGeom>
        </p:spPr>
      </p:pic>
      <p:sp>
        <p:nvSpPr>
          <p:cNvPr id="2" name="Rectangle 2">
            <a:extLst>
              <a:ext uri="{FF2B5EF4-FFF2-40B4-BE49-F238E27FC236}">
                <a16:creationId xmlns:a16="http://schemas.microsoft.com/office/drawing/2014/main" id="{82E986C3-88CA-6055-D78C-3A3EA6726452}"/>
              </a:ext>
            </a:extLst>
          </p:cNvPr>
          <p:cNvSpPr/>
          <p:nvPr/>
        </p:nvSpPr>
        <p:spPr bwMode="auto">
          <a:xfrm>
            <a:off x="0" y="0"/>
            <a:ext cx="12192000" cy="6858000"/>
          </a:xfrm>
          <a:prstGeom prst="rect">
            <a:avLst/>
          </a:prstGeom>
          <a:gradFill>
            <a:gsLst>
              <a:gs pos="0">
                <a:schemeClr val="accent1">
                  <a:lumMod val="0"/>
                  <a:alpha val="0"/>
                </a:schemeClr>
              </a:gs>
              <a:gs pos="41000">
                <a:schemeClr val="accent1">
                  <a:lumMod val="0"/>
                  <a:alpha val="7563"/>
                </a:schemeClr>
              </a:gs>
              <a:gs pos="100000">
                <a:schemeClr val="accent1">
                  <a:lumMod val="0"/>
                  <a:alpha val="7602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 name="Imagen 2">
            <a:extLst>
              <a:ext uri="{FF2B5EF4-FFF2-40B4-BE49-F238E27FC236}">
                <a16:creationId xmlns:a16="http://schemas.microsoft.com/office/drawing/2014/main" id="{AB431DC0-7706-A078-13C1-666EEF33335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623236" y="1965741"/>
            <a:ext cx="571500" cy="542832"/>
          </a:xfrm>
          <a:prstGeom prst="rect">
            <a:avLst/>
          </a:prstGeom>
        </p:spPr>
      </p:pic>
      <p:sp>
        <p:nvSpPr>
          <p:cNvPr id="4" name="Rectángulo redondeado 38">
            <a:extLst>
              <a:ext uri="{FF2B5EF4-FFF2-40B4-BE49-F238E27FC236}">
                <a16:creationId xmlns:a16="http://schemas.microsoft.com/office/drawing/2014/main" id="{91D35AAA-8B51-8D37-B517-88C2D9436C5B}"/>
              </a:ext>
            </a:extLst>
          </p:cNvPr>
          <p:cNvSpPr/>
          <p:nvPr/>
        </p:nvSpPr>
        <p:spPr>
          <a:xfrm>
            <a:off x="7320425" y="1917291"/>
            <a:ext cx="3325672" cy="55022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L" sz="2000">
                <a:effectLst/>
                <a:latin typeface="Segoe UI" panose="020B0502040204020203" pitchFamily="34" charset="0"/>
                <a:ea typeface="Segoe UI" panose="020B0502040204020203" pitchFamily="34" charset="0"/>
                <a:cs typeface="Segoe UI" panose="020B0502040204020203" pitchFamily="34" charset="0"/>
              </a:rPr>
              <a:t>Azure </a:t>
            </a:r>
            <a:r>
              <a:rPr lang="es-CL" sz="2000" err="1">
                <a:effectLst/>
                <a:latin typeface="Segoe UI" panose="020B0502040204020203" pitchFamily="34" charset="0"/>
                <a:ea typeface="Segoe UI" panose="020B0502040204020203" pitchFamily="34" charset="0"/>
                <a:cs typeface="Segoe UI" panose="020B0502040204020203" pitchFamily="34" charset="0"/>
              </a:rPr>
              <a:t>OpenAI</a:t>
            </a:r>
            <a:r>
              <a:rPr lang="es-CL" sz="2000">
                <a:effectLst/>
                <a:latin typeface="Segoe UI" panose="020B0502040204020203" pitchFamily="34" charset="0"/>
                <a:ea typeface="Segoe UI" panose="020B0502040204020203" pitchFamily="34" charset="0"/>
                <a:cs typeface="Segoe UI" panose="020B0502040204020203" pitchFamily="34" charset="0"/>
              </a:rPr>
              <a:t> </a:t>
            </a:r>
            <a:r>
              <a:rPr lang="es-CL" sz="2000" err="1">
                <a:effectLst/>
                <a:latin typeface="Segoe UI" panose="020B0502040204020203" pitchFamily="34" charset="0"/>
                <a:ea typeface="Segoe UI" panose="020B0502040204020203" pitchFamily="34" charset="0"/>
                <a:cs typeface="Segoe UI" panose="020B0502040204020203" pitchFamily="34" charset="0"/>
              </a:rPr>
              <a:t>Service</a:t>
            </a:r>
            <a:endParaRPr lang="es-CL" sz="2000">
              <a:effectLst/>
              <a:latin typeface="Segoe UI" panose="020B0502040204020203" pitchFamily="34" charset="0"/>
              <a:ea typeface="Segoe UI" panose="020B0502040204020203" pitchFamily="34" charset="0"/>
              <a:cs typeface="Segoe UI" panose="020B0502040204020203" pitchFamily="34" charset="0"/>
            </a:endParaRPr>
          </a:p>
        </p:txBody>
      </p:sp>
      <p:grpSp>
        <p:nvGrpSpPr>
          <p:cNvPr id="5" name="Grupo 4">
            <a:extLst>
              <a:ext uri="{FF2B5EF4-FFF2-40B4-BE49-F238E27FC236}">
                <a16:creationId xmlns:a16="http://schemas.microsoft.com/office/drawing/2014/main" id="{8C627DE9-762B-5A9E-47EC-DB7632F93CD7}"/>
              </a:ext>
            </a:extLst>
          </p:cNvPr>
          <p:cNvGrpSpPr/>
          <p:nvPr/>
        </p:nvGrpSpPr>
        <p:grpSpPr>
          <a:xfrm>
            <a:off x="1330391" y="2537841"/>
            <a:ext cx="3110210" cy="1176837"/>
            <a:chOff x="778618" y="2402604"/>
            <a:chExt cx="2743200" cy="1037968"/>
          </a:xfrm>
        </p:grpSpPr>
        <p:sp>
          <p:nvSpPr>
            <p:cNvPr id="6" name="Rectángulo redondeado 5">
              <a:extLst>
                <a:ext uri="{FF2B5EF4-FFF2-40B4-BE49-F238E27FC236}">
                  <a16:creationId xmlns:a16="http://schemas.microsoft.com/office/drawing/2014/main" id="{A64FD9F0-018E-ACB2-20A2-6026DD7DF26D}"/>
                </a:ext>
              </a:extLst>
            </p:cNvPr>
            <p:cNvSpPr/>
            <p:nvPr/>
          </p:nvSpPr>
          <p:spPr>
            <a:xfrm>
              <a:off x="778618" y="2402604"/>
              <a:ext cx="2743200" cy="103796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effectLst/>
                <a:latin typeface="Segoe UI" panose="020B0502040204020203" pitchFamily="34" charset="0"/>
                <a:ea typeface="Segoe UI" panose="020B0502040204020203" pitchFamily="34" charset="0"/>
                <a:cs typeface="Segoe UI" panose="020B0502040204020203" pitchFamily="34" charset="0"/>
              </a:endParaRPr>
            </a:p>
          </p:txBody>
        </p:sp>
        <p:pic>
          <p:nvPicPr>
            <p:cNvPr id="7" name="Imagen 6">
              <a:extLst>
                <a:ext uri="{FF2B5EF4-FFF2-40B4-BE49-F238E27FC236}">
                  <a16:creationId xmlns:a16="http://schemas.microsoft.com/office/drawing/2014/main" id="{DD9D42E1-DE2D-04DA-CEEB-03492D793CD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15100" y="2601022"/>
              <a:ext cx="2270235" cy="641131"/>
            </a:xfrm>
            <a:prstGeom prst="rect">
              <a:avLst/>
            </a:prstGeom>
          </p:spPr>
        </p:pic>
      </p:grpSp>
      <p:pic>
        <p:nvPicPr>
          <p:cNvPr id="8" name="Imagen 7">
            <a:extLst>
              <a:ext uri="{FF2B5EF4-FFF2-40B4-BE49-F238E27FC236}">
                <a16:creationId xmlns:a16="http://schemas.microsoft.com/office/drawing/2014/main" id="{DDA7BF15-9DA1-8AEC-82A1-A2D887F1E84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3367" y="6252519"/>
            <a:ext cx="1057024" cy="327362"/>
          </a:xfrm>
          <a:prstGeom prst="rect">
            <a:avLst/>
          </a:prstGeom>
        </p:spPr>
      </p:pic>
      <p:grpSp>
        <p:nvGrpSpPr>
          <p:cNvPr id="13" name="Grupo 12">
            <a:extLst>
              <a:ext uri="{FF2B5EF4-FFF2-40B4-BE49-F238E27FC236}">
                <a16:creationId xmlns:a16="http://schemas.microsoft.com/office/drawing/2014/main" id="{A7BA80DA-82B4-C914-035A-89D239DAB58F}"/>
              </a:ext>
            </a:extLst>
          </p:cNvPr>
          <p:cNvGrpSpPr/>
          <p:nvPr/>
        </p:nvGrpSpPr>
        <p:grpSpPr>
          <a:xfrm>
            <a:off x="11226954" y="6423351"/>
            <a:ext cx="526677" cy="123912"/>
            <a:chOff x="4789415" y="592142"/>
            <a:chExt cx="823037" cy="193637"/>
          </a:xfrm>
          <a:solidFill>
            <a:srgbClr val="00FDFF"/>
          </a:solidFill>
        </p:grpSpPr>
        <p:sp>
          <p:nvSpPr>
            <p:cNvPr id="14" name="Elipse 13">
              <a:extLst>
                <a:ext uri="{FF2B5EF4-FFF2-40B4-BE49-F238E27FC236}">
                  <a16:creationId xmlns:a16="http://schemas.microsoft.com/office/drawing/2014/main" id="{E565AD22-2C53-3BD6-5C42-7A98EF04BAD1}"/>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90BACD40-BC01-6070-5E46-E53F77454E94}"/>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6A227E50-66BE-7794-2521-4D6124F68847}"/>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208218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324CD8C-D591-4158-A73E-8EF4676152B3}"/>
              </a:ext>
            </a:extLst>
          </p:cNvPr>
          <p:cNvGrpSpPr/>
          <p:nvPr/>
        </p:nvGrpSpPr>
        <p:grpSpPr>
          <a:xfrm>
            <a:off x="0" y="0"/>
            <a:ext cx="12192001" cy="6858000"/>
            <a:chOff x="-1" y="0"/>
            <a:chExt cx="12192001" cy="6858000"/>
          </a:xfrm>
        </p:grpSpPr>
        <p:pic>
          <p:nvPicPr>
            <p:cNvPr id="17" name="Picture 16" descr="A picture containing water, sitting, table&#10;&#10;Description automatically generated">
              <a:extLst>
                <a:ext uri="{FF2B5EF4-FFF2-40B4-BE49-F238E27FC236}">
                  <a16:creationId xmlns:a16="http://schemas.microsoft.com/office/drawing/2014/main" id="{64C825BC-AD18-48AE-85DD-2EF32B3AEB99}"/>
                </a:ext>
              </a:extLst>
            </p:cNvPr>
            <p:cNvPicPr>
              <a:picLocks noChangeAspect="1"/>
            </p:cNvPicPr>
            <p:nvPr/>
          </p:nvPicPr>
          <p:blipFill rotWithShape="1">
            <a:blip r:embed="rId3"/>
            <a:srcRect t="10256" r="10256"/>
            <a:stretch/>
          </p:blipFill>
          <p:spPr>
            <a:xfrm>
              <a:off x="-1" y="0"/>
              <a:ext cx="12192001" cy="6858000"/>
            </a:xfrm>
            <a:prstGeom prst="rect">
              <a:avLst/>
            </a:prstGeom>
          </p:spPr>
        </p:pic>
        <p:sp>
          <p:nvSpPr>
            <p:cNvPr id="24" name="Rectangle 23">
              <a:extLst>
                <a:ext uri="{FF2B5EF4-FFF2-40B4-BE49-F238E27FC236}">
                  <a16:creationId xmlns:a16="http://schemas.microsoft.com/office/drawing/2014/main" id="{BE4002C5-DA3D-4D1C-AB3A-19E1865A1156}"/>
                </a:ext>
              </a:extLst>
            </p:cNvPr>
            <p:cNvSpPr/>
            <p:nvPr/>
          </p:nvSpPr>
          <p:spPr bwMode="auto">
            <a:xfrm flipH="1">
              <a:off x="7391400" y="2717800"/>
              <a:ext cx="4800600" cy="4140200"/>
            </a:xfrm>
            <a:prstGeom prst="rect">
              <a:avLst/>
            </a:prstGeom>
            <a:gradFill flip="none" rotWithShape="1">
              <a:gsLst>
                <a:gs pos="46000">
                  <a:schemeClr val="bg1">
                    <a:alpha val="0"/>
                  </a:schemeClr>
                </a:gs>
                <a:gs pos="0">
                  <a:schemeClr val="bg1">
                    <a:alpha val="78000"/>
                  </a:schemeClr>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65BB54C3-B7F4-455C-8C42-6173B2F235C4}"/>
                </a:ext>
              </a:extLst>
            </p:cNvPr>
            <p:cNvSpPr/>
            <p:nvPr/>
          </p:nvSpPr>
          <p:spPr bwMode="auto">
            <a:xfrm>
              <a:off x="0" y="0"/>
              <a:ext cx="6692900" cy="6858000"/>
            </a:xfrm>
            <a:prstGeom prst="rect">
              <a:avLst/>
            </a:prstGeom>
            <a:gradFill flip="none" rotWithShape="1">
              <a:gsLst>
                <a:gs pos="100000">
                  <a:schemeClr val="bg1">
                    <a:alpha val="0"/>
                  </a:schemeClr>
                </a:gs>
                <a:gs pos="47000">
                  <a:schemeClr val="bg1">
                    <a:alpha val="52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14" name="Title 13">
            <a:extLst>
              <a:ext uri="{FF2B5EF4-FFF2-40B4-BE49-F238E27FC236}">
                <a16:creationId xmlns:a16="http://schemas.microsoft.com/office/drawing/2014/main" id="{7FC7BFBD-11B4-4763-B9A5-C99E0284372E}"/>
              </a:ext>
              <a:ext uri="{C183D7F6-B498-43B3-948B-1728B52AA6E4}">
                <adec:decorative xmlns:adec="http://schemas.microsoft.com/office/drawing/2017/decorative" val="1"/>
              </a:ext>
            </a:extLst>
          </p:cNvPr>
          <p:cNvSpPr>
            <a:spLocks noGrp="1"/>
          </p:cNvSpPr>
          <p:nvPr>
            <p:ph type="title"/>
          </p:nvPr>
        </p:nvSpPr>
        <p:spPr>
          <a:xfrm>
            <a:off x="556842" y="1274564"/>
            <a:ext cx="6246417" cy="4308872"/>
          </a:xfrm>
        </p:spPr>
        <p:txBody>
          <a:bodyPr/>
          <a:lstStyle/>
          <a:p>
            <a:r>
              <a:rPr lang="en-US">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The Big Wave of AI at Scale: </a:t>
            </a:r>
            <a:br>
              <a:rPr lang="en-US">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La </a:t>
            </a:r>
            <a:r>
              <a:rPr lang="en-US" err="1">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Pregunta</a:t>
            </a:r>
            <a:r>
              <a:rPr lang="en-US">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es mas </a:t>
            </a:r>
            <a:r>
              <a:rPr lang="en-US" err="1">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importante</a:t>
            </a:r>
            <a:r>
              <a:rPr lang="en-US">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que la </a:t>
            </a:r>
            <a:br>
              <a:rPr lang="en-US">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a:gradFill>
                  <a:gsLst>
                    <a:gs pos="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Respuesta</a:t>
            </a:r>
            <a:br>
              <a:rPr lang="en-US">
                <a:gradFill>
                  <a:gsLst>
                    <a:gs pos="0">
                      <a:schemeClr val="tx1"/>
                    </a:gs>
                    <a:gs pos="100000">
                      <a:schemeClr val="tx1"/>
                    </a:gs>
                  </a:gsLst>
                  <a:lin ang="5400000" scaled="0"/>
                </a:gradFill>
              </a:rPr>
            </a:br>
            <a:br>
              <a:rPr lang="en-US">
                <a:gradFill>
                  <a:gsLst>
                    <a:gs pos="0">
                      <a:schemeClr val="tx1"/>
                    </a:gs>
                    <a:gs pos="100000">
                      <a:schemeClr val="tx1"/>
                    </a:gs>
                  </a:gsLst>
                  <a:lin ang="5400000" scaled="0"/>
                </a:gradFill>
              </a:rPr>
            </a:br>
            <a:br>
              <a:rPr lang="en-US">
                <a:gradFill>
                  <a:gsLst>
                    <a:gs pos="0">
                      <a:schemeClr val="tx1"/>
                    </a:gs>
                    <a:gs pos="100000">
                      <a:schemeClr val="tx1"/>
                    </a:gs>
                  </a:gsLst>
                  <a:lin ang="5400000" scaled="0"/>
                </a:gradFill>
              </a:rPr>
            </a:br>
            <a:r>
              <a:rPr lang="en-US" sz="240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t>Wilson Pais </a:t>
            </a:r>
            <a:br>
              <a:rPr lang="en-US" sz="240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br>
            <a:r>
              <a:rPr lang="en-US" sz="200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t>Digital Native Companies &amp; Ecosystems</a:t>
            </a:r>
            <a:br>
              <a:rPr lang="en-US" sz="200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br>
            <a:r>
              <a:rPr lang="en-US" sz="200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t>Microsoft Latin America</a:t>
            </a:r>
            <a:endParaRPr lang="en-US" sz="280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68B742FC-C808-4119-8BEC-A04ECD07D3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3688" y="292100"/>
            <a:ext cx="2199424" cy="866849"/>
          </a:xfrm>
          <a:prstGeom prst="rect">
            <a:avLst/>
          </a:prstGeom>
        </p:spPr>
      </p:pic>
      <p:sp>
        <p:nvSpPr>
          <p:cNvPr id="9" name="TextBox 8">
            <a:extLst>
              <a:ext uri="{FF2B5EF4-FFF2-40B4-BE49-F238E27FC236}">
                <a16:creationId xmlns:a16="http://schemas.microsoft.com/office/drawing/2014/main" id="{C913C094-F3B4-8610-DAAC-8F4E78A8EE31}"/>
              </a:ext>
            </a:extLst>
          </p:cNvPr>
          <p:cNvSpPr txBox="1"/>
          <p:nvPr/>
        </p:nvSpPr>
        <p:spPr>
          <a:xfrm>
            <a:off x="497483" y="6196568"/>
            <a:ext cx="31825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Segoe UI Light" panose="020B0502040204020203" pitchFamily="34" charset="0"/>
                <a:ea typeface="+mn-ea"/>
                <a:cs typeface="Segoe UI Light" panose="020B0502040204020203" pitchFamily="34" charset="0"/>
              </a:rPr>
              <a:t>Wilson.Pais@microsoft.com</a:t>
            </a:r>
            <a:endParaRPr kumimoji="0" lang="en-US" sz="1800" b="0" i="0" u="none" strike="noStrike" kern="1200" cap="none" spc="0" normalizeH="0" baseline="0" noProof="0">
              <a:ln>
                <a:noFill/>
              </a:ln>
              <a:solidFill>
                <a:srgbClr val="FFFF00"/>
              </a:solidFill>
              <a:effectLst/>
              <a:uLnTx/>
              <a:uFillTx/>
              <a:latin typeface="Segoe UI"/>
              <a:ea typeface="+mn-ea"/>
              <a:cs typeface="+mn-cs"/>
            </a:endParaRPr>
          </a:p>
        </p:txBody>
      </p:sp>
    </p:spTree>
    <p:extLst>
      <p:ext uri="{BB962C8B-B14F-4D97-AF65-F5344CB8AC3E}">
        <p14:creationId xmlns:p14="http://schemas.microsoft.com/office/powerpoint/2010/main" val="18809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EC4057D3-FEC7-5EF8-0829-45B29269C5F2}"/>
              </a:ext>
            </a:extLst>
          </p:cNvPr>
          <p:cNvSpPr/>
          <p:nvPr/>
        </p:nvSpPr>
        <p:spPr>
          <a:xfrm>
            <a:off x="684369" y="1954832"/>
            <a:ext cx="3467217" cy="3452831"/>
          </a:xfrm>
          <a:prstGeom prst="roundRect">
            <a:avLst>
              <a:gd name="adj" fmla="val 6440"/>
            </a:avLst>
          </a:prstGeom>
          <a:solidFill>
            <a:schemeClr val="tx1">
              <a:alpha val="179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4" name="Rectángulo redondeado 3">
            <a:extLst>
              <a:ext uri="{FF2B5EF4-FFF2-40B4-BE49-F238E27FC236}">
                <a16:creationId xmlns:a16="http://schemas.microsoft.com/office/drawing/2014/main" id="{2FC4FD91-A7AD-9390-E615-36E195FA1734}"/>
              </a:ext>
            </a:extLst>
          </p:cNvPr>
          <p:cNvSpPr/>
          <p:nvPr/>
        </p:nvSpPr>
        <p:spPr>
          <a:xfrm>
            <a:off x="4441817" y="1954831"/>
            <a:ext cx="3467217" cy="3452831"/>
          </a:xfrm>
          <a:prstGeom prst="roundRect">
            <a:avLst>
              <a:gd name="adj" fmla="val 6440"/>
            </a:avLst>
          </a:prstGeom>
          <a:solidFill>
            <a:schemeClr val="tx1">
              <a:alpha val="179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tángulo redondeado 4">
            <a:extLst>
              <a:ext uri="{FF2B5EF4-FFF2-40B4-BE49-F238E27FC236}">
                <a16:creationId xmlns:a16="http://schemas.microsoft.com/office/drawing/2014/main" id="{36177736-8C1C-B785-9D17-1BE6F6E093D1}"/>
              </a:ext>
            </a:extLst>
          </p:cNvPr>
          <p:cNvSpPr/>
          <p:nvPr/>
        </p:nvSpPr>
        <p:spPr>
          <a:xfrm>
            <a:off x="8199265" y="1954831"/>
            <a:ext cx="3467217" cy="3452831"/>
          </a:xfrm>
          <a:prstGeom prst="roundRect">
            <a:avLst>
              <a:gd name="adj" fmla="val 6440"/>
            </a:avLst>
          </a:prstGeom>
          <a:solidFill>
            <a:schemeClr val="tx1">
              <a:alpha val="179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6" name="CuadroTexto 5">
            <a:extLst>
              <a:ext uri="{FF2B5EF4-FFF2-40B4-BE49-F238E27FC236}">
                <a16:creationId xmlns:a16="http://schemas.microsoft.com/office/drawing/2014/main" id="{9A5A83D5-24BF-ADBD-E5EF-EEAF9E909529}"/>
              </a:ext>
            </a:extLst>
          </p:cNvPr>
          <p:cNvSpPr txBox="1"/>
          <p:nvPr/>
        </p:nvSpPr>
        <p:spPr>
          <a:xfrm>
            <a:off x="684369" y="1397787"/>
            <a:ext cx="3467217" cy="461665"/>
          </a:xfrm>
          <a:prstGeom prst="rect">
            <a:avLst/>
          </a:prstGeom>
          <a:noFill/>
        </p:spPr>
        <p:txBody>
          <a:bodyPr wrap="square" rtlCol="0">
            <a:spAutoFit/>
          </a:bodyPr>
          <a:lstStyle/>
          <a:p>
            <a:pPr algn="ctr"/>
            <a:r>
              <a:rPr lang="es-CL" sz="2400" spc="120" err="1">
                <a:solidFill>
                  <a:srgbClr val="00FDFF"/>
                </a:solidFill>
                <a:latin typeface="Segoe UI" panose="020B0502040204020203" pitchFamily="34" charset="0"/>
                <a:ea typeface="Segoe UI" panose="020B0502040204020203" pitchFamily="34" charset="0"/>
                <a:cs typeface="Segoe UI" panose="020B0502040204020203" pitchFamily="34" charset="0"/>
              </a:rPr>
              <a:t>Consult</a:t>
            </a:r>
            <a:r>
              <a:rPr lang="es-CL" sz="2400" b="1" spc="120" err="1">
                <a:solidFill>
                  <a:srgbClr val="00FDFF"/>
                </a:solidFill>
                <a:latin typeface="Segoe UI" panose="020B0502040204020203" pitchFamily="34" charset="0"/>
                <a:ea typeface="Segoe UI" panose="020B0502040204020203" pitchFamily="34" charset="0"/>
                <a:cs typeface="Segoe UI" panose="020B0502040204020203" pitchFamily="34" charset="0"/>
              </a:rPr>
              <a:t>AI</a:t>
            </a:r>
            <a:endParaRPr lang="es-CL" sz="2400" b="1" spc="120">
              <a:solidFill>
                <a:srgbClr val="00FDFF"/>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CuadroTexto 6">
            <a:extLst>
              <a:ext uri="{FF2B5EF4-FFF2-40B4-BE49-F238E27FC236}">
                <a16:creationId xmlns:a16="http://schemas.microsoft.com/office/drawing/2014/main" id="{B0882299-E9BD-7E91-4A87-AC6C1AA10F17}"/>
              </a:ext>
            </a:extLst>
          </p:cNvPr>
          <p:cNvSpPr txBox="1"/>
          <p:nvPr/>
        </p:nvSpPr>
        <p:spPr>
          <a:xfrm>
            <a:off x="4441816" y="1408207"/>
            <a:ext cx="3467217" cy="461665"/>
          </a:xfrm>
          <a:prstGeom prst="rect">
            <a:avLst/>
          </a:prstGeom>
          <a:noFill/>
        </p:spPr>
        <p:txBody>
          <a:bodyPr wrap="square" rtlCol="0">
            <a:spAutoFit/>
          </a:bodyPr>
          <a:lstStyle/>
          <a:p>
            <a:pPr algn="ctr"/>
            <a:r>
              <a:rPr lang="es-CL" sz="2400" spc="120" err="1">
                <a:solidFill>
                  <a:srgbClr val="00FDFF"/>
                </a:solidFill>
                <a:latin typeface="Segoe UI" panose="020B0502040204020203" pitchFamily="34" charset="0"/>
                <a:ea typeface="Segoe UI" panose="020B0502040204020203" pitchFamily="34" charset="0"/>
                <a:cs typeface="Segoe UI" panose="020B0502040204020203" pitchFamily="34" charset="0"/>
              </a:rPr>
              <a:t>Solicit</a:t>
            </a:r>
            <a:r>
              <a:rPr lang="es-CL" sz="2400" b="1" spc="120" err="1">
                <a:solidFill>
                  <a:srgbClr val="00FDFF"/>
                </a:solidFill>
                <a:latin typeface="Segoe UI" panose="020B0502040204020203" pitchFamily="34" charset="0"/>
                <a:ea typeface="Segoe UI" panose="020B0502040204020203" pitchFamily="34" charset="0"/>
                <a:cs typeface="Segoe UI" panose="020B0502040204020203" pitchFamily="34" charset="0"/>
              </a:rPr>
              <a:t>AI</a:t>
            </a:r>
            <a:endParaRPr lang="es-CL" sz="2400" b="1" spc="120">
              <a:solidFill>
                <a:srgbClr val="00FDFF"/>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CuadroTexto 7">
            <a:extLst>
              <a:ext uri="{FF2B5EF4-FFF2-40B4-BE49-F238E27FC236}">
                <a16:creationId xmlns:a16="http://schemas.microsoft.com/office/drawing/2014/main" id="{D7B91B91-E6E9-A2D5-ADF8-F0FCD1870377}"/>
              </a:ext>
            </a:extLst>
          </p:cNvPr>
          <p:cNvSpPr txBox="1"/>
          <p:nvPr/>
        </p:nvSpPr>
        <p:spPr>
          <a:xfrm>
            <a:off x="8199264" y="1397787"/>
            <a:ext cx="3467217" cy="461665"/>
          </a:xfrm>
          <a:prstGeom prst="rect">
            <a:avLst/>
          </a:prstGeom>
          <a:noFill/>
        </p:spPr>
        <p:txBody>
          <a:bodyPr wrap="square" rtlCol="0">
            <a:spAutoFit/>
          </a:bodyPr>
          <a:lstStyle/>
          <a:p>
            <a:pPr algn="ctr"/>
            <a:r>
              <a:rPr lang="es-CL" sz="2400" spc="120" err="1">
                <a:solidFill>
                  <a:srgbClr val="00FDFF"/>
                </a:solidFill>
                <a:latin typeface="Segoe UI" panose="020B0502040204020203" pitchFamily="34" charset="0"/>
                <a:ea typeface="Segoe UI" panose="020B0502040204020203" pitchFamily="34" charset="0"/>
                <a:cs typeface="Segoe UI" panose="020B0502040204020203" pitchFamily="34" charset="0"/>
              </a:rPr>
              <a:t>Soport</a:t>
            </a:r>
            <a:r>
              <a:rPr lang="es-CL" sz="2400" b="1" spc="120" err="1">
                <a:solidFill>
                  <a:srgbClr val="00FDFF"/>
                </a:solidFill>
                <a:latin typeface="Segoe UI" panose="020B0502040204020203" pitchFamily="34" charset="0"/>
                <a:ea typeface="Segoe UI" panose="020B0502040204020203" pitchFamily="34" charset="0"/>
                <a:cs typeface="Segoe UI" panose="020B0502040204020203" pitchFamily="34" charset="0"/>
              </a:rPr>
              <a:t>AI</a:t>
            </a:r>
            <a:endParaRPr lang="es-CL" sz="2400" b="1" spc="120">
              <a:solidFill>
                <a:srgbClr val="00FDFF"/>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Text Placeholder 8">
            <a:extLst>
              <a:ext uri="{FF2B5EF4-FFF2-40B4-BE49-F238E27FC236}">
                <a16:creationId xmlns:a16="http://schemas.microsoft.com/office/drawing/2014/main" id="{B77F54CB-D509-E97B-66D5-BED9A6DC0152}"/>
              </a:ext>
            </a:extLst>
          </p:cNvPr>
          <p:cNvSpPr txBox="1">
            <a:spLocks/>
          </p:cNvSpPr>
          <p:nvPr/>
        </p:nvSpPr>
        <p:spPr>
          <a:xfrm>
            <a:off x="841425" y="2190242"/>
            <a:ext cx="3153103" cy="1110007"/>
          </a:xfrm>
          <a:prstGeom prst="rect">
            <a:avLst/>
          </a:prstGeom>
        </p:spPr>
        <p:txBody>
          <a:bodyPr vert="horz" lIns="91440" tIns="45720" rIns="91440" bIns="45720" rtlCol="0" anchor="ctr">
            <a:noAutofit/>
          </a:bodyPr>
          <a:lstStyle>
            <a:defPPr>
              <a:defRPr lang="es-CL"/>
            </a:defPPr>
            <a:lvl1pPr>
              <a:defRPr sz="1200" spc="20">
                <a:solidFill>
                  <a:schemeClr val="tx1">
                    <a:lumMod val="75000"/>
                    <a:lumOff val="25000"/>
                  </a:schemeClr>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a:solidFill>
                  <a:schemeClr val="bg1"/>
                </a:solidFill>
                <a:latin typeface="Segoe UI Semilight" panose="020B0402040204020203" pitchFamily="34" charset="0"/>
                <a:cs typeface="Segoe UI Semilight" panose="020B0402040204020203" pitchFamily="34" charset="0"/>
              </a:rPr>
              <a:t>Solución que responde información general cargada por la organización.</a:t>
            </a:r>
          </a:p>
        </p:txBody>
      </p:sp>
      <p:sp>
        <p:nvSpPr>
          <p:cNvPr id="10" name="Text Placeholder 8">
            <a:extLst>
              <a:ext uri="{FF2B5EF4-FFF2-40B4-BE49-F238E27FC236}">
                <a16:creationId xmlns:a16="http://schemas.microsoft.com/office/drawing/2014/main" id="{C9E7182E-B826-AE1B-9D19-1CE6564123AC}"/>
              </a:ext>
            </a:extLst>
          </p:cNvPr>
          <p:cNvSpPr txBox="1">
            <a:spLocks/>
          </p:cNvSpPr>
          <p:nvPr/>
        </p:nvSpPr>
        <p:spPr>
          <a:xfrm>
            <a:off x="4598874" y="2183569"/>
            <a:ext cx="3153103" cy="1110007"/>
          </a:xfrm>
          <a:prstGeom prst="rect">
            <a:avLst/>
          </a:prstGeom>
        </p:spPr>
        <p:txBody>
          <a:bodyPr vert="horz" lIns="91440" tIns="45720" rIns="91440" bIns="45720" rtlCol="0" anchor="ctr">
            <a:noAutofit/>
          </a:bodyPr>
          <a:lstStyle>
            <a:defPPr>
              <a:defRPr lang="es-CL"/>
            </a:defPPr>
            <a:lvl1pPr>
              <a:defRPr sz="1200" spc="20">
                <a:solidFill>
                  <a:schemeClr val="tx1">
                    <a:lumMod val="75000"/>
                    <a:lumOff val="25000"/>
                  </a:schemeClr>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a:solidFill>
                  <a:schemeClr val="bg1"/>
                </a:solidFill>
                <a:latin typeface="Segoe UI Semilight" panose="020B0402040204020203" pitchFamily="34" charset="0"/>
                <a:cs typeface="Segoe UI Semilight" panose="020B0402040204020203" pitchFamily="34" charset="0"/>
              </a:rPr>
              <a:t>Solución que responde a requerimientos realizados por el usuario.</a:t>
            </a:r>
          </a:p>
        </p:txBody>
      </p:sp>
      <p:sp>
        <p:nvSpPr>
          <p:cNvPr id="11" name="Text Placeholder 8">
            <a:extLst>
              <a:ext uri="{FF2B5EF4-FFF2-40B4-BE49-F238E27FC236}">
                <a16:creationId xmlns:a16="http://schemas.microsoft.com/office/drawing/2014/main" id="{45D890D0-B7BF-96B8-9E7A-40564FDB142E}"/>
              </a:ext>
            </a:extLst>
          </p:cNvPr>
          <p:cNvSpPr txBox="1">
            <a:spLocks/>
          </p:cNvSpPr>
          <p:nvPr/>
        </p:nvSpPr>
        <p:spPr>
          <a:xfrm>
            <a:off x="8355724" y="2183568"/>
            <a:ext cx="3153103" cy="1110007"/>
          </a:xfrm>
          <a:prstGeom prst="rect">
            <a:avLst/>
          </a:prstGeom>
        </p:spPr>
        <p:txBody>
          <a:bodyPr vert="horz" lIns="91440" tIns="45720" rIns="91440" bIns="45720" rtlCol="0" anchor="ctr">
            <a:noAutofit/>
          </a:bodyPr>
          <a:lstStyle>
            <a:defPPr>
              <a:defRPr lang="es-CL"/>
            </a:defPPr>
            <a:lvl1pPr>
              <a:defRPr sz="1200" spc="20">
                <a:solidFill>
                  <a:schemeClr val="tx1">
                    <a:lumMod val="75000"/>
                    <a:lumOff val="25000"/>
                  </a:schemeClr>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a:solidFill>
                  <a:schemeClr val="bg1"/>
                </a:solidFill>
                <a:latin typeface="Segoe UI Semilight" panose="020B0402040204020203" pitchFamily="34" charset="0"/>
                <a:cs typeface="Segoe UI Semilight" panose="020B0402040204020203" pitchFamily="34" charset="0"/>
              </a:rPr>
              <a:t>Solución que resuelve solicitudes realizadas a una casilla de e-mail.</a:t>
            </a:r>
          </a:p>
        </p:txBody>
      </p:sp>
      <p:pic>
        <p:nvPicPr>
          <p:cNvPr id="13" name="Imagen 12">
            <a:extLst>
              <a:ext uri="{FF2B5EF4-FFF2-40B4-BE49-F238E27FC236}">
                <a16:creationId xmlns:a16="http://schemas.microsoft.com/office/drawing/2014/main" id="{5D35B7C0-E3CE-A011-F924-553DAD9756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9103" y="3429000"/>
            <a:ext cx="3242874" cy="1587757"/>
          </a:xfrm>
          <a:prstGeom prst="rect">
            <a:avLst/>
          </a:prstGeom>
        </p:spPr>
      </p:pic>
      <p:pic>
        <p:nvPicPr>
          <p:cNvPr id="15" name="Imagen 14">
            <a:extLst>
              <a:ext uri="{FF2B5EF4-FFF2-40B4-BE49-F238E27FC236}">
                <a16:creationId xmlns:a16="http://schemas.microsoft.com/office/drawing/2014/main" id="{BD00354B-3742-5F77-FD5B-EE4191C484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742" y="3562217"/>
            <a:ext cx="3161375" cy="1547854"/>
          </a:xfrm>
          <a:prstGeom prst="rect">
            <a:avLst/>
          </a:prstGeom>
        </p:spPr>
      </p:pic>
      <p:sp>
        <p:nvSpPr>
          <p:cNvPr id="16" name="Marcador de texto 19">
            <a:extLst>
              <a:ext uri="{FF2B5EF4-FFF2-40B4-BE49-F238E27FC236}">
                <a16:creationId xmlns:a16="http://schemas.microsoft.com/office/drawing/2014/main" id="{CE0B3780-9D55-C664-8CC8-7ACEB3E85914}"/>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Soluciones XMS con IA</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9" name="Imagen 18">
            <a:extLst>
              <a:ext uri="{FF2B5EF4-FFF2-40B4-BE49-F238E27FC236}">
                <a16:creationId xmlns:a16="http://schemas.microsoft.com/office/drawing/2014/main" id="{C5C99332-4851-6201-0855-04E3EC93B5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2770" y="3388954"/>
            <a:ext cx="1337576" cy="1870783"/>
          </a:xfrm>
          <a:prstGeom prst="rect">
            <a:avLst/>
          </a:prstGeom>
        </p:spPr>
      </p:pic>
    </p:spTree>
    <p:extLst>
      <p:ext uri="{BB962C8B-B14F-4D97-AF65-F5344CB8AC3E}">
        <p14:creationId xmlns:p14="http://schemas.microsoft.com/office/powerpoint/2010/main" val="1970826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redondeado 46">
            <a:extLst>
              <a:ext uri="{FF2B5EF4-FFF2-40B4-BE49-F238E27FC236}">
                <a16:creationId xmlns:a16="http://schemas.microsoft.com/office/drawing/2014/main" id="{BFBD07CF-ABC0-7B03-120E-935AECFEAD9E}"/>
              </a:ext>
            </a:extLst>
          </p:cNvPr>
          <p:cNvSpPr/>
          <p:nvPr/>
        </p:nvSpPr>
        <p:spPr>
          <a:xfrm>
            <a:off x="8812521" y="-1"/>
            <a:ext cx="3379480" cy="6858001"/>
          </a:xfrm>
          <a:prstGeom prst="roundRect">
            <a:avLst>
              <a:gd name="adj" fmla="val 0"/>
            </a:avLst>
          </a:prstGeom>
          <a:solidFill>
            <a:schemeClr val="tx1">
              <a:alpha val="713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35" name="Rectángulo redondeado 34">
            <a:extLst>
              <a:ext uri="{FF2B5EF4-FFF2-40B4-BE49-F238E27FC236}">
                <a16:creationId xmlns:a16="http://schemas.microsoft.com/office/drawing/2014/main" id="{F2F650F2-B663-6C7C-A167-CD3916B8050A}"/>
              </a:ext>
            </a:extLst>
          </p:cNvPr>
          <p:cNvSpPr/>
          <p:nvPr/>
        </p:nvSpPr>
        <p:spPr>
          <a:xfrm>
            <a:off x="4678300" y="2243388"/>
            <a:ext cx="3902602" cy="3305868"/>
          </a:xfrm>
          <a:prstGeom prst="roundRect">
            <a:avLst>
              <a:gd name="adj" fmla="val 6440"/>
            </a:avLst>
          </a:prstGeom>
          <a:solidFill>
            <a:schemeClr val="tx1">
              <a:alpha val="179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Contexto soluciones</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 name="Rectángulo redondeado 15">
            <a:extLst>
              <a:ext uri="{FF2B5EF4-FFF2-40B4-BE49-F238E27FC236}">
                <a16:creationId xmlns:a16="http://schemas.microsoft.com/office/drawing/2014/main" id="{CF3B8D5F-ABD9-F72A-AF98-EDA6C5DAAE66}"/>
              </a:ext>
            </a:extLst>
          </p:cNvPr>
          <p:cNvSpPr/>
          <p:nvPr/>
        </p:nvSpPr>
        <p:spPr>
          <a:xfrm>
            <a:off x="831273" y="2236352"/>
            <a:ext cx="3701144" cy="58623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rPr>
              <a:t>Entorno seguro y exclusivo</a:t>
            </a:r>
          </a:p>
        </p:txBody>
      </p:sp>
      <p:sp>
        <p:nvSpPr>
          <p:cNvPr id="17" name="Rectángulo redondeado 16">
            <a:extLst>
              <a:ext uri="{FF2B5EF4-FFF2-40B4-BE49-F238E27FC236}">
                <a16:creationId xmlns:a16="http://schemas.microsoft.com/office/drawing/2014/main" id="{BEA8C88C-4403-9679-D2EB-7E3862D0FD51}"/>
              </a:ext>
            </a:extLst>
          </p:cNvPr>
          <p:cNvSpPr/>
          <p:nvPr/>
        </p:nvSpPr>
        <p:spPr>
          <a:xfrm>
            <a:off x="831273" y="2964693"/>
            <a:ext cx="3701144" cy="76641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rPr>
              <a:t>Sólo responde respecto de la base de conocimientos cargada</a:t>
            </a:r>
          </a:p>
        </p:txBody>
      </p:sp>
      <p:sp>
        <p:nvSpPr>
          <p:cNvPr id="18" name="Rectángulo redondeado 17">
            <a:extLst>
              <a:ext uri="{FF2B5EF4-FFF2-40B4-BE49-F238E27FC236}">
                <a16:creationId xmlns:a16="http://schemas.microsoft.com/office/drawing/2014/main" id="{2C6BD6EF-9D51-91C9-C608-94C12C48DC1D}"/>
              </a:ext>
            </a:extLst>
          </p:cNvPr>
          <p:cNvSpPr/>
          <p:nvPr/>
        </p:nvSpPr>
        <p:spPr>
          <a:xfrm>
            <a:off x="831273" y="3873210"/>
            <a:ext cx="3701144" cy="76641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rPr>
              <a:t>Los datos cargados permanecen de propiedad y acceso del cliente</a:t>
            </a:r>
          </a:p>
        </p:txBody>
      </p:sp>
      <p:sp>
        <p:nvSpPr>
          <p:cNvPr id="21" name="CuadroTexto 20">
            <a:extLst>
              <a:ext uri="{FF2B5EF4-FFF2-40B4-BE49-F238E27FC236}">
                <a16:creationId xmlns:a16="http://schemas.microsoft.com/office/drawing/2014/main" id="{33B7BB5D-B24E-A737-5C14-CEBE6DAE4E70}"/>
              </a:ext>
            </a:extLst>
          </p:cNvPr>
          <p:cNvSpPr txBox="1"/>
          <p:nvPr/>
        </p:nvSpPr>
        <p:spPr>
          <a:xfrm>
            <a:off x="1445045" y="1469887"/>
            <a:ext cx="1903233" cy="646331"/>
          </a:xfrm>
          <a:prstGeom prst="rect">
            <a:avLst/>
          </a:prstGeom>
          <a:noFill/>
        </p:spPr>
        <p:txBody>
          <a:bodyPr wrap="square" rtlCol="0">
            <a:spAutoFit/>
          </a:bodyPr>
          <a:lstStyle/>
          <a:p>
            <a:r>
              <a:rPr lang="es-CL" b="1" spc="12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rPr>
              <a:t>BENEFICIOS DE CHAT GPT</a:t>
            </a:r>
          </a:p>
        </p:txBody>
      </p:sp>
      <p:pic>
        <p:nvPicPr>
          <p:cNvPr id="22" name="Imagen 21">
            <a:extLst>
              <a:ext uri="{FF2B5EF4-FFF2-40B4-BE49-F238E27FC236}">
                <a16:creationId xmlns:a16="http://schemas.microsoft.com/office/drawing/2014/main" id="{8145A67B-A9EE-1FD6-4FBF-973B5A5A2F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991" y="2326191"/>
            <a:ext cx="485030" cy="485030"/>
          </a:xfrm>
          <a:prstGeom prst="rect">
            <a:avLst/>
          </a:prstGeom>
        </p:spPr>
      </p:pic>
      <p:pic>
        <p:nvPicPr>
          <p:cNvPr id="23" name="Imagen 22">
            <a:extLst>
              <a:ext uri="{FF2B5EF4-FFF2-40B4-BE49-F238E27FC236}">
                <a16:creationId xmlns:a16="http://schemas.microsoft.com/office/drawing/2014/main" id="{B9B86036-4657-52A7-3C21-F715266C9B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577" y="3146224"/>
            <a:ext cx="485030" cy="485030"/>
          </a:xfrm>
          <a:prstGeom prst="rect">
            <a:avLst/>
          </a:prstGeom>
        </p:spPr>
      </p:pic>
      <p:pic>
        <p:nvPicPr>
          <p:cNvPr id="24" name="Imagen 23">
            <a:extLst>
              <a:ext uri="{FF2B5EF4-FFF2-40B4-BE49-F238E27FC236}">
                <a16:creationId xmlns:a16="http://schemas.microsoft.com/office/drawing/2014/main" id="{8CFF608F-36A0-35D4-ED21-228FD26D5A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58" y="3966257"/>
            <a:ext cx="485030" cy="485030"/>
          </a:xfrm>
          <a:prstGeom prst="rect">
            <a:avLst/>
          </a:prstGeom>
        </p:spPr>
      </p:pic>
      <p:sp>
        <p:nvSpPr>
          <p:cNvPr id="25" name="Rectángulo redondeado 24">
            <a:extLst>
              <a:ext uri="{FF2B5EF4-FFF2-40B4-BE49-F238E27FC236}">
                <a16:creationId xmlns:a16="http://schemas.microsoft.com/office/drawing/2014/main" id="{66D4DA86-0C58-D988-A5B0-D8FED3293496}"/>
              </a:ext>
            </a:extLst>
          </p:cNvPr>
          <p:cNvSpPr/>
          <p:nvPr/>
        </p:nvSpPr>
        <p:spPr>
          <a:xfrm>
            <a:off x="791399" y="4781727"/>
            <a:ext cx="3701144" cy="76049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a:solidFill>
                  <a:schemeClr val="tx1">
                    <a:lumMod val="95000"/>
                    <a:lumOff val="5000"/>
                  </a:schemeClr>
                </a:solidFill>
                <a:effectLst/>
                <a:latin typeface="Segoe UI" panose="020B0502040204020203" pitchFamily="34" charset="0"/>
                <a:ea typeface="Segoe UI" panose="020B0502040204020203" pitchFamily="34" charset="0"/>
                <a:cs typeface="Segoe UI" panose="020B0502040204020203" pitchFamily="34" charset="0"/>
              </a:rPr>
              <a:t>Puede acceder a múltiples fuentes de datos (Excel, Word, PDF, BBDD, etc.)</a:t>
            </a:r>
          </a:p>
        </p:txBody>
      </p:sp>
      <p:pic>
        <p:nvPicPr>
          <p:cNvPr id="26" name="Imagen 25">
            <a:extLst>
              <a:ext uri="{FF2B5EF4-FFF2-40B4-BE49-F238E27FC236}">
                <a16:creationId xmlns:a16="http://schemas.microsoft.com/office/drawing/2014/main" id="{CF81641A-C280-F934-992D-BBA30805D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58" y="4859054"/>
            <a:ext cx="485030" cy="485030"/>
          </a:xfrm>
          <a:prstGeom prst="rect">
            <a:avLst/>
          </a:prstGeom>
        </p:spPr>
      </p:pic>
      <p:sp>
        <p:nvSpPr>
          <p:cNvPr id="27" name="Rectángulo 26">
            <a:extLst>
              <a:ext uri="{FF2B5EF4-FFF2-40B4-BE49-F238E27FC236}">
                <a16:creationId xmlns:a16="http://schemas.microsoft.com/office/drawing/2014/main" id="{1EB4EBD5-6F2A-42B8-DE3F-86A319200052}"/>
              </a:ext>
            </a:extLst>
          </p:cNvPr>
          <p:cNvSpPr/>
          <p:nvPr/>
        </p:nvSpPr>
        <p:spPr>
          <a:xfrm>
            <a:off x="5787800" y="2653754"/>
            <a:ext cx="2676888" cy="337686"/>
          </a:xfrm>
          <a:prstGeom prst="rect">
            <a:avLst/>
          </a:prstGeom>
        </p:spPr>
        <p:txBody>
          <a:bodyPr vert="horz" lIns="91440" tIns="45720" rIns="91440" bIns="45720" rtlCol="0" anchor="ctr">
            <a:noAutofit/>
          </a:bodyPr>
          <a:lstStyle/>
          <a:p>
            <a:r>
              <a:rPr lang="es-ES" spc="20">
                <a:solidFill>
                  <a:schemeClr val="bg1"/>
                </a:solidFill>
                <a:latin typeface="Segoe UI Semilight" panose="020B0402040204020203" pitchFamily="34" charset="0"/>
                <a:cs typeface="Segoe UI Semilight" panose="020B0402040204020203" pitchFamily="34" charset="0"/>
              </a:rPr>
              <a:t>Azure </a:t>
            </a:r>
            <a:r>
              <a:rPr lang="es-ES" spc="20" err="1">
                <a:solidFill>
                  <a:schemeClr val="bg1"/>
                </a:solidFill>
                <a:latin typeface="Segoe UI Semilight" panose="020B0402040204020203" pitchFamily="34" charset="0"/>
                <a:cs typeface="Segoe UI Semilight" panose="020B0402040204020203" pitchFamily="34" charset="0"/>
              </a:rPr>
              <a:t>OpenAI</a:t>
            </a:r>
            <a:endParaRPr lang="es-CL" spc="20">
              <a:solidFill>
                <a:schemeClr val="bg1"/>
              </a:solidFill>
              <a:latin typeface="Segoe UI Semilight" panose="020B0402040204020203" pitchFamily="34" charset="0"/>
              <a:cs typeface="Segoe UI Semilight" panose="020B0402040204020203" pitchFamily="34" charset="0"/>
            </a:endParaRPr>
          </a:p>
        </p:txBody>
      </p:sp>
      <p:pic>
        <p:nvPicPr>
          <p:cNvPr id="29" name="Graphic 8">
            <a:extLst>
              <a:ext uri="{FF2B5EF4-FFF2-40B4-BE49-F238E27FC236}">
                <a16:creationId xmlns:a16="http://schemas.microsoft.com/office/drawing/2014/main" id="{0195BE86-B190-5A6C-20BE-C7C51CCABD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8319" y="3346604"/>
            <a:ext cx="600354" cy="600354"/>
          </a:xfrm>
          <a:prstGeom prst="rect">
            <a:avLst/>
          </a:prstGeom>
        </p:spPr>
      </p:pic>
      <p:pic>
        <p:nvPicPr>
          <p:cNvPr id="30" name="Graphic 10">
            <a:extLst>
              <a:ext uri="{FF2B5EF4-FFF2-40B4-BE49-F238E27FC236}">
                <a16:creationId xmlns:a16="http://schemas.microsoft.com/office/drawing/2014/main" id="{2B50BE2D-D074-73C9-017D-816124E8D2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821" y="4852297"/>
            <a:ext cx="600354" cy="600354"/>
          </a:xfrm>
          <a:prstGeom prst="rect">
            <a:avLst/>
          </a:prstGeom>
        </p:spPr>
      </p:pic>
      <p:sp>
        <p:nvSpPr>
          <p:cNvPr id="31" name="Rectángulo 44">
            <a:extLst>
              <a:ext uri="{FF2B5EF4-FFF2-40B4-BE49-F238E27FC236}">
                <a16:creationId xmlns:a16="http://schemas.microsoft.com/office/drawing/2014/main" id="{C2C4352C-8A8B-6DE1-9FA0-1E3ED3577876}"/>
              </a:ext>
            </a:extLst>
          </p:cNvPr>
          <p:cNvSpPr/>
          <p:nvPr/>
        </p:nvSpPr>
        <p:spPr>
          <a:xfrm>
            <a:off x="5662159" y="5002817"/>
            <a:ext cx="2676888" cy="337686"/>
          </a:xfrm>
          <a:prstGeom prst="rect">
            <a:avLst/>
          </a:prstGeom>
        </p:spPr>
        <p:txBody>
          <a:bodyPr vert="horz" lIns="91440" tIns="45720" rIns="91440" bIns="45720" rtlCol="0" anchor="ctr">
            <a:noAutofit/>
          </a:bodyPr>
          <a:lstStyle/>
          <a:p>
            <a:r>
              <a:rPr lang="es-ES" spc="20">
                <a:solidFill>
                  <a:schemeClr val="bg1"/>
                </a:solidFill>
                <a:latin typeface="Segoe UI Semilight" panose="020B0402040204020203" pitchFamily="34" charset="0"/>
                <a:cs typeface="Segoe UI Semilight" panose="020B0402040204020203" pitchFamily="34" charset="0"/>
              </a:rPr>
              <a:t>Azure Cognitive </a:t>
            </a:r>
            <a:r>
              <a:rPr lang="es-ES" spc="20" err="1">
                <a:solidFill>
                  <a:schemeClr val="bg1"/>
                </a:solidFill>
                <a:latin typeface="Segoe UI Semilight" panose="020B0402040204020203" pitchFamily="34" charset="0"/>
                <a:cs typeface="Segoe UI Semilight" panose="020B0402040204020203" pitchFamily="34" charset="0"/>
              </a:rPr>
              <a:t>Search</a:t>
            </a:r>
            <a:endParaRPr lang="es-CL" spc="20">
              <a:solidFill>
                <a:schemeClr val="bg1"/>
              </a:solidFill>
              <a:latin typeface="Segoe UI Semilight" panose="020B0402040204020203" pitchFamily="34" charset="0"/>
              <a:cs typeface="Segoe UI Semilight" panose="020B0402040204020203" pitchFamily="34" charset="0"/>
            </a:endParaRPr>
          </a:p>
        </p:txBody>
      </p:sp>
      <p:sp>
        <p:nvSpPr>
          <p:cNvPr id="32" name="Rectángulo 44">
            <a:extLst>
              <a:ext uri="{FF2B5EF4-FFF2-40B4-BE49-F238E27FC236}">
                <a16:creationId xmlns:a16="http://schemas.microsoft.com/office/drawing/2014/main" id="{17E30CB7-CDD0-6820-823C-B349397193BB}"/>
              </a:ext>
            </a:extLst>
          </p:cNvPr>
          <p:cNvSpPr/>
          <p:nvPr/>
        </p:nvSpPr>
        <p:spPr>
          <a:xfrm>
            <a:off x="5734556" y="3467190"/>
            <a:ext cx="2676888" cy="337686"/>
          </a:xfrm>
          <a:prstGeom prst="rect">
            <a:avLst/>
          </a:prstGeom>
        </p:spPr>
        <p:txBody>
          <a:bodyPr vert="horz" lIns="91440" tIns="45720" rIns="91440" bIns="45720" rtlCol="0" anchor="ctr">
            <a:noAutofit/>
          </a:bodyPr>
          <a:lstStyle/>
          <a:p>
            <a:r>
              <a:rPr lang="es-ES" spc="20">
                <a:solidFill>
                  <a:schemeClr val="bg1"/>
                </a:solidFill>
                <a:latin typeface="Segoe UI Semilight" panose="020B0402040204020203" pitchFamily="34" charset="0"/>
                <a:cs typeface="Segoe UI Semilight" panose="020B0402040204020203" pitchFamily="34" charset="0"/>
              </a:rPr>
              <a:t>Azure App </a:t>
            </a:r>
            <a:r>
              <a:rPr lang="es-ES" spc="20" err="1">
                <a:solidFill>
                  <a:schemeClr val="bg1"/>
                </a:solidFill>
                <a:latin typeface="Segoe UI Semilight" panose="020B0402040204020203" pitchFamily="34" charset="0"/>
                <a:cs typeface="Segoe UI Semilight" panose="020B0402040204020203" pitchFamily="34" charset="0"/>
              </a:rPr>
              <a:t>Service</a:t>
            </a:r>
            <a:endParaRPr lang="es-CL" spc="20">
              <a:solidFill>
                <a:schemeClr val="bg1"/>
              </a:solidFill>
              <a:latin typeface="Segoe UI Semilight" panose="020B0402040204020203" pitchFamily="34" charset="0"/>
              <a:cs typeface="Segoe UI Semilight" panose="020B0402040204020203" pitchFamily="34" charset="0"/>
            </a:endParaRPr>
          </a:p>
        </p:txBody>
      </p:sp>
      <p:pic>
        <p:nvPicPr>
          <p:cNvPr id="34" name="Picture 10">
            <a:extLst>
              <a:ext uri="{FF2B5EF4-FFF2-40B4-BE49-F238E27FC236}">
                <a16:creationId xmlns:a16="http://schemas.microsoft.com/office/drawing/2014/main" id="{A596898A-5501-66AD-D57A-F8276C1C42C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1273" y="1479330"/>
            <a:ext cx="613772" cy="613772"/>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5AB20DF4-7B76-7B3E-AD46-FCFE68BC758E}"/>
              </a:ext>
            </a:extLst>
          </p:cNvPr>
          <p:cNvSpPr txBox="1"/>
          <p:nvPr/>
        </p:nvSpPr>
        <p:spPr>
          <a:xfrm>
            <a:off x="4716096" y="1750883"/>
            <a:ext cx="3889815" cy="369332"/>
          </a:xfrm>
          <a:prstGeom prst="rect">
            <a:avLst/>
          </a:prstGeom>
          <a:noFill/>
        </p:spPr>
        <p:txBody>
          <a:bodyPr wrap="square" rtlCol="0">
            <a:spAutoFit/>
          </a:bodyPr>
          <a:lstStyle/>
          <a:p>
            <a:r>
              <a:rPr lang="es-CL" b="1" spc="12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rPr>
              <a:t>TECNOLOGÍAS USADAS</a:t>
            </a:r>
          </a:p>
        </p:txBody>
      </p:sp>
      <p:pic>
        <p:nvPicPr>
          <p:cNvPr id="2052" name="Picture 4" descr="Omni Channel Icon #42729 - Free Icons Library">
            <a:extLst>
              <a:ext uri="{FF2B5EF4-FFF2-40B4-BE49-F238E27FC236}">
                <a16:creationId xmlns:a16="http://schemas.microsoft.com/office/drawing/2014/main" id="{B7540061-BA1F-CBCF-8EF4-2CBD0FB0616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22098" y="1408723"/>
            <a:ext cx="553161" cy="553161"/>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684CC67C-5EB7-CEAF-D9EF-371EC9D07825}"/>
              </a:ext>
            </a:extLst>
          </p:cNvPr>
          <p:cNvSpPr txBox="1"/>
          <p:nvPr/>
        </p:nvSpPr>
        <p:spPr>
          <a:xfrm>
            <a:off x="9756610" y="1479786"/>
            <a:ext cx="1493595" cy="369332"/>
          </a:xfrm>
          <a:prstGeom prst="rect">
            <a:avLst/>
          </a:prstGeom>
          <a:noFill/>
        </p:spPr>
        <p:txBody>
          <a:bodyPr wrap="square" rtlCol="0">
            <a:spAutoFit/>
          </a:bodyPr>
          <a:lstStyle/>
          <a:p>
            <a:r>
              <a:rPr lang="es-CL" spc="120">
                <a:solidFill>
                  <a:srgbClr val="00FDFF"/>
                </a:solidFill>
                <a:latin typeface="Segoe UI" panose="020B0502040204020203" pitchFamily="34" charset="0"/>
                <a:ea typeface="Segoe UI" panose="020B0502040204020203" pitchFamily="34" charset="0"/>
                <a:cs typeface="Segoe UI" panose="020B0502040204020203" pitchFamily="34" charset="0"/>
              </a:rPr>
              <a:t>CANAL</a:t>
            </a:r>
          </a:p>
        </p:txBody>
      </p:sp>
      <p:sp>
        <p:nvSpPr>
          <p:cNvPr id="38" name="Text Placeholder 8">
            <a:extLst>
              <a:ext uri="{FF2B5EF4-FFF2-40B4-BE49-F238E27FC236}">
                <a16:creationId xmlns:a16="http://schemas.microsoft.com/office/drawing/2014/main" id="{D3AA4472-9B84-2FD1-CBB1-DFA192CF9C26}"/>
              </a:ext>
            </a:extLst>
          </p:cNvPr>
          <p:cNvSpPr txBox="1">
            <a:spLocks/>
          </p:cNvSpPr>
          <p:nvPr/>
        </p:nvSpPr>
        <p:spPr>
          <a:xfrm>
            <a:off x="9759284" y="1790848"/>
            <a:ext cx="2215482" cy="755582"/>
          </a:xfrm>
          <a:prstGeom prst="rect">
            <a:avLst/>
          </a:prstGeom>
        </p:spPr>
        <p:txBody>
          <a:bodyPr vert="horz" lIns="91440" tIns="45720" rIns="91440" bIns="45720" rtlCol="0" anchor="ctr">
            <a:noAutofit/>
          </a:bodyPr>
          <a:lstStyle>
            <a:defPPr>
              <a:defRPr lang="es-CL"/>
            </a:defPPr>
            <a:lvl1pPr>
              <a:defRPr sz="1200" spc="20">
                <a:solidFill>
                  <a:schemeClr val="tx1">
                    <a:lumMod val="75000"/>
                    <a:lumOff val="25000"/>
                  </a:schemeClr>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solidFill>
                  <a:schemeClr val="bg1"/>
                </a:solidFill>
                <a:latin typeface="Segoe UI Semilight" panose="020B0402040204020203" pitchFamily="34" charset="0"/>
                <a:cs typeface="Segoe UI Semilight" panose="020B0402040204020203" pitchFamily="34" charset="0"/>
              </a:rPr>
              <a:t>Sitio web que permite ingresar preguntas y despliega respuestas.</a:t>
            </a:r>
          </a:p>
        </p:txBody>
      </p:sp>
      <p:sp>
        <p:nvSpPr>
          <p:cNvPr id="39" name="CuadroTexto 38">
            <a:extLst>
              <a:ext uri="{FF2B5EF4-FFF2-40B4-BE49-F238E27FC236}">
                <a16:creationId xmlns:a16="http://schemas.microsoft.com/office/drawing/2014/main" id="{3FB1804C-26CB-4E24-8E3C-77E4A00F1018}"/>
              </a:ext>
            </a:extLst>
          </p:cNvPr>
          <p:cNvSpPr txBox="1"/>
          <p:nvPr/>
        </p:nvSpPr>
        <p:spPr>
          <a:xfrm>
            <a:off x="9777392" y="2742863"/>
            <a:ext cx="2197374" cy="646331"/>
          </a:xfrm>
          <a:prstGeom prst="rect">
            <a:avLst/>
          </a:prstGeom>
          <a:noFill/>
        </p:spPr>
        <p:txBody>
          <a:bodyPr wrap="square" rtlCol="0">
            <a:spAutoFit/>
          </a:bodyPr>
          <a:lstStyle/>
          <a:p>
            <a:r>
              <a:rPr lang="es-CL" spc="120">
                <a:solidFill>
                  <a:srgbClr val="00FDFF"/>
                </a:solidFill>
                <a:latin typeface="Segoe UI" panose="020B0502040204020203" pitchFamily="34" charset="0"/>
                <a:ea typeface="Segoe UI" panose="020B0502040204020203" pitchFamily="34" charset="0"/>
                <a:cs typeface="Segoe UI" panose="020B0502040204020203" pitchFamily="34" charset="0"/>
              </a:rPr>
              <a:t>BASE DE CONOCIMIENTO</a:t>
            </a:r>
          </a:p>
        </p:txBody>
      </p:sp>
      <p:sp>
        <p:nvSpPr>
          <p:cNvPr id="40" name="Text Placeholder 8">
            <a:extLst>
              <a:ext uri="{FF2B5EF4-FFF2-40B4-BE49-F238E27FC236}">
                <a16:creationId xmlns:a16="http://schemas.microsoft.com/office/drawing/2014/main" id="{D8B7E682-4299-F7BF-EF98-D59C740CDEA3}"/>
              </a:ext>
            </a:extLst>
          </p:cNvPr>
          <p:cNvSpPr txBox="1">
            <a:spLocks/>
          </p:cNvSpPr>
          <p:nvPr/>
        </p:nvSpPr>
        <p:spPr>
          <a:xfrm>
            <a:off x="9777392" y="3349296"/>
            <a:ext cx="2215482" cy="631247"/>
          </a:xfrm>
          <a:prstGeom prst="rect">
            <a:avLst/>
          </a:prstGeom>
        </p:spPr>
        <p:txBody>
          <a:bodyPr vert="horz" lIns="91440" tIns="45720" rIns="91440" bIns="45720" rtlCol="0" anchor="ctr">
            <a:noAutofit/>
          </a:bodyPr>
          <a:lstStyle>
            <a:defPPr>
              <a:defRPr lang="es-CL"/>
            </a:defPPr>
            <a:lvl1pPr>
              <a:defRPr sz="1200" spc="20">
                <a:solidFill>
                  <a:schemeClr val="tx1">
                    <a:lumMod val="75000"/>
                    <a:lumOff val="25000"/>
                  </a:schemeClr>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solidFill>
                  <a:schemeClr val="bg1"/>
                </a:solidFill>
                <a:latin typeface="Segoe UI Semilight" panose="020B0402040204020203" pitchFamily="34" charset="0"/>
                <a:cs typeface="Segoe UI Semilight" panose="020B0402040204020203" pitchFamily="34" charset="0"/>
              </a:rPr>
              <a:t>En base a la documentación entregada por el cliente.</a:t>
            </a:r>
          </a:p>
        </p:txBody>
      </p:sp>
      <p:sp>
        <p:nvSpPr>
          <p:cNvPr id="41" name="CuadroTexto 40">
            <a:extLst>
              <a:ext uri="{FF2B5EF4-FFF2-40B4-BE49-F238E27FC236}">
                <a16:creationId xmlns:a16="http://schemas.microsoft.com/office/drawing/2014/main" id="{87077D23-5A72-0D79-48F3-1A83504FD4D3}"/>
              </a:ext>
            </a:extLst>
          </p:cNvPr>
          <p:cNvSpPr txBox="1"/>
          <p:nvPr/>
        </p:nvSpPr>
        <p:spPr>
          <a:xfrm>
            <a:off x="9777392" y="4137078"/>
            <a:ext cx="2197374" cy="369332"/>
          </a:xfrm>
          <a:prstGeom prst="rect">
            <a:avLst/>
          </a:prstGeom>
          <a:noFill/>
        </p:spPr>
        <p:txBody>
          <a:bodyPr wrap="square" rtlCol="0">
            <a:spAutoFit/>
          </a:bodyPr>
          <a:lstStyle/>
          <a:p>
            <a:r>
              <a:rPr lang="es-CL" spc="120">
                <a:solidFill>
                  <a:srgbClr val="00FDFF"/>
                </a:solidFill>
                <a:latin typeface="Segoe UI" panose="020B0502040204020203" pitchFamily="34" charset="0"/>
                <a:ea typeface="Segoe UI" panose="020B0502040204020203" pitchFamily="34" charset="0"/>
                <a:cs typeface="Segoe UI" panose="020B0502040204020203" pitchFamily="34" charset="0"/>
              </a:rPr>
              <a:t>DISCLAIMERS</a:t>
            </a:r>
          </a:p>
        </p:txBody>
      </p:sp>
      <p:sp>
        <p:nvSpPr>
          <p:cNvPr id="42" name="Text Placeholder 8">
            <a:extLst>
              <a:ext uri="{FF2B5EF4-FFF2-40B4-BE49-F238E27FC236}">
                <a16:creationId xmlns:a16="http://schemas.microsoft.com/office/drawing/2014/main" id="{22AF3A95-5D8B-DCDE-1E2F-FB5C79600373}"/>
              </a:ext>
            </a:extLst>
          </p:cNvPr>
          <p:cNvSpPr txBox="1">
            <a:spLocks/>
          </p:cNvSpPr>
          <p:nvPr/>
        </p:nvSpPr>
        <p:spPr>
          <a:xfrm>
            <a:off x="9768338" y="4662945"/>
            <a:ext cx="2215482" cy="916648"/>
          </a:xfrm>
          <a:prstGeom prst="rect">
            <a:avLst/>
          </a:prstGeom>
        </p:spPr>
        <p:txBody>
          <a:bodyPr vert="horz" lIns="91440" tIns="45720" rIns="91440" bIns="45720" rtlCol="0" anchor="ctr">
            <a:noAutofit/>
          </a:bodyPr>
          <a:lstStyle>
            <a:defPPr>
              <a:defRPr lang="es-CL"/>
            </a:defPPr>
            <a:lvl1pPr>
              <a:defRPr sz="1200" spc="20">
                <a:solidFill>
                  <a:schemeClr val="tx1">
                    <a:lumMod val="75000"/>
                    <a:lumOff val="25000"/>
                  </a:schemeClr>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solidFill>
                  <a:schemeClr val="bg1"/>
                </a:solidFill>
                <a:latin typeface="Segoe UI Semilight" panose="020B0402040204020203" pitchFamily="34" charset="0"/>
                <a:cs typeface="Segoe UI Semilight" panose="020B0402040204020203" pitchFamily="34" charset="0"/>
              </a:rPr>
              <a:t>La calidad de las respuestas, depende de la data.</a:t>
            </a:r>
          </a:p>
          <a:p>
            <a:endParaRPr lang="es-ES">
              <a:solidFill>
                <a:schemeClr val="bg1"/>
              </a:solidFill>
              <a:latin typeface="Segoe UI Semilight" panose="020B0402040204020203" pitchFamily="34" charset="0"/>
              <a:cs typeface="Segoe UI Semilight" panose="020B0402040204020203" pitchFamily="34" charset="0"/>
            </a:endParaRPr>
          </a:p>
          <a:p>
            <a:r>
              <a:rPr lang="es-ES">
                <a:solidFill>
                  <a:schemeClr val="bg1"/>
                </a:solidFill>
                <a:latin typeface="Segoe UI Semilight" panose="020B0402040204020203" pitchFamily="34" charset="0"/>
                <a:cs typeface="Segoe UI Semilight" panose="020B0402040204020203" pitchFamily="34" charset="0"/>
              </a:rPr>
              <a:t>Podrían haber respuestas “contradictorias”</a:t>
            </a:r>
          </a:p>
          <a:p>
            <a:endParaRPr lang="es-ES">
              <a:solidFill>
                <a:schemeClr val="bg1"/>
              </a:solidFill>
              <a:latin typeface="Segoe UI Semilight" panose="020B0402040204020203" pitchFamily="34" charset="0"/>
              <a:cs typeface="Segoe UI Semilight" panose="020B0402040204020203" pitchFamily="34" charset="0"/>
            </a:endParaRPr>
          </a:p>
        </p:txBody>
      </p:sp>
      <p:pic>
        <p:nvPicPr>
          <p:cNvPr id="44" name="Gráfico 43">
            <a:extLst>
              <a:ext uri="{FF2B5EF4-FFF2-40B4-BE49-F238E27FC236}">
                <a16:creationId xmlns:a16="http://schemas.microsoft.com/office/drawing/2014/main" id="{1C76F15D-5354-9FEF-8F84-52A774B3CA1C}"/>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b="19456"/>
          <a:stretch/>
        </p:blipFill>
        <p:spPr>
          <a:xfrm>
            <a:off x="9140097" y="2812065"/>
            <a:ext cx="535162" cy="431043"/>
          </a:xfrm>
          <a:prstGeom prst="rect">
            <a:avLst/>
          </a:prstGeom>
        </p:spPr>
      </p:pic>
      <p:pic>
        <p:nvPicPr>
          <p:cNvPr id="46" name="Gráfico 45">
            <a:extLst>
              <a:ext uri="{FF2B5EF4-FFF2-40B4-BE49-F238E27FC236}">
                <a16:creationId xmlns:a16="http://schemas.microsoft.com/office/drawing/2014/main" id="{657CD31F-5AC1-800A-D629-8B1A9E1560B1}"/>
              </a:ext>
            </a:extLst>
          </p:cNvPr>
          <p:cNvPicPr>
            <a:picLocks noChangeAspect="1"/>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b="19456"/>
          <a:stretch/>
        </p:blipFill>
        <p:spPr>
          <a:xfrm>
            <a:off x="9189872" y="4153300"/>
            <a:ext cx="458546" cy="369333"/>
          </a:xfrm>
          <a:prstGeom prst="rect">
            <a:avLst/>
          </a:prstGeom>
        </p:spPr>
      </p:pic>
      <p:grpSp>
        <p:nvGrpSpPr>
          <p:cNvPr id="52" name="Grupo 51">
            <a:extLst>
              <a:ext uri="{FF2B5EF4-FFF2-40B4-BE49-F238E27FC236}">
                <a16:creationId xmlns:a16="http://schemas.microsoft.com/office/drawing/2014/main" id="{32B8B286-0FF5-11BA-46A0-649E4980B5DE}"/>
              </a:ext>
            </a:extLst>
          </p:cNvPr>
          <p:cNvGrpSpPr/>
          <p:nvPr/>
        </p:nvGrpSpPr>
        <p:grpSpPr>
          <a:xfrm>
            <a:off x="11226954" y="6423351"/>
            <a:ext cx="526677" cy="123912"/>
            <a:chOff x="4789415" y="592142"/>
            <a:chExt cx="823037" cy="193637"/>
          </a:xfrm>
          <a:solidFill>
            <a:srgbClr val="00FDFF"/>
          </a:solidFill>
        </p:grpSpPr>
        <p:sp>
          <p:nvSpPr>
            <p:cNvPr id="53" name="Elipse 52">
              <a:extLst>
                <a:ext uri="{FF2B5EF4-FFF2-40B4-BE49-F238E27FC236}">
                  <a16:creationId xmlns:a16="http://schemas.microsoft.com/office/drawing/2014/main" id="{23B534C2-F7EC-D018-3D8D-048B37F02EDE}"/>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id="{E00A8BEC-401C-5810-E1A7-D133F0669F23}"/>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5" name="Elipse 54">
              <a:extLst>
                <a:ext uri="{FF2B5EF4-FFF2-40B4-BE49-F238E27FC236}">
                  <a16:creationId xmlns:a16="http://schemas.microsoft.com/office/drawing/2014/main" id="{4AC64B5A-A0DB-517A-7425-7FDF9CC1D0D7}"/>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56" name="Picture 2" descr="Open Ai Logo PNG Vectors Free Download">
            <a:extLst>
              <a:ext uri="{FF2B5EF4-FFF2-40B4-BE49-F238E27FC236}">
                <a16:creationId xmlns:a16="http://schemas.microsoft.com/office/drawing/2014/main" id="{F9DEF76B-39D5-76FC-83C1-E71585750DC8}"/>
              </a:ext>
            </a:extLst>
          </p:cNvPr>
          <p:cNvPicPr>
            <a:picLocks noChangeAspect="1" noChangeArrowheads="1"/>
          </p:cNvPicPr>
          <p:nvPr/>
        </p:nvPicPr>
        <p:blipFill>
          <a:blip r:embed="rId13" cstate="email">
            <a:lum bright="70000" contrast="-70000"/>
            <a:extLst>
              <a:ext uri="{28A0092B-C50C-407E-A947-70E740481C1C}">
                <a14:useLocalDpi xmlns:a14="http://schemas.microsoft.com/office/drawing/2010/main"/>
              </a:ext>
            </a:extLst>
          </a:blip>
          <a:srcRect/>
          <a:stretch>
            <a:fillRect/>
          </a:stretch>
        </p:blipFill>
        <p:spPr bwMode="auto">
          <a:xfrm>
            <a:off x="5084124" y="2533128"/>
            <a:ext cx="504549" cy="51136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C6680D9-F7AF-C153-2702-EC9B2C9C3B54}"/>
              </a:ext>
            </a:extLst>
          </p:cNvPr>
          <p:cNvSpPr txBox="1"/>
          <p:nvPr/>
        </p:nvSpPr>
        <p:spPr>
          <a:xfrm>
            <a:off x="6091273" y="4387233"/>
            <a:ext cx="2069942" cy="369332"/>
          </a:xfrm>
          <a:prstGeom prst="rect">
            <a:avLst/>
          </a:prstGeom>
          <a:noFill/>
        </p:spPr>
        <p:txBody>
          <a:bodyPr wrap="square" rtlCol="0">
            <a:spAutoFit/>
          </a:bodyPr>
          <a:lstStyle/>
          <a:p>
            <a:r>
              <a:rPr lang="es-CL" b="1" spc="12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rPr>
              <a:t>Opcional</a:t>
            </a:r>
          </a:p>
        </p:txBody>
      </p:sp>
    </p:spTree>
    <p:extLst>
      <p:ext uri="{BB962C8B-B14F-4D97-AF65-F5344CB8AC3E}">
        <p14:creationId xmlns:p14="http://schemas.microsoft.com/office/powerpoint/2010/main" val="3652407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2DC45A9D-A404-F228-32B9-6B94B47DC5D2}"/>
              </a:ext>
            </a:extLst>
          </p:cNvPr>
          <p:cNvSpPr/>
          <p:nvPr/>
        </p:nvSpPr>
        <p:spPr>
          <a:xfrm>
            <a:off x="278517" y="3310759"/>
            <a:ext cx="2028712" cy="2606566"/>
          </a:xfrm>
          <a:prstGeom prst="roundRect">
            <a:avLst>
              <a:gd name="adj" fmla="val 9136"/>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8A08E4CE-1244-01DD-B77E-E859D959D52E}"/>
              </a:ext>
            </a:extLst>
          </p:cNvPr>
          <p:cNvSpPr txBox="1"/>
          <p:nvPr/>
        </p:nvSpPr>
        <p:spPr>
          <a:xfrm>
            <a:off x="527611" y="3461843"/>
            <a:ext cx="1524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BASE DE CONOCIMIENTO</a:t>
            </a:r>
          </a:p>
        </p:txBody>
      </p:sp>
      <p:pic>
        <p:nvPicPr>
          <p:cNvPr id="7" name="Imagen 6">
            <a:extLst>
              <a:ext uri="{FF2B5EF4-FFF2-40B4-BE49-F238E27FC236}">
                <a16:creationId xmlns:a16="http://schemas.microsoft.com/office/drawing/2014/main" id="{D01E8750-74F7-F657-09DA-C59FAC8196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756" y="4075289"/>
            <a:ext cx="863713" cy="712970"/>
          </a:xfrm>
          <a:prstGeom prst="rect">
            <a:avLst/>
          </a:prstGeom>
        </p:spPr>
      </p:pic>
      <p:sp>
        <p:nvSpPr>
          <p:cNvPr id="8" name="CuadroTexto 7">
            <a:extLst>
              <a:ext uri="{FF2B5EF4-FFF2-40B4-BE49-F238E27FC236}">
                <a16:creationId xmlns:a16="http://schemas.microsoft.com/office/drawing/2014/main" id="{92906E73-91CF-73B4-CC69-0A02B26A1B09}"/>
              </a:ext>
            </a:extLst>
          </p:cNvPr>
          <p:cNvSpPr txBox="1"/>
          <p:nvPr/>
        </p:nvSpPr>
        <p:spPr>
          <a:xfrm>
            <a:off x="629348" y="4791756"/>
            <a:ext cx="132052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Azure Storage</a:t>
            </a:r>
          </a:p>
        </p:txBody>
      </p:sp>
      <p:sp>
        <p:nvSpPr>
          <p:cNvPr id="9" name="CuadroTexto 8">
            <a:extLst>
              <a:ext uri="{FF2B5EF4-FFF2-40B4-BE49-F238E27FC236}">
                <a16:creationId xmlns:a16="http://schemas.microsoft.com/office/drawing/2014/main" id="{5BBBC7BD-BD27-C557-3062-BE1F737BE927}"/>
              </a:ext>
            </a:extLst>
          </p:cNvPr>
          <p:cNvSpPr txBox="1"/>
          <p:nvPr/>
        </p:nvSpPr>
        <p:spPr>
          <a:xfrm>
            <a:off x="314037" y="5162592"/>
            <a:ext cx="195115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Documentos desestructurados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(PDF, docx, </a:t>
            </a:r>
            <a:r>
              <a:rPr kumimoji="0" lang="es-CL" sz="1050" b="0" i="0"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txt</a:t>
            </a:r>
            <a:r>
              <a:rPr kumimoji="0" lang="es-CL" sz="105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s-CL" sz="1050" b="0" i="0"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etc</a:t>
            </a:r>
            <a:r>
              <a:rPr kumimoji="0" lang="es-CL" sz="105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cxnSp>
        <p:nvCxnSpPr>
          <p:cNvPr id="11" name="Conector recto 10">
            <a:extLst>
              <a:ext uri="{FF2B5EF4-FFF2-40B4-BE49-F238E27FC236}">
                <a16:creationId xmlns:a16="http://schemas.microsoft.com/office/drawing/2014/main" id="{42CBBC82-63F3-4FAB-4AE8-202DDB1947E1}"/>
              </a:ext>
            </a:extLst>
          </p:cNvPr>
          <p:cNvCxnSpPr>
            <a:cxnSpLocks/>
          </p:cNvCxnSpPr>
          <p:nvPr/>
        </p:nvCxnSpPr>
        <p:spPr>
          <a:xfrm>
            <a:off x="2307229" y="4581213"/>
            <a:ext cx="1208691" cy="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747518F2-545C-0094-DEF4-7BEE320FCBB7}"/>
              </a:ext>
            </a:extLst>
          </p:cNvPr>
          <p:cNvSpPr txBox="1"/>
          <p:nvPr/>
        </p:nvSpPr>
        <p:spPr>
          <a:xfrm>
            <a:off x="2388351" y="4075289"/>
            <a:ext cx="11275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Documentos sin procesar</a:t>
            </a:r>
          </a:p>
        </p:txBody>
      </p:sp>
      <p:pic>
        <p:nvPicPr>
          <p:cNvPr id="16" name="Imagen 15">
            <a:extLst>
              <a:ext uri="{FF2B5EF4-FFF2-40B4-BE49-F238E27FC236}">
                <a16:creationId xmlns:a16="http://schemas.microsoft.com/office/drawing/2014/main" id="{19017176-1735-0BE0-2337-E5164F4D79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2431" y="4193459"/>
            <a:ext cx="695811" cy="748825"/>
          </a:xfrm>
          <a:prstGeom prst="rect">
            <a:avLst/>
          </a:prstGeom>
        </p:spPr>
      </p:pic>
      <p:sp>
        <p:nvSpPr>
          <p:cNvPr id="17" name="CuadroTexto 16">
            <a:extLst>
              <a:ext uri="{FF2B5EF4-FFF2-40B4-BE49-F238E27FC236}">
                <a16:creationId xmlns:a16="http://schemas.microsoft.com/office/drawing/2014/main" id="{84BF5091-29D1-AA5E-1806-83563ED01249}"/>
              </a:ext>
            </a:extLst>
          </p:cNvPr>
          <p:cNvSpPr txBox="1"/>
          <p:nvPr/>
        </p:nvSpPr>
        <p:spPr>
          <a:xfrm>
            <a:off x="3265246" y="4992580"/>
            <a:ext cx="120869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Azure </a:t>
            </a: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Form</a:t>
            </a: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Recognizer</a:t>
            </a:r>
            <a:endPar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8" name="Conector recto 17">
            <a:extLst>
              <a:ext uri="{FF2B5EF4-FFF2-40B4-BE49-F238E27FC236}">
                <a16:creationId xmlns:a16="http://schemas.microsoft.com/office/drawing/2014/main" id="{02887602-1732-2444-BAE2-BEA397883F7B}"/>
              </a:ext>
            </a:extLst>
          </p:cNvPr>
          <p:cNvCxnSpPr>
            <a:cxnSpLocks/>
          </p:cNvCxnSpPr>
          <p:nvPr/>
        </p:nvCxnSpPr>
        <p:spPr>
          <a:xfrm>
            <a:off x="4248242" y="4581213"/>
            <a:ext cx="1208691" cy="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B51F3156-D6BE-F61C-29AA-58B4CEEC78A3}"/>
              </a:ext>
            </a:extLst>
          </p:cNvPr>
          <p:cNvSpPr txBox="1"/>
          <p:nvPr/>
        </p:nvSpPr>
        <p:spPr>
          <a:xfrm>
            <a:off x="4270459" y="4069252"/>
            <a:ext cx="11275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Párrafos extraídos</a:t>
            </a:r>
          </a:p>
        </p:txBody>
      </p:sp>
      <p:sp>
        <p:nvSpPr>
          <p:cNvPr id="20" name="CuadroTexto 19">
            <a:extLst>
              <a:ext uri="{FF2B5EF4-FFF2-40B4-BE49-F238E27FC236}">
                <a16:creationId xmlns:a16="http://schemas.microsoft.com/office/drawing/2014/main" id="{CFA99EBF-4035-B7D0-3480-FF9AE4B295CD}"/>
              </a:ext>
            </a:extLst>
          </p:cNvPr>
          <p:cNvSpPr txBox="1"/>
          <p:nvPr/>
        </p:nvSpPr>
        <p:spPr>
          <a:xfrm>
            <a:off x="4284753" y="4659175"/>
            <a:ext cx="11275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Diálogos extraídos</a:t>
            </a:r>
          </a:p>
        </p:txBody>
      </p:sp>
      <p:pic>
        <p:nvPicPr>
          <p:cNvPr id="1026" name="Picture 2" descr="Microsoft Translator V3 - Connectors | Microsoft Learn">
            <a:extLst>
              <a:ext uri="{FF2B5EF4-FFF2-40B4-BE49-F238E27FC236}">
                <a16:creationId xmlns:a16="http://schemas.microsoft.com/office/drawing/2014/main" id="{EB7A9402-6CA5-2834-12AA-59EAD89037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4807" y="4219165"/>
            <a:ext cx="724096" cy="72409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11688813-BFDF-241E-31A1-5CAFE284DF8F}"/>
              </a:ext>
            </a:extLst>
          </p:cNvPr>
          <p:cNvSpPr txBox="1"/>
          <p:nvPr/>
        </p:nvSpPr>
        <p:spPr>
          <a:xfrm>
            <a:off x="5223138" y="5001526"/>
            <a:ext cx="120869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Azure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Translator</a:t>
            </a:r>
            <a:endPar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2" name="Conector recto 21">
            <a:extLst>
              <a:ext uri="{FF2B5EF4-FFF2-40B4-BE49-F238E27FC236}">
                <a16:creationId xmlns:a16="http://schemas.microsoft.com/office/drawing/2014/main" id="{1ABF26D0-E924-1C04-8F4D-653D06D44D62}"/>
              </a:ext>
            </a:extLst>
          </p:cNvPr>
          <p:cNvCxnSpPr>
            <a:cxnSpLocks/>
          </p:cNvCxnSpPr>
          <p:nvPr/>
        </p:nvCxnSpPr>
        <p:spPr>
          <a:xfrm>
            <a:off x="6313465" y="4586662"/>
            <a:ext cx="1208691" cy="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DAED6E47-E607-35A8-3810-4D4FE075D2CC}"/>
              </a:ext>
            </a:extLst>
          </p:cNvPr>
          <p:cNvSpPr txBox="1"/>
          <p:nvPr/>
        </p:nvSpPr>
        <p:spPr>
          <a:xfrm>
            <a:off x="6335682" y="4074701"/>
            <a:ext cx="11275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Traducción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(opcional)</a:t>
            </a:r>
          </a:p>
        </p:txBody>
      </p:sp>
      <p:sp>
        <p:nvSpPr>
          <p:cNvPr id="24" name="Rectángulo redondeado 23">
            <a:extLst>
              <a:ext uri="{FF2B5EF4-FFF2-40B4-BE49-F238E27FC236}">
                <a16:creationId xmlns:a16="http://schemas.microsoft.com/office/drawing/2014/main" id="{E7DF6F73-0CEE-09CE-E5EE-E3D310D7E0D8}"/>
              </a:ext>
            </a:extLst>
          </p:cNvPr>
          <p:cNvSpPr/>
          <p:nvPr/>
        </p:nvSpPr>
        <p:spPr>
          <a:xfrm>
            <a:off x="7522156" y="3310758"/>
            <a:ext cx="2296105" cy="3100403"/>
          </a:xfrm>
          <a:prstGeom prst="roundRect">
            <a:avLst>
              <a:gd name="adj" fmla="val 9136"/>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uadroTexto 24">
            <a:extLst>
              <a:ext uri="{FF2B5EF4-FFF2-40B4-BE49-F238E27FC236}">
                <a16:creationId xmlns:a16="http://schemas.microsoft.com/office/drawing/2014/main" id="{AAA3BE6D-C245-DB65-00E6-8F8392B1DAB8}"/>
              </a:ext>
            </a:extLst>
          </p:cNvPr>
          <p:cNvSpPr txBox="1"/>
          <p:nvPr/>
        </p:nvSpPr>
        <p:spPr>
          <a:xfrm>
            <a:off x="7908207" y="3461843"/>
            <a:ext cx="1524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prstClr val="white"/>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CAPA DE BÚSQUEDA</a:t>
            </a:r>
          </a:p>
        </p:txBody>
      </p:sp>
      <p:pic>
        <p:nvPicPr>
          <p:cNvPr id="26" name="Picture 2" descr="Open Ai Logo PNG Vectors Free Download">
            <a:extLst>
              <a:ext uri="{FF2B5EF4-FFF2-40B4-BE49-F238E27FC236}">
                <a16:creationId xmlns:a16="http://schemas.microsoft.com/office/drawing/2014/main" id="{33154BCC-5BDC-39FA-7264-6AD78A93F087}"/>
              </a:ext>
            </a:extLst>
          </p:cNvPr>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7935294" y="4278207"/>
            <a:ext cx="505407" cy="512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abase icon PNG and SVG Free Download">
            <a:extLst>
              <a:ext uri="{FF2B5EF4-FFF2-40B4-BE49-F238E27FC236}">
                <a16:creationId xmlns:a16="http://schemas.microsoft.com/office/drawing/2014/main" id="{548654BD-2A23-3B46-7651-D92DF2CE1635}"/>
              </a:ext>
            </a:extLst>
          </p:cNvPr>
          <p:cNvPicPr>
            <a:picLocks noChangeAspect="1" noChangeArrowheads="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9106185" y="4278207"/>
            <a:ext cx="477304" cy="557944"/>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402870AF-527D-CCAF-4F89-60B1FD0176DE}"/>
              </a:ext>
            </a:extLst>
          </p:cNvPr>
          <p:cNvSpPr txBox="1"/>
          <p:nvPr/>
        </p:nvSpPr>
        <p:spPr>
          <a:xfrm>
            <a:off x="7585714" y="4823303"/>
            <a:ext cx="112756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Azure </a:t>
            </a: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OpenAI</a:t>
            </a: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Service</a:t>
            </a: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Embeddings</a:t>
            </a:r>
            <a:endPar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 name="CuadroTexto 27">
            <a:extLst>
              <a:ext uri="{FF2B5EF4-FFF2-40B4-BE49-F238E27FC236}">
                <a16:creationId xmlns:a16="http://schemas.microsoft.com/office/drawing/2014/main" id="{755BD67F-AEC8-7ACD-DBB7-005A5DACE80E}"/>
              </a:ext>
            </a:extLst>
          </p:cNvPr>
          <p:cNvSpPr txBox="1"/>
          <p:nvPr/>
        </p:nvSpPr>
        <p:spPr>
          <a:xfrm>
            <a:off x="8773712" y="4847639"/>
            <a:ext cx="112756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Vector </a:t>
            </a: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Database</a:t>
            </a:r>
            <a:endPar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 name="CuadroTexto 28">
            <a:extLst>
              <a:ext uri="{FF2B5EF4-FFF2-40B4-BE49-F238E27FC236}">
                <a16:creationId xmlns:a16="http://schemas.microsoft.com/office/drawing/2014/main" id="{9691507F-628A-D17E-89B3-474635166AA1}"/>
              </a:ext>
            </a:extLst>
          </p:cNvPr>
          <p:cNvSpPr txBox="1"/>
          <p:nvPr/>
        </p:nvSpPr>
        <p:spPr>
          <a:xfrm>
            <a:off x="7737708" y="5628784"/>
            <a:ext cx="195115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Incrustación de párrafos usando </a:t>
            </a:r>
            <a:r>
              <a:rPr kumimoji="0" lang="es-CL" sz="1050" b="0" i="0" u="none" strike="noStrike" kern="1200" cap="none" spc="0" normalizeH="0" baseline="0" noProof="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OpenAI</a:t>
            </a:r>
            <a:endParaRPr kumimoji="0" lang="es-CL" sz="105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30" name="Conector recto 29">
            <a:extLst>
              <a:ext uri="{FF2B5EF4-FFF2-40B4-BE49-F238E27FC236}">
                <a16:creationId xmlns:a16="http://schemas.microsoft.com/office/drawing/2014/main" id="{77299EF6-D245-5D94-DA97-9EC84C17C85E}"/>
              </a:ext>
            </a:extLst>
          </p:cNvPr>
          <p:cNvCxnSpPr>
            <a:cxnSpLocks/>
          </p:cNvCxnSpPr>
          <p:nvPr/>
        </p:nvCxnSpPr>
        <p:spPr>
          <a:xfrm>
            <a:off x="8480167" y="4581213"/>
            <a:ext cx="626018" cy="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4C743C23-3895-D6AA-1959-2DCA3689CAE8}"/>
              </a:ext>
            </a:extLst>
          </p:cNvPr>
          <p:cNvSpPr txBox="1"/>
          <p:nvPr/>
        </p:nvSpPr>
        <p:spPr>
          <a:xfrm>
            <a:off x="8187478" y="4183054"/>
            <a:ext cx="11275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Vectores</a:t>
            </a:r>
          </a:p>
        </p:txBody>
      </p:sp>
      <p:cxnSp>
        <p:nvCxnSpPr>
          <p:cNvPr id="34" name="Conector recto 33">
            <a:extLst>
              <a:ext uri="{FF2B5EF4-FFF2-40B4-BE49-F238E27FC236}">
                <a16:creationId xmlns:a16="http://schemas.microsoft.com/office/drawing/2014/main" id="{DB6B6327-9F15-7BB5-30AB-69B8ACF6F887}"/>
              </a:ext>
            </a:extLst>
          </p:cNvPr>
          <p:cNvCxnSpPr>
            <a:cxnSpLocks/>
            <a:endCxn id="35" idx="1"/>
          </p:cNvCxnSpPr>
          <p:nvPr/>
        </p:nvCxnSpPr>
        <p:spPr>
          <a:xfrm>
            <a:off x="9818261" y="4566219"/>
            <a:ext cx="1449288" cy="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5" name="Picture 2" descr="Open Ai Logo PNG Vectors Free Download">
            <a:extLst>
              <a:ext uri="{FF2B5EF4-FFF2-40B4-BE49-F238E27FC236}">
                <a16:creationId xmlns:a16="http://schemas.microsoft.com/office/drawing/2014/main" id="{F1083D40-4110-D779-2644-C48EDF7ACC52}"/>
              </a:ext>
            </a:extLst>
          </p:cNvPr>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11267549" y="4310100"/>
            <a:ext cx="505407" cy="512237"/>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AEE0B0FC-58C0-C215-985F-A6AEE1666464}"/>
              </a:ext>
            </a:extLst>
          </p:cNvPr>
          <p:cNvSpPr txBox="1"/>
          <p:nvPr/>
        </p:nvSpPr>
        <p:spPr>
          <a:xfrm>
            <a:off x="9745884" y="4055975"/>
            <a:ext cx="112756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Principales párrafos</a:t>
            </a:r>
          </a:p>
        </p:txBody>
      </p:sp>
      <p:sp>
        <p:nvSpPr>
          <p:cNvPr id="39" name="CuadroTexto 38">
            <a:extLst>
              <a:ext uri="{FF2B5EF4-FFF2-40B4-BE49-F238E27FC236}">
                <a16:creationId xmlns:a16="http://schemas.microsoft.com/office/drawing/2014/main" id="{DE079F7A-8023-338F-4F6A-52F1B523857B}"/>
              </a:ext>
            </a:extLst>
          </p:cNvPr>
          <p:cNvSpPr txBox="1"/>
          <p:nvPr/>
        </p:nvSpPr>
        <p:spPr>
          <a:xfrm>
            <a:off x="10892159" y="4856346"/>
            <a:ext cx="1208691"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Solicitud de respuesta de Azure </a:t>
            </a:r>
            <a:r>
              <a:rPr kumimoji="0" lang="es-CL" sz="11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OpenAI</a:t>
            </a:r>
            <a:endPar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40" name="Conector recto 39">
            <a:extLst>
              <a:ext uri="{FF2B5EF4-FFF2-40B4-BE49-F238E27FC236}">
                <a16:creationId xmlns:a16="http://schemas.microsoft.com/office/drawing/2014/main" id="{0457EB7B-D6D7-93EC-CC5C-E3F0957383E0}"/>
              </a:ext>
            </a:extLst>
          </p:cNvPr>
          <p:cNvCxnSpPr>
            <a:cxnSpLocks/>
          </p:cNvCxnSpPr>
          <p:nvPr/>
        </p:nvCxnSpPr>
        <p:spPr>
          <a:xfrm flipV="1">
            <a:off x="11538627" y="2358189"/>
            <a:ext cx="0" cy="183941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BF610FB1-FA37-EFE4-0179-93FDC5242FA0}"/>
              </a:ext>
            </a:extLst>
          </p:cNvPr>
          <p:cNvSpPr txBox="1"/>
          <p:nvPr/>
        </p:nvSpPr>
        <p:spPr>
          <a:xfrm>
            <a:off x="10513694" y="2911407"/>
            <a:ext cx="11275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Respuestas</a:t>
            </a:r>
          </a:p>
        </p:txBody>
      </p:sp>
      <p:pic>
        <p:nvPicPr>
          <p:cNvPr id="44" name="Picture 2" descr="Microsoft Translator V3 - Connectors | Microsoft Learn">
            <a:extLst>
              <a:ext uri="{FF2B5EF4-FFF2-40B4-BE49-F238E27FC236}">
                <a16:creationId xmlns:a16="http://schemas.microsoft.com/office/drawing/2014/main" id="{FA7C1B22-CFF3-93D0-AE1D-28D062FE5DE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99551" y="567378"/>
            <a:ext cx="512237" cy="512237"/>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Conector recto 44">
            <a:extLst>
              <a:ext uri="{FF2B5EF4-FFF2-40B4-BE49-F238E27FC236}">
                <a16:creationId xmlns:a16="http://schemas.microsoft.com/office/drawing/2014/main" id="{0B8CE973-72EA-C362-7EA2-229296CB8F48}"/>
              </a:ext>
            </a:extLst>
          </p:cNvPr>
          <p:cNvCxnSpPr>
            <a:cxnSpLocks/>
          </p:cNvCxnSpPr>
          <p:nvPr/>
        </p:nvCxnSpPr>
        <p:spPr>
          <a:xfrm flipH="1">
            <a:off x="10551700" y="1809911"/>
            <a:ext cx="525778" cy="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C9230AA0-3DE6-C01C-723B-A03F88791FB6}"/>
              </a:ext>
            </a:extLst>
          </p:cNvPr>
          <p:cNvSpPr txBox="1"/>
          <p:nvPr/>
        </p:nvSpPr>
        <p:spPr>
          <a:xfrm>
            <a:off x="10274275" y="1389570"/>
            <a:ext cx="11275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Preguntas</a:t>
            </a:r>
          </a:p>
        </p:txBody>
      </p:sp>
      <p:pic>
        <p:nvPicPr>
          <p:cNvPr id="48" name="Picture 2" descr="Open Ai Logo PNG Vectors Free Download">
            <a:extLst>
              <a:ext uri="{FF2B5EF4-FFF2-40B4-BE49-F238E27FC236}">
                <a16:creationId xmlns:a16="http://schemas.microsoft.com/office/drawing/2014/main" id="{F8F7941E-0934-D31F-5B22-5811DC4B159F}"/>
              </a:ext>
            </a:extLst>
          </p:cNvPr>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9983945" y="1537379"/>
            <a:ext cx="505407" cy="512237"/>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ector recto 48">
            <a:extLst>
              <a:ext uri="{FF2B5EF4-FFF2-40B4-BE49-F238E27FC236}">
                <a16:creationId xmlns:a16="http://schemas.microsoft.com/office/drawing/2014/main" id="{72A55268-9FCA-229E-05C1-DA95522D90CF}"/>
              </a:ext>
            </a:extLst>
          </p:cNvPr>
          <p:cNvCxnSpPr>
            <a:cxnSpLocks/>
          </p:cNvCxnSpPr>
          <p:nvPr/>
        </p:nvCxnSpPr>
        <p:spPr>
          <a:xfrm>
            <a:off x="9344837" y="1809911"/>
            <a:ext cx="0" cy="2419140"/>
          </a:xfrm>
          <a:prstGeom prst="line">
            <a:avLst/>
          </a:prstGeom>
          <a:ln w="19050">
            <a:solidFill>
              <a:srgbClr val="00FD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BFEABCC0-D09F-928E-BE1E-DD58BBE2B0FC}"/>
              </a:ext>
            </a:extLst>
          </p:cNvPr>
          <p:cNvCxnSpPr>
            <a:cxnSpLocks/>
          </p:cNvCxnSpPr>
          <p:nvPr/>
        </p:nvCxnSpPr>
        <p:spPr>
          <a:xfrm flipH="1">
            <a:off x="9337496" y="1809911"/>
            <a:ext cx="609821" cy="0"/>
          </a:xfrm>
          <a:prstGeom prst="line">
            <a:avLst/>
          </a:prstGeom>
          <a:ln w="19050">
            <a:solidFill>
              <a:srgbClr val="00FDFF"/>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CuadroTexto 56">
            <a:extLst>
              <a:ext uri="{FF2B5EF4-FFF2-40B4-BE49-F238E27FC236}">
                <a16:creationId xmlns:a16="http://schemas.microsoft.com/office/drawing/2014/main" id="{A1881155-1A87-4459-1565-9EF88928D774}"/>
              </a:ext>
            </a:extLst>
          </p:cNvPr>
          <p:cNvSpPr txBox="1"/>
          <p:nvPr/>
        </p:nvSpPr>
        <p:spPr>
          <a:xfrm>
            <a:off x="8985358" y="1321935"/>
            <a:ext cx="112756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Vector de búsqueda</a:t>
            </a:r>
          </a:p>
        </p:txBody>
      </p:sp>
      <p:pic>
        <p:nvPicPr>
          <p:cNvPr id="60" name="Gráfico 59" descr="Users con relleno sólido">
            <a:extLst>
              <a:ext uri="{FF2B5EF4-FFF2-40B4-BE49-F238E27FC236}">
                <a16:creationId xmlns:a16="http://schemas.microsoft.com/office/drawing/2014/main" id="{F2841B70-DB24-BF7A-541C-D13852902C2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126659" y="1345152"/>
            <a:ext cx="822909" cy="822909"/>
          </a:xfrm>
          <a:prstGeom prst="rect">
            <a:avLst/>
          </a:prstGeom>
        </p:spPr>
      </p:pic>
      <p:sp>
        <p:nvSpPr>
          <p:cNvPr id="1024" name="CuadroTexto 1023">
            <a:extLst>
              <a:ext uri="{FF2B5EF4-FFF2-40B4-BE49-F238E27FC236}">
                <a16:creationId xmlns:a16="http://schemas.microsoft.com/office/drawing/2014/main" id="{949246B9-3BD3-AEC0-8E50-BA6BD825F7C3}"/>
              </a:ext>
            </a:extLst>
          </p:cNvPr>
          <p:cNvSpPr txBox="1"/>
          <p:nvPr/>
        </p:nvSpPr>
        <p:spPr>
          <a:xfrm>
            <a:off x="10915906" y="2049616"/>
            <a:ext cx="120869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Usuarios</a:t>
            </a:r>
          </a:p>
        </p:txBody>
      </p:sp>
      <p:sp>
        <p:nvSpPr>
          <p:cNvPr id="1025" name="Flecha curvada hacia arriba 1024">
            <a:extLst>
              <a:ext uri="{FF2B5EF4-FFF2-40B4-BE49-F238E27FC236}">
                <a16:creationId xmlns:a16="http://schemas.microsoft.com/office/drawing/2014/main" id="{AA76D998-929A-BFB4-5D67-A551466A9439}"/>
              </a:ext>
            </a:extLst>
          </p:cNvPr>
          <p:cNvSpPr/>
          <p:nvPr/>
        </p:nvSpPr>
        <p:spPr>
          <a:xfrm rot="10800000">
            <a:off x="11322887" y="1194161"/>
            <a:ext cx="438696" cy="197576"/>
          </a:xfrm>
          <a:prstGeom prst="curvedUpArrow">
            <a:avLst/>
          </a:prstGeom>
          <a:solidFill>
            <a:srgbClr val="00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CuadroTexto 1026">
            <a:extLst>
              <a:ext uri="{FF2B5EF4-FFF2-40B4-BE49-F238E27FC236}">
                <a16:creationId xmlns:a16="http://schemas.microsoft.com/office/drawing/2014/main" id="{0729B4CE-FAEF-6303-3D76-B0C8D0BB1F95}"/>
              </a:ext>
            </a:extLst>
          </p:cNvPr>
          <p:cNvSpPr txBox="1"/>
          <p:nvPr/>
        </p:nvSpPr>
        <p:spPr>
          <a:xfrm>
            <a:off x="10274274" y="593361"/>
            <a:ext cx="11275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Traducción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(opcional)</a:t>
            </a:r>
          </a:p>
        </p:txBody>
      </p:sp>
      <p:sp>
        <p:nvSpPr>
          <p:cNvPr id="1029" name="Marcador de texto 19">
            <a:extLst>
              <a:ext uri="{FF2B5EF4-FFF2-40B4-BE49-F238E27FC236}">
                <a16:creationId xmlns:a16="http://schemas.microsoft.com/office/drawing/2014/main" id="{48268AB9-6C76-3790-822D-98A287F375EB}"/>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38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Arquitectura de alto nivel</a:t>
            </a:r>
            <a:endParaRPr kumimoji="0" lang="es-MX" sz="26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0" name="CuadroTexto 1029">
            <a:extLst>
              <a:ext uri="{FF2B5EF4-FFF2-40B4-BE49-F238E27FC236}">
                <a16:creationId xmlns:a16="http://schemas.microsoft.com/office/drawing/2014/main" id="{346CA067-2341-FE97-A96B-5F23D5DCFDD4}"/>
              </a:ext>
            </a:extLst>
          </p:cNvPr>
          <p:cNvSpPr txBox="1"/>
          <p:nvPr/>
        </p:nvSpPr>
        <p:spPr>
          <a:xfrm>
            <a:off x="376519" y="1090409"/>
            <a:ext cx="81826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Preguntas y respuestas con respuesta semántica con el servicio Azure </a:t>
            </a:r>
            <a:r>
              <a:rPr lang="es-CL">
                <a:solidFill>
                  <a:srgbClr val="00FDFF"/>
                </a:solidFill>
                <a:latin typeface="Segoe UI" panose="020B0502040204020203" pitchFamily="34" charset="0"/>
                <a:ea typeface="Segoe UI" panose="020B0502040204020203" pitchFamily="34" charset="0"/>
                <a:cs typeface="Segoe UI" panose="020B0502040204020203" pitchFamily="34" charset="0"/>
              </a:rPr>
              <a:t>O</a:t>
            </a:r>
            <a:r>
              <a:rPr kumimoji="0" lang="es-CL" sz="1800" b="0" i="0" u="none" strike="noStrike" kern="1200" cap="none" spc="0" normalizeH="0" baseline="0" noProof="0" err="1">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rPr>
              <a:t>penAI</a:t>
            </a:r>
            <a:endParaRPr kumimoji="0" lang="es-CL" sz="1800" b="0" i="0" u="none" strike="noStrike" kern="1200" cap="none" spc="0" normalizeH="0" baseline="0" noProof="0">
              <a:ln>
                <a:noFill/>
              </a:ln>
              <a:solidFill>
                <a:srgbClr val="00FD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83594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9">
            <a:extLst>
              <a:ext uri="{FF2B5EF4-FFF2-40B4-BE49-F238E27FC236}">
                <a16:creationId xmlns:a16="http://schemas.microsoft.com/office/drawing/2014/main" id="{9710A78C-B4D8-91D6-3EBC-5AFC03A9FD71}"/>
              </a:ext>
            </a:extLst>
          </p:cNvPr>
          <p:cNvSpPr txBox="1">
            <a:spLocks/>
          </p:cNvSpPr>
          <p:nvPr/>
        </p:nvSpPr>
        <p:spPr>
          <a:xfrm>
            <a:off x="761591" y="2806359"/>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800" b="1" spc="0">
                <a:solidFill>
                  <a:schemeClr val="bg1"/>
                </a:solidFill>
                <a:latin typeface="Segoe UI" panose="020B0502040204020203" pitchFamily="34" charset="0"/>
                <a:ea typeface="Segoe UI" panose="020B0502040204020203" pitchFamily="34" charset="0"/>
                <a:cs typeface="Segoe UI" panose="020B0502040204020203" pitchFamily="34" charset="0"/>
              </a:rPr>
              <a:t>¡Veamos cómo funciona!</a:t>
            </a:r>
            <a:endParaRPr kumimoji="0" lang="es-MX" sz="26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55199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Conector recto 39">
            <a:extLst>
              <a:ext uri="{FF2B5EF4-FFF2-40B4-BE49-F238E27FC236}">
                <a16:creationId xmlns:a16="http://schemas.microsoft.com/office/drawing/2014/main" id="{2DD86501-4204-37A8-025B-C55B3680191C}"/>
              </a:ext>
            </a:extLst>
          </p:cNvPr>
          <p:cNvCxnSpPr>
            <a:cxnSpLocks/>
          </p:cNvCxnSpPr>
          <p:nvPr/>
        </p:nvCxnSpPr>
        <p:spPr>
          <a:xfrm>
            <a:off x="3502350" y="1979476"/>
            <a:ext cx="1814087" cy="2931337"/>
          </a:xfrm>
          <a:prstGeom prst="line">
            <a:avLst/>
          </a:prstGeom>
          <a:ln>
            <a:solidFill>
              <a:srgbClr val="00FDFF"/>
            </a:solidFill>
            <a:prstDash val="dash"/>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6AD4EE90-6618-03A5-A72C-6775CDD9662F}"/>
              </a:ext>
            </a:extLst>
          </p:cNvPr>
          <p:cNvCxnSpPr>
            <a:cxnSpLocks/>
          </p:cNvCxnSpPr>
          <p:nvPr/>
        </p:nvCxnSpPr>
        <p:spPr>
          <a:xfrm flipH="1">
            <a:off x="3674154" y="1979476"/>
            <a:ext cx="1821655" cy="2931337"/>
          </a:xfrm>
          <a:prstGeom prst="line">
            <a:avLst/>
          </a:prstGeom>
          <a:ln>
            <a:solidFill>
              <a:srgbClr val="00FDFF"/>
            </a:solidFill>
            <a:prstDash val="dash"/>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B6A75A44-3AEC-2AC4-5516-0ABF50949F81}"/>
              </a:ext>
            </a:extLst>
          </p:cNvPr>
          <p:cNvCxnSpPr>
            <a:cxnSpLocks/>
            <a:endCxn id="33" idx="2"/>
          </p:cNvCxnSpPr>
          <p:nvPr/>
        </p:nvCxnSpPr>
        <p:spPr>
          <a:xfrm flipV="1">
            <a:off x="2951949" y="3567054"/>
            <a:ext cx="3063200" cy="24710"/>
          </a:xfrm>
          <a:prstGeom prst="line">
            <a:avLst/>
          </a:prstGeom>
          <a:ln>
            <a:solidFill>
              <a:srgbClr val="00FDFF"/>
            </a:solidFill>
            <a:prstDash val="dash"/>
          </a:ln>
        </p:spPr>
        <p:style>
          <a:lnRef idx="1">
            <a:schemeClr val="accent1"/>
          </a:lnRef>
          <a:fillRef idx="0">
            <a:schemeClr val="accent1"/>
          </a:fillRef>
          <a:effectRef idx="0">
            <a:schemeClr val="accent1"/>
          </a:effectRef>
          <a:fontRef idx="minor">
            <a:schemeClr val="tx1"/>
          </a:fontRef>
        </p:style>
      </p:cxnSp>
      <p:sp>
        <p:nvSpPr>
          <p:cNvPr id="2" name="Marcador de texto 19">
            <a:extLst>
              <a:ext uri="{FF2B5EF4-FFF2-40B4-BE49-F238E27FC236}">
                <a16:creationId xmlns:a16="http://schemas.microsoft.com/office/drawing/2014/main" id="{1649C8A3-BF84-2658-2D19-53B5E0D96BEF}"/>
              </a:ext>
            </a:extLst>
          </p:cNvPr>
          <p:cNvSpPr txBox="1">
            <a:spLocks/>
          </p:cNvSpPr>
          <p:nvPr/>
        </p:nvSpPr>
        <p:spPr>
          <a:xfrm>
            <a:off x="355633" y="385277"/>
            <a:ext cx="10668818" cy="80097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spc="100" baseline="0">
                <a:solidFill>
                  <a:schemeClr val="tx1">
                    <a:lumMod val="75000"/>
                    <a:lumOff val="25000"/>
                  </a:schemeClr>
                </a:solidFill>
                <a:latin typeface="Segoe UI Semibold" panose="020B0502040204020203" pitchFamily="34" charset="0"/>
                <a:ea typeface="+mn-ea"/>
                <a:cs typeface="Segoe UI Semibold"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800" b="0" i="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3200" b="1" spc="0">
                <a:solidFill>
                  <a:schemeClr val="bg1"/>
                </a:solidFill>
                <a:latin typeface="Segoe UI" panose="020B0502040204020203" pitchFamily="34" charset="0"/>
                <a:ea typeface="Segoe UI" panose="020B0502040204020203" pitchFamily="34" charset="0"/>
                <a:cs typeface="Segoe UI" panose="020B0502040204020203" pitchFamily="34" charset="0"/>
              </a:rPr>
              <a:t>Te invitamos a evaluar los siguientes casos de uso:</a:t>
            </a:r>
            <a:endParaRPr kumimoji="0" lang="es-MX" sz="2000" b="1"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7" name="Imagen 16">
            <a:extLst>
              <a:ext uri="{FF2B5EF4-FFF2-40B4-BE49-F238E27FC236}">
                <a16:creationId xmlns:a16="http://schemas.microsoft.com/office/drawing/2014/main" id="{021AB785-5784-8B90-6BB4-7E859AB9E6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7254" y="2930237"/>
            <a:ext cx="3826322" cy="3624118"/>
          </a:xfrm>
          <a:prstGeom prst="rect">
            <a:avLst/>
          </a:prstGeom>
        </p:spPr>
      </p:pic>
      <p:grpSp>
        <p:nvGrpSpPr>
          <p:cNvPr id="30" name="Grupo 29">
            <a:extLst>
              <a:ext uri="{FF2B5EF4-FFF2-40B4-BE49-F238E27FC236}">
                <a16:creationId xmlns:a16="http://schemas.microsoft.com/office/drawing/2014/main" id="{BB51C919-460A-F763-E686-65EAC5D5F5FE}"/>
              </a:ext>
            </a:extLst>
          </p:cNvPr>
          <p:cNvGrpSpPr/>
          <p:nvPr/>
        </p:nvGrpSpPr>
        <p:grpSpPr>
          <a:xfrm>
            <a:off x="3753090" y="2782541"/>
            <a:ext cx="1569027" cy="1569027"/>
            <a:chOff x="3782291" y="2410691"/>
            <a:chExt cx="1569027" cy="1569027"/>
          </a:xfrm>
        </p:grpSpPr>
        <p:sp>
          <p:nvSpPr>
            <p:cNvPr id="21" name="Elipse 20">
              <a:extLst>
                <a:ext uri="{FF2B5EF4-FFF2-40B4-BE49-F238E27FC236}">
                  <a16:creationId xmlns:a16="http://schemas.microsoft.com/office/drawing/2014/main" id="{A59F791D-66F1-9D45-62DA-D65AF924C480}"/>
                </a:ext>
              </a:extLst>
            </p:cNvPr>
            <p:cNvSpPr/>
            <p:nvPr/>
          </p:nvSpPr>
          <p:spPr>
            <a:xfrm>
              <a:off x="3782291" y="2410691"/>
              <a:ext cx="1569027" cy="1569027"/>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descr="Open Ai Logo PNG Vectors Free Download">
              <a:extLst>
                <a:ext uri="{FF2B5EF4-FFF2-40B4-BE49-F238E27FC236}">
                  <a16:creationId xmlns:a16="http://schemas.microsoft.com/office/drawing/2014/main" id="{A122D937-7FEE-1FB1-A623-1E4BE8283102}"/>
                </a:ext>
              </a:extLst>
            </p:cNvPr>
            <p:cNvPicPr>
              <a:picLocks noChangeAspect="1" noChangeArrowheads="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4024747" y="2656406"/>
              <a:ext cx="1065097" cy="107949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ángulo 22">
            <a:extLst>
              <a:ext uri="{FF2B5EF4-FFF2-40B4-BE49-F238E27FC236}">
                <a16:creationId xmlns:a16="http://schemas.microsoft.com/office/drawing/2014/main" id="{2A9B86D2-5F40-AC0C-3D8D-AA009B27CFB7}"/>
              </a:ext>
            </a:extLst>
          </p:cNvPr>
          <p:cNvSpPr/>
          <p:nvPr/>
        </p:nvSpPr>
        <p:spPr>
          <a:xfrm>
            <a:off x="153406" y="1480871"/>
            <a:ext cx="2676888" cy="800972"/>
          </a:xfrm>
          <a:prstGeom prst="rect">
            <a:avLst/>
          </a:prstGeom>
        </p:spPr>
        <p:txBody>
          <a:bodyPr vert="horz" lIns="91440" tIns="45720" rIns="91440" bIns="45720" rtlCol="0" anchor="ctr">
            <a:noAutofit/>
          </a:bodyPr>
          <a:lstStyle/>
          <a:p>
            <a:pPr algn="r"/>
            <a:r>
              <a:rPr lang="es-ES" spc="20">
                <a:solidFill>
                  <a:schemeClr val="bg1"/>
                </a:solidFill>
                <a:latin typeface="Segoe UI Semilight" panose="020B0402040204020203" pitchFamily="34" charset="0"/>
                <a:cs typeface="Segoe UI Semilight" panose="020B0402040204020203" pitchFamily="34" charset="0"/>
              </a:rPr>
              <a:t>Creación de </a:t>
            </a:r>
            <a:r>
              <a:rPr lang="es-ES" spc="20" err="1">
                <a:solidFill>
                  <a:schemeClr val="bg1"/>
                </a:solidFill>
                <a:latin typeface="Segoe UI Semilight" panose="020B0402040204020203" pitchFamily="34" charset="0"/>
                <a:cs typeface="Segoe UI Semilight" panose="020B0402040204020203" pitchFamily="34" charset="0"/>
              </a:rPr>
              <a:t>Bots</a:t>
            </a:r>
            <a:r>
              <a:rPr lang="es-ES" spc="20">
                <a:solidFill>
                  <a:schemeClr val="bg1"/>
                </a:solidFill>
                <a:latin typeface="Segoe UI Semilight" panose="020B0402040204020203" pitchFamily="34" charset="0"/>
                <a:cs typeface="Segoe UI Semilight" panose="020B0402040204020203" pitchFamily="34" charset="0"/>
              </a:rPr>
              <a:t> y respuestas automatizadas</a:t>
            </a:r>
            <a:endParaRPr lang="es-CL" spc="20">
              <a:solidFill>
                <a:schemeClr val="bg1"/>
              </a:solidFill>
              <a:latin typeface="Segoe UI Semilight" panose="020B0402040204020203" pitchFamily="34" charset="0"/>
              <a:cs typeface="Segoe UI Semilight" panose="020B0402040204020203" pitchFamily="34" charset="0"/>
            </a:endParaRPr>
          </a:p>
        </p:txBody>
      </p:sp>
      <p:sp>
        <p:nvSpPr>
          <p:cNvPr id="24" name="Rectángulo 23">
            <a:extLst>
              <a:ext uri="{FF2B5EF4-FFF2-40B4-BE49-F238E27FC236}">
                <a16:creationId xmlns:a16="http://schemas.microsoft.com/office/drawing/2014/main" id="{FAAD1EFC-9775-D79B-0778-CB0B33F226EF}"/>
              </a:ext>
            </a:extLst>
          </p:cNvPr>
          <p:cNvSpPr/>
          <p:nvPr/>
        </p:nvSpPr>
        <p:spPr>
          <a:xfrm>
            <a:off x="438933" y="3229369"/>
            <a:ext cx="1420743" cy="686236"/>
          </a:xfrm>
          <a:prstGeom prst="rect">
            <a:avLst/>
          </a:prstGeom>
        </p:spPr>
        <p:txBody>
          <a:bodyPr vert="horz" lIns="91440" tIns="45720" rIns="91440" bIns="45720" rtlCol="0" anchor="ctr">
            <a:noAutofit/>
          </a:bodyPr>
          <a:lstStyle/>
          <a:p>
            <a:r>
              <a:rPr lang="es-CL" spc="20">
                <a:solidFill>
                  <a:schemeClr val="bg1"/>
                </a:solidFill>
                <a:latin typeface="Segoe UI Semilight" panose="020B0402040204020203" pitchFamily="34" charset="0"/>
                <a:cs typeface="Segoe UI Semilight" panose="020B0402040204020203" pitchFamily="34" charset="0"/>
              </a:rPr>
              <a:t>Generación de informes</a:t>
            </a:r>
          </a:p>
        </p:txBody>
      </p:sp>
      <p:sp>
        <p:nvSpPr>
          <p:cNvPr id="25" name="Rectángulo 24">
            <a:extLst>
              <a:ext uri="{FF2B5EF4-FFF2-40B4-BE49-F238E27FC236}">
                <a16:creationId xmlns:a16="http://schemas.microsoft.com/office/drawing/2014/main" id="{8718042C-681F-2FFC-EFED-69D11CC0C2CB}"/>
              </a:ext>
            </a:extLst>
          </p:cNvPr>
          <p:cNvSpPr/>
          <p:nvPr/>
        </p:nvSpPr>
        <p:spPr>
          <a:xfrm>
            <a:off x="1003844" y="5570565"/>
            <a:ext cx="1897612" cy="337686"/>
          </a:xfrm>
          <a:prstGeom prst="rect">
            <a:avLst/>
          </a:prstGeom>
        </p:spPr>
        <p:txBody>
          <a:bodyPr vert="horz" lIns="91440" tIns="45720" rIns="91440" bIns="45720" rtlCol="0" anchor="ctr">
            <a:noAutofit/>
          </a:bodyPr>
          <a:lstStyle/>
          <a:p>
            <a:pPr algn="r"/>
            <a:r>
              <a:rPr lang="es-CL" spc="20">
                <a:solidFill>
                  <a:schemeClr val="bg1"/>
                </a:solidFill>
                <a:latin typeface="Segoe UI Semilight" panose="020B0402040204020203" pitchFamily="34" charset="0"/>
                <a:cs typeface="Segoe UI Semilight" panose="020B0402040204020203" pitchFamily="34" charset="0"/>
              </a:rPr>
              <a:t>Automatización de tareas</a:t>
            </a:r>
          </a:p>
        </p:txBody>
      </p:sp>
      <p:sp>
        <p:nvSpPr>
          <p:cNvPr id="26" name="Rectángulo 25">
            <a:extLst>
              <a:ext uri="{FF2B5EF4-FFF2-40B4-BE49-F238E27FC236}">
                <a16:creationId xmlns:a16="http://schemas.microsoft.com/office/drawing/2014/main" id="{5E76646F-A3BC-7F6F-50FD-DC5DF051A607}"/>
              </a:ext>
            </a:extLst>
          </p:cNvPr>
          <p:cNvSpPr/>
          <p:nvPr/>
        </p:nvSpPr>
        <p:spPr>
          <a:xfrm>
            <a:off x="6023515" y="1511499"/>
            <a:ext cx="2676888" cy="800972"/>
          </a:xfrm>
          <a:prstGeom prst="rect">
            <a:avLst/>
          </a:prstGeom>
        </p:spPr>
        <p:txBody>
          <a:bodyPr vert="horz" lIns="91440" tIns="45720" rIns="91440" bIns="45720" rtlCol="0" anchor="ctr">
            <a:noAutofit/>
          </a:bodyPr>
          <a:lstStyle/>
          <a:p>
            <a:r>
              <a:rPr lang="es-ES" spc="20">
                <a:solidFill>
                  <a:schemeClr val="bg1"/>
                </a:solidFill>
                <a:latin typeface="Segoe UI Semilight" panose="020B0402040204020203" pitchFamily="34" charset="0"/>
                <a:cs typeface="Segoe UI Semilight" panose="020B0402040204020203" pitchFamily="34" charset="0"/>
              </a:rPr>
              <a:t>Apoyo de marketing</a:t>
            </a:r>
            <a:endParaRPr lang="es-CL" spc="20">
              <a:solidFill>
                <a:schemeClr val="bg1"/>
              </a:solidFill>
              <a:latin typeface="Segoe UI Semilight" panose="020B0402040204020203" pitchFamily="34" charset="0"/>
              <a:cs typeface="Segoe UI Semilight" panose="020B0402040204020203" pitchFamily="34" charset="0"/>
            </a:endParaRPr>
          </a:p>
        </p:txBody>
      </p:sp>
      <p:sp>
        <p:nvSpPr>
          <p:cNvPr id="27" name="Rectángulo 26">
            <a:extLst>
              <a:ext uri="{FF2B5EF4-FFF2-40B4-BE49-F238E27FC236}">
                <a16:creationId xmlns:a16="http://schemas.microsoft.com/office/drawing/2014/main" id="{A8722334-7955-E6E6-428E-5FDD4A4A23E1}"/>
              </a:ext>
            </a:extLst>
          </p:cNvPr>
          <p:cNvSpPr/>
          <p:nvPr/>
        </p:nvSpPr>
        <p:spPr>
          <a:xfrm>
            <a:off x="6904824" y="2930237"/>
            <a:ext cx="1428887" cy="1323054"/>
          </a:xfrm>
          <a:prstGeom prst="rect">
            <a:avLst/>
          </a:prstGeom>
        </p:spPr>
        <p:txBody>
          <a:bodyPr vert="horz" lIns="91440" tIns="45720" rIns="91440" bIns="45720" rtlCol="0" anchor="ctr">
            <a:noAutofit/>
          </a:bodyPr>
          <a:lstStyle/>
          <a:p>
            <a:r>
              <a:rPr lang="es-ES" spc="20">
                <a:solidFill>
                  <a:schemeClr val="bg1"/>
                </a:solidFill>
                <a:latin typeface="Segoe UI Semilight" panose="020B0402040204020203" pitchFamily="34" charset="0"/>
                <a:cs typeface="Segoe UI Semilight" panose="020B0402040204020203" pitchFamily="34" charset="0"/>
              </a:rPr>
              <a:t>Traducción de textos</a:t>
            </a:r>
            <a:endParaRPr lang="es-CL" spc="20">
              <a:solidFill>
                <a:schemeClr val="bg1"/>
              </a:solidFill>
              <a:latin typeface="Segoe UI Semilight" panose="020B0402040204020203" pitchFamily="34" charset="0"/>
              <a:cs typeface="Segoe UI Semilight" panose="020B0402040204020203" pitchFamily="34" charset="0"/>
            </a:endParaRPr>
          </a:p>
        </p:txBody>
      </p:sp>
      <p:sp>
        <p:nvSpPr>
          <p:cNvPr id="28" name="Rectángulo 27">
            <a:extLst>
              <a:ext uri="{FF2B5EF4-FFF2-40B4-BE49-F238E27FC236}">
                <a16:creationId xmlns:a16="http://schemas.microsoft.com/office/drawing/2014/main" id="{D9549ACE-5A37-269B-DB65-F523228DD752}"/>
              </a:ext>
            </a:extLst>
          </p:cNvPr>
          <p:cNvSpPr/>
          <p:nvPr/>
        </p:nvSpPr>
        <p:spPr>
          <a:xfrm>
            <a:off x="5945360" y="5496461"/>
            <a:ext cx="2007969" cy="800972"/>
          </a:xfrm>
          <a:prstGeom prst="rect">
            <a:avLst/>
          </a:prstGeom>
        </p:spPr>
        <p:txBody>
          <a:bodyPr vert="horz" lIns="91440" tIns="45720" rIns="91440" bIns="45720" rtlCol="0" anchor="ctr">
            <a:noAutofit/>
          </a:bodyPr>
          <a:lstStyle/>
          <a:p>
            <a:r>
              <a:rPr lang="es-ES" spc="20">
                <a:solidFill>
                  <a:schemeClr val="bg1"/>
                </a:solidFill>
                <a:latin typeface="Segoe UI Semilight" panose="020B0402040204020203" pitchFamily="34" charset="0"/>
                <a:cs typeface="Segoe UI Semilight" panose="020B0402040204020203" pitchFamily="34" charset="0"/>
              </a:rPr>
              <a:t>Análisis de procesos de datos</a:t>
            </a:r>
            <a:endParaRPr lang="es-CL" spc="20">
              <a:solidFill>
                <a:schemeClr val="bg1"/>
              </a:solidFill>
              <a:latin typeface="Segoe UI Semilight" panose="020B0402040204020203" pitchFamily="34" charset="0"/>
              <a:cs typeface="Segoe UI Semilight" panose="020B0402040204020203" pitchFamily="34" charset="0"/>
            </a:endParaRPr>
          </a:p>
        </p:txBody>
      </p:sp>
      <p:sp>
        <p:nvSpPr>
          <p:cNvPr id="29" name="Elipse 28">
            <a:extLst>
              <a:ext uri="{FF2B5EF4-FFF2-40B4-BE49-F238E27FC236}">
                <a16:creationId xmlns:a16="http://schemas.microsoft.com/office/drawing/2014/main" id="{40A70C49-7812-31EA-C0B3-E262AB92EF36}"/>
              </a:ext>
            </a:extLst>
          </p:cNvPr>
          <p:cNvSpPr/>
          <p:nvPr/>
        </p:nvSpPr>
        <p:spPr>
          <a:xfrm>
            <a:off x="2564508" y="1637647"/>
            <a:ext cx="3971374" cy="3971374"/>
          </a:xfrm>
          <a:prstGeom prst="ellipse">
            <a:avLst/>
          </a:prstGeom>
          <a:no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68169469-4131-7824-5E1F-82F4E8F47166}"/>
              </a:ext>
            </a:extLst>
          </p:cNvPr>
          <p:cNvSpPr/>
          <p:nvPr/>
        </p:nvSpPr>
        <p:spPr>
          <a:xfrm>
            <a:off x="3077395" y="1525088"/>
            <a:ext cx="862446" cy="862446"/>
          </a:xfrm>
          <a:prstGeom prst="ellipse">
            <a:avLst/>
          </a:prstGeom>
          <a:solidFill>
            <a:schemeClr val="bg1">
              <a:lumMod val="95000"/>
            </a:schemeClr>
          </a:solid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8606CDC7-7B6A-F3A3-7F9C-812DF0A5CEFD}"/>
              </a:ext>
            </a:extLst>
          </p:cNvPr>
          <p:cNvSpPr/>
          <p:nvPr/>
        </p:nvSpPr>
        <p:spPr>
          <a:xfrm>
            <a:off x="2070305" y="3135831"/>
            <a:ext cx="862446" cy="862446"/>
          </a:xfrm>
          <a:prstGeom prst="ellipse">
            <a:avLst/>
          </a:prstGeom>
          <a:solidFill>
            <a:schemeClr val="bg1">
              <a:lumMod val="95000"/>
            </a:schemeClr>
          </a:solid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B660E475-7F03-A716-B426-DC09950C4917}"/>
              </a:ext>
            </a:extLst>
          </p:cNvPr>
          <p:cNvSpPr/>
          <p:nvPr/>
        </p:nvSpPr>
        <p:spPr>
          <a:xfrm>
            <a:off x="6015149" y="3135831"/>
            <a:ext cx="862446" cy="862446"/>
          </a:xfrm>
          <a:prstGeom prst="ellipse">
            <a:avLst/>
          </a:prstGeom>
          <a:solidFill>
            <a:schemeClr val="bg1">
              <a:lumMod val="95000"/>
            </a:schemeClr>
          </a:solid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6CA01C28-86FD-8227-DA40-79656A000980}"/>
              </a:ext>
            </a:extLst>
          </p:cNvPr>
          <p:cNvSpPr/>
          <p:nvPr/>
        </p:nvSpPr>
        <p:spPr>
          <a:xfrm>
            <a:off x="5064586" y="1525088"/>
            <a:ext cx="862446" cy="862446"/>
          </a:xfrm>
          <a:prstGeom prst="ellipse">
            <a:avLst/>
          </a:prstGeom>
          <a:solidFill>
            <a:schemeClr val="bg1">
              <a:lumMod val="95000"/>
            </a:schemeClr>
          </a:solid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30FBC63C-10F4-AA4A-8A18-930FB01CBB80}"/>
              </a:ext>
            </a:extLst>
          </p:cNvPr>
          <p:cNvSpPr/>
          <p:nvPr/>
        </p:nvSpPr>
        <p:spPr>
          <a:xfrm>
            <a:off x="3077395" y="4901689"/>
            <a:ext cx="862446" cy="862446"/>
          </a:xfrm>
          <a:prstGeom prst="ellipse">
            <a:avLst/>
          </a:prstGeom>
          <a:solidFill>
            <a:schemeClr val="bg1">
              <a:lumMod val="95000"/>
            </a:schemeClr>
          </a:solid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17229063-DAA6-975D-1C88-F3B28059CC82}"/>
              </a:ext>
            </a:extLst>
          </p:cNvPr>
          <p:cNvSpPr/>
          <p:nvPr/>
        </p:nvSpPr>
        <p:spPr>
          <a:xfrm>
            <a:off x="5064586" y="4901689"/>
            <a:ext cx="862446" cy="862446"/>
          </a:xfrm>
          <a:prstGeom prst="ellipse">
            <a:avLst/>
          </a:prstGeom>
          <a:solidFill>
            <a:schemeClr val="bg1">
              <a:lumMod val="95000"/>
            </a:schemeClr>
          </a:solid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1" name="Imagen 50">
            <a:extLst>
              <a:ext uri="{FF2B5EF4-FFF2-40B4-BE49-F238E27FC236}">
                <a16:creationId xmlns:a16="http://schemas.microsoft.com/office/drawing/2014/main" id="{3E6ADB8D-14CD-1087-5DD7-4CFF4B98E8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9058" y="1642844"/>
            <a:ext cx="609332" cy="609332"/>
          </a:xfrm>
          <a:prstGeom prst="rect">
            <a:avLst/>
          </a:prstGeom>
        </p:spPr>
      </p:pic>
      <p:pic>
        <p:nvPicPr>
          <p:cNvPr id="53" name="Imagen 52">
            <a:extLst>
              <a:ext uri="{FF2B5EF4-FFF2-40B4-BE49-F238E27FC236}">
                <a16:creationId xmlns:a16="http://schemas.microsoft.com/office/drawing/2014/main" id="{48272B72-A4FC-FB43-A1BB-1BC83B31C0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8282" y="1645613"/>
            <a:ext cx="500293" cy="609332"/>
          </a:xfrm>
          <a:prstGeom prst="rect">
            <a:avLst/>
          </a:prstGeom>
        </p:spPr>
      </p:pic>
      <p:pic>
        <p:nvPicPr>
          <p:cNvPr id="55" name="Imagen 54">
            <a:extLst>
              <a:ext uri="{FF2B5EF4-FFF2-40B4-BE49-F238E27FC236}">
                <a16:creationId xmlns:a16="http://schemas.microsoft.com/office/drawing/2014/main" id="{2A13E5D3-630D-2843-32BE-FCAF347538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69246" y="3313525"/>
            <a:ext cx="550998" cy="550998"/>
          </a:xfrm>
          <a:prstGeom prst="rect">
            <a:avLst/>
          </a:prstGeom>
        </p:spPr>
      </p:pic>
      <p:pic>
        <p:nvPicPr>
          <p:cNvPr id="57" name="Imagen 56">
            <a:extLst>
              <a:ext uri="{FF2B5EF4-FFF2-40B4-BE49-F238E27FC236}">
                <a16:creationId xmlns:a16="http://schemas.microsoft.com/office/drawing/2014/main" id="{F2B4A428-E283-1581-098C-6D7C2061C9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13414" y="5084232"/>
            <a:ext cx="559776" cy="524789"/>
          </a:xfrm>
          <a:prstGeom prst="rect">
            <a:avLst/>
          </a:prstGeom>
        </p:spPr>
      </p:pic>
      <p:pic>
        <p:nvPicPr>
          <p:cNvPr id="59" name="Imagen 58">
            <a:extLst>
              <a:ext uri="{FF2B5EF4-FFF2-40B4-BE49-F238E27FC236}">
                <a16:creationId xmlns:a16="http://schemas.microsoft.com/office/drawing/2014/main" id="{C1B58CDA-A61A-FDB1-1911-340D8512FC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13719" y="5060064"/>
            <a:ext cx="539371" cy="569337"/>
          </a:xfrm>
          <a:prstGeom prst="rect">
            <a:avLst/>
          </a:prstGeom>
        </p:spPr>
      </p:pic>
      <p:pic>
        <p:nvPicPr>
          <p:cNvPr id="61" name="Imagen 60">
            <a:extLst>
              <a:ext uri="{FF2B5EF4-FFF2-40B4-BE49-F238E27FC236}">
                <a16:creationId xmlns:a16="http://schemas.microsoft.com/office/drawing/2014/main" id="{EAD84FB4-85D4-2E8E-635C-B852D472C4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4758" y="3251213"/>
            <a:ext cx="602918" cy="602918"/>
          </a:xfrm>
          <a:prstGeom prst="rect">
            <a:avLst/>
          </a:prstGeom>
        </p:spPr>
      </p:pic>
    </p:spTree>
    <p:extLst>
      <p:ext uri="{BB962C8B-B14F-4D97-AF65-F5344CB8AC3E}">
        <p14:creationId xmlns:p14="http://schemas.microsoft.com/office/powerpoint/2010/main" val="117429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787C65-7F45-892C-A490-818882FA8CFD}"/>
              </a:ext>
            </a:extLst>
          </p:cNvPr>
          <p:cNvSpPr txBox="1"/>
          <p:nvPr/>
        </p:nvSpPr>
        <p:spPr>
          <a:xfrm>
            <a:off x="3129280" y="2918381"/>
            <a:ext cx="5933440" cy="923330"/>
          </a:xfrm>
          <a:prstGeom prst="rect">
            <a:avLst/>
          </a:prstGeom>
          <a:noFill/>
        </p:spPr>
        <p:txBody>
          <a:bodyPr wrap="square" rtlCol="0">
            <a:spAutoFit/>
          </a:bodyPr>
          <a:lstStyle/>
          <a:p>
            <a:pPr algn="ctr"/>
            <a:r>
              <a:rPr lang="es-CL" sz="5400">
                <a:solidFill>
                  <a:schemeClr val="bg1"/>
                </a:solidFill>
                <a:latin typeface="Poppins Medium" panose="00000600000000000000" pitchFamily="2" charset="0"/>
                <a:cs typeface="Poppins Medium" panose="00000600000000000000" pitchFamily="2" charset="0"/>
              </a:rPr>
              <a:t>¿Preguntas?</a:t>
            </a:r>
            <a:endParaRPr lang="es-CL">
              <a:solidFill>
                <a:schemeClr val="bg1"/>
              </a:solidFill>
              <a:latin typeface="Poppins Medium" panose="00000600000000000000" pitchFamily="2" charset="0"/>
              <a:cs typeface="Poppins Medium" panose="00000600000000000000" pitchFamily="2" charset="0"/>
            </a:endParaRPr>
          </a:p>
        </p:txBody>
      </p:sp>
      <p:grpSp>
        <p:nvGrpSpPr>
          <p:cNvPr id="4" name="Grupo 3">
            <a:extLst>
              <a:ext uri="{FF2B5EF4-FFF2-40B4-BE49-F238E27FC236}">
                <a16:creationId xmlns:a16="http://schemas.microsoft.com/office/drawing/2014/main" id="{BF1A3378-479A-64F2-A21F-8546A0D78F97}"/>
              </a:ext>
            </a:extLst>
          </p:cNvPr>
          <p:cNvGrpSpPr/>
          <p:nvPr/>
        </p:nvGrpSpPr>
        <p:grpSpPr>
          <a:xfrm>
            <a:off x="4544347" y="6152664"/>
            <a:ext cx="2923254" cy="350802"/>
            <a:chOff x="384356" y="5861230"/>
            <a:chExt cx="4021548" cy="482601"/>
          </a:xfrm>
        </p:grpSpPr>
        <p:pic>
          <p:nvPicPr>
            <p:cNvPr id="5" name="Imagen 4">
              <a:extLst>
                <a:ext uri="{FF2B5EF4-FFF2-40B4-BE49-F238E27FC236}">
                  <a16:creationId xmlns:a16="http://schemas.microsoft.com/office/drawing/2014/main" id="{728D0C1D-8C41-D5D6-9AD8-16006FC6359A}"/>
                </a:ext>
              </a:extLst>
            </p:cNvPr>
            <p:cNvPicPr>
              <a:picLocks noChangeAspect="1"/>
            </p:cNvPicPr>
            <p:nvPr/>
          </p:nvPicPr>
          <p:blipFill rotWithShape="1">
            <a:blip r:embed="rId2"/>
            <a:srcRect r="73582"/>
            <a:stretch/>
          </p:blipFill>
          <p:spPr>
            <a:xfrm>
              <a:off x="2785424" y="5861230"/>
              <a:ext cx="1620480" cy="482601"/>
            </a:xfrm>
            <a:prstGeom prst="rect">
              <a:avLst/>
            </a:prstGeom>
          </p:spPr>
        </p:pic>
        <p:pic>
          <p:nvPicPr>
            <p:cNvPr id="6" name="Imagen 5">
              <a:extLst>
                <a:ext uri="{FF2B5EF4-FFF2-40B4-BE49-F238E27FC236}">
                  <a16:creationId xmlns:a16="http://schemas.microsoft.com/office/drawing/2014/main" id="{BF396191-917C-8928-830F-BA2A034F7053}"/>
                </a:ext>
              </a:extLst>
            </p:cNvPr>
            <p:cNvPicPr>
              <a:picLocks noChangeAspect="1"/>
            </p:cNvPicPr>
            <p:nvPr/>
          </p:nvPicPr>
          <p:blipFill rotWithShape="1">
            <a:blip r:embed="rId2"/>
            <a:srcRect l="68963"/>
            <a:stretch/>
          </p:blipFill>
          <p:spPr>
            <a:xfrm>
              <a:off x="384356" y="5861230"/>
              <a:ext cx="1903860" cy="482601"/>
            </a:xfrm>
            <a:prstGeom prst="rect">
              <a:avLst/>
            </a:prstGeom>
          </p:spPr>
        </p:pic>
        <p:cxnSp>
          <p:nvCxnSpPr>
            <p:cNvPr id="7" name="Conector recto 6">
              <a:extLst>
                <a:ext uri="{FF2B5EF4-FFF2-40B4-BE49-F238E27FC236}">
                  <a16:creationId xmlns:a16="http://schemas.microsoft.com/office/drawing/2014/main" id="{2E21F6C2-81E8-8F09-DE9C-E610DFF5249D}"/>
                </a:ext>
              </a:extLst>
            </p:cNvPr>
            <p:cNvCxnSpPr>
              <a:cxnSpLocks/>
            </p:cNvCxnSpPr>
            <p:nvPr/>
          </p:nvCxnSpPr>
          <p:spPr>
            <a:xfrm>
              <a:off x="2498974" y="5861230"/>
              <a:ext cx="0" cy="4826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5549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363C8C-ED3E-62B4-B939-3C3B896F9FDF}"/>
              </a:ext>
            </a:extLst>
          </p:cNvPr>
          <p:cNvSpPr txBox="1"/>
          <p:nvPr/>
        </p:nvSpPr>
        <p:spPr>
          <a:xfrm>
            <a:off x="-5" y="6383954"/>
            <a:ext cx="12191996" cy="307777"/>
          </a:xfrm>
          <a:prstGeom prst="rect">
            <a:avLst/>
          </a:prstGeom>
          <a:noFill/>
        </p:spPr>
        <p:txBody>
          <a:bodyPr wrap="square" lIns="91440" tIns="45720" rIns="91440" bIns="45720" rtlCol="0" anchor="t">
            <a:spAutoFit/>
          </a:bodyPr>
          <a:lstStyle/>
          <a:p>
            <a:pPr algn="ctr" defTabSz="914396">
              <a:defRPr/>
            </a:pPr>
            <a:r>
              <a:rPr kumimoji="0" lang="es-CL" sz="1400" b="0" i="0" u="none" strike="noStrike" kern="1200" cap="none" normalizeH="0" baseline="0" noProof="0">
                <a:ln>
                  <a:noFill/>
                </a:ln>
                <a:solidFill>
                  <a:srgbClr val="FFFFFF"/>
                </a:solidFill>
                <a:effectLst/>
                <a:uLnTx/>
                <a:uFillTx/>
                <a:latin typeface="Poppins Medium"/>
                <a:ea typeface="Microsoft GothicNeo"/>
                <a:cs typeface="Poppins Medium"/>
              </a:rPr>
              <a:t>https://latam.tivit.com</a:t>
            </a:r>
            <a:r>
              <a:rPr lang="es-CL" sz="1400">
                <a:solidFill>
                  <a:srgbClr val="FFFFFF"/>
                </a:solidFill>
                <a:latin typeface="Poppins Medium"/>
                <a:ea typeface="Microsoft GothicNeo"/>
                <a:cs typeface="Poppins Medium"/>
              </a:rPr>
              <a:t> </a:t>
            </a:r>
            <a:r>
              <a:rPr kumimoji="0" lang="es-CL" sz="1400" b="0" i="0" u="none" strike="noStrike" kern="1200" cap="none" normalizeH="0" baseline="0" noProof="0">
                <a:ln>
                  <a:noFill/>
                </a:ln>
                <a:solidFill>
                  <a:srgbClr val="FFFFFF"/>
                </a:solidFill>
                <a:effectLst/>
                <a:uLnTx/>
                <a:uFillTx/>
                <a:latin typeface="Poppins Medium"/>
                <a:ea typeface="Microsoft GothicNeo"/>
                <a:cs typeface="Poppins Medium"/>
              </a:rPr>
              <a:t> </a:t>
            </a:r>
            <a:r>
              <a:rPr kumimoji="0" lang="es-CL" sz="1400" b="0" i="0" u="none" strike="noStrike" kern="1200" cap="none" normalizeH="0" baseline="0" noProof="0">
                <a:ln>
                  <a:noFill/>
                </a:ln>
                <a:solidFill>
                  <a:srgbClr val="FFFFFF"/>
                </a:solidFill>
                <a:effectLst/>
                <a:uLnTx/>
                <a:uFillTx/>
                <a:latin typeface="Poppins Medium"/>
                <a:cs typeface="Poppins Medium"/>
              </a:rPr>
              <a:t>|</a:t>
            </a:r>
            <a:r>
              <a:rPr lang="es-CL" sz="1400">
                <a:solidFill>
                  <a:srgbClr val="FFFFFF"/>
                </a:solidFill>
                <a:latin typeface="Poppins Medium"/>
                <a:cs typeface="Poppins Medium"/>
              </a:rPr>
              <a:t> </a:t>
            </a:r>
            <a:r>
              <a:rPr kumimoji="0" lang="es-CL" sz="1400" b="0" i="0" u="none" strike="noStrike" kern="1200" cap="none" normalizeH="0" baseline="0" noProof="0">
                <a:ln>
                  <a:noFill/>
                </a:ln>
                <a:solidFill>
                  <a:srgbClr val="FFFFFF"/>
                </a:solidFill>
                <a:effectLst/>
                <a:uLnTx/>
                <a:uFillTx/>
                <a:latin typeface="Poppins Medium"/>
                <a:ea typeface="Times New Roman" panose="02020603050405020304" pitchFamily="18" charset="0"/>
                <a:cs typeface="Poppins Medium"/>
              </a:rPr>
              <a:t> marketinglatam@tivit.com</a:t>
            </a:r>
            <a:r>
              <a:rPr lang="es-CL" sz="1400">
                <a:solidFill>
                  <a:srgbClr val="FFFFFF"/>
                </a:solidFill>
                <a:latin typeface="Poppins Medium"/>
                <a:ea typeface="Times New Roman" panose="02020603050405020304" pitchFamily="18" charset="0"/>
                <a:cs typeface="Poppins Medium"/>
              </a:rPr>
              <a:t> </a:t>
            </a:r>
            <a:r>
              <a:rPr lang="es-CL" sz="1400">
                <a:solidFill>
                  <a:srgbClr val="FFFFFF"/>
                </a:solidFill>
                <a:ea typeface="+mn-lt"/>
                <a:cs typeface="+mn-lt"/>
              </a:rPr>
              <a:t>| </a:t>
            </a:r>
            <a:r>
              <a:rPr lang="es-CL" sz="1400">
                <a:solidFill>
                  <a:srgbClr val="FFFFFF"/>
                </a:solidFill>
                <a:latin typeface="Poppins Medium"/>
                <a:ea typeface="Microsoft GothicNeo"/>
                <a:cs typeface="Poppins Medium"/>
              </a:rPr>
              <a:t>www.xmslatam.com </a:t>
            </a:r>
            <a:r>
              <a:rPr lang="es-CL" sz="1400">
                <a:solidFill>
                  <a:srgbClr val="FFFFFF"/>
                </a:solidFill>
                <a:ea typeface="+mn-lt"/>
                <a:cs typeface="+mn-lt"/>
              </a:rPr>
              <a:t>| </a:t>
            </a:r>
            <a:r>
              <a:rPr lang="es-CL" sz="1400">
                <a:solidFill>
                  <a:srgbClr val="FFFFFF"/>
                </a:solidFill>
                <a:latin typeface="Poppins Medium"/>
                <a:ea typeface="Microsoft GothicNeo"/>
                <a:cs typeface="Poppins Medium"/>
              </a:rPr>
              <a:t>contacto@xmslatam.com</a:t>
            </a:r>
          </a:p>
        </p:txBody>
      </p:sp>
      <p:pic>
        <p:nvPicPr>
          <p:cNvPr id="3" name="Imagen 2">
            <a:extLst>
              <a:ext uri="{FF2B5EF4-FFF2-40B4-BE49-F238E27FC236}">
                <a16:creationId xmlns:a16="http://schemas.microsoft.com/office/drawing/2014/main" id="{8E97A5DF-CCDA-D9E0-EBB3-EB91955BA4AA}"/>
              </a:ext>
            </a:extLst>
          </p:cNvPr>
          <p:cNvPicPr>
            <a:picLocks noChangeAspect="1"/>
          </p:cNvPicPr>
          <p:nvPr/>
        </p:nvPicPr>
        <p:blipFill>
          <a:blip r:embed="rId2"/>
          <a:stretch>
            <a:fillRect/>
          </a:stretch>
        </p:blipFill>
        <p:spPr>
          <a:xfrm>
            <a:off x="4950903" y="5815631"/>
            <a:ext cx="431800" cy="431800"/>
          </a:xfrm>
          <a:prstGeom prst="rect">
            <a:avLst/>
          </a:prstGeom>
        </p:spPr>
      </p:pic>
      <p:pic>
        <p:nvPicPr>
          <p:cNvPr id="4" name="Imagen 3">
            <a:extLst>
              <a:ext uri="{FF2B5EF4-FFF2-40B4-BE49-F238E27FC236}">
                <a16:creationId xmlns:a16="http://schemas.microsoft.com/office/drawing/2014/main" id="{1378E389-D90F-714B-9865-5D3DF616FEED}"/>
              </a:ext>
            </a:extLst>
          </p:cNvPr>
          <p:cNvPicPr>
            <a:picLocks noChangeAspect="1"/>
          </p:cNvPicPr>
          <p:nvPr/>
        </p:nvPicPr>
        <p:blipFill>
          <a:blip r:embed="rId3"/>
          <a:stretch>
            <a:fillRect/>
          </a:stretch>
        </p:blipFill>
        <p:spPr>
          <a:xfrm>
            <a:off x="5574174" y="5815631"/>
            <a:ext cx="431800" cy="431800"/>
          </a:xfrm>
          <a:prstGeom prst="rect">
            <a:avLst/>
          </a:prstGeom>
        </p:spPr>
      </p:pic>
      <p:pic>
        <p:nvPicPr>
          <p:cNvPr id="6" name="Imagen 5">
            <a:extLst>
              <a:ext uri="{FF2B5EF4-FFF2-40B4-BE49-F238E27FC236}">
                <a16:creationId xmlns:a16="http://schemas.microsoft.com/office/drawing/2014/main" id="{CE690CE9-7EA9-732E-8105-0DB6C6E77A7C}"/>
              </a:ext>
            </a:extLst>
          </p:cNvPr>
          <p:cNvPicPr>
            <a:picLocks noChangeAspect="1"/>
          </p:cNvPicPr>
          <p:nvPr/>
        </p:nvPicPr>
        <p:blipFill>
          <a:blip r:embed="rId4"/>
          <a:stretch>
            <a:fillRect/>
          </a:stretch>
        </p:blipFill>
        <p:spPr>
          <a:xfrm>
            <a:off x="6197445" y="5815631"/>
            <a:ext cx="431800" cy="431800"/>
          </a:xfrm>
          <a:prstGeom prst="rect">
            <a:avLst/>
          </a:prstGeom>
        </p:spPr>
      </p:pic>
      <p:pic>
        <p:nvPicPr>
          <p:cNvPr id="7" name="Imagen 6">
            <a:extLst>
              <a:ext uri="{FF2B5EF4-FFF2-40B4-BE49-F238E27FC236}">
                <a16:creationId xmlns:a16="http://schemas.microsoft.com/office/drawing/2014/main" id="{6217440A-4659-F50B-788B-45E95528AAEF}"/>
              </a:ext>
            </a:extLst>
          </p:cNvPr>
          <p:cNvPicPr>
            <a:picLocks noChangeAspect="1"/>
          </p:cNvPicPr>
          <p:nvPr/>
        </p:nvPicPr>
        <p:blipFill>
          <a:blip r:embed="rId5"/>
          <a:stretch>
            <a:fillRect/>
          </a:stretch>
        </p:blipFill>
        <p:spPr>
          <a:xfrm>
            <a:off x="6820717" y="5815631"/>
            <a:ext cx="431800" cy="431800"/>
          </a:xfrm>
          <a:prstGeom prst="rect">
            <a:avLst/>
          </a:prstGeom>
        </p:spPr>
      </p:pic>
      <p:sp>
        <p:nvSpPr>
          <p:cNvPr id="13" name="CuadroTexto 12">
            <a:extLst>
              <a:ext uri="{FF2B5EF4-FFF2-40B4-BE49-F238E27FC236}">
                <a16:creationId xmlns:a16="http://schemas.microsoft.com/office/drawing/2014/main" id="{987BECFE-5467-D6BC-300A-66C5A92B51D3}"/>
              </a:ext>
            </a:extLst>
          </p:cNvPr>
          <p:cNvSpPr txBox="1"/>
          <p:nvPr/>
        </p:nvSpPr>
        <p:spPr>
          <a:xfrm>
            <a:off x="-7" y="3539648"/>
            <a:ext cx="12191999" cy="584775"/>
          </a:xfrm>
          <a:prstGeom prst="rect">
            <a:avLst/>
          </a:prstGeom>
        </p:spPr>
        <p:txBody>
          <a:bodyPr wrap="square">
            <a:spAutoFit/>
          </a:bodyPr>
          <a:lstStyle>
            <a:defPPr>
              <a:defRPr lang="es-CL"/>
            </a:defPPr>
            <a:lvl1pPr>
              <a:defRPr sz="1200" cap="small" spc="170">
                <a:latin typeface="Brandon Text Medium" panose="020B0503020203060203" pitchFamily="34" charset="77"/>
              </a:defRPr>
            </a:lvl1p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s-CL" sz="3200" b="1" u="none" strike="noStrike" kern="1200" cap="small" spc="170" normalizeH="0" baseline="0" noProof="0">
                <a:ln>
                  <a:noFill/>
                </a:ln>
                <a:solidFill>
                  <a:srgbClr val="FFFFFF"/>
                </a:solidFill>
                <a:effectLst/>
                <a:uLnTx/>
                <a:uFillTx/>
                <a:latin typeface="Poppins" panose="00000500000000000000" pitchFamily="2" charset="0"/>
                <a:cs typeface="Poppins" panose="00000500000000000000" pitchFamily="2" charset="0"/>
              </a:rPr>
              <a:t>¡GRACIAS!</a:t>
            </a:r>
          </a:p>
        </p:txBody>
      </p:sp>
      <p:grpSp>
        <p:nvGrpSpPr>
          <p:cNvPr id="5" name="Grupo 4">
            <a:extLst>
              <a:ext uri="{FF2B5EF4-FFF2-40B4-BE49-F238E27FC236}">
                <a16:creationId xmlns:a16="http://schemas.microsoft.com/office/drawing/2014/main" id="{24698259-D585-0472-C2E2-89F8CA30118D}"/>
              </a:ext>
            </a:extLst>
          </p:cNvPr>
          <p:cNvGrpSpPr/>
          <p:nvPr/>
        </p:nvGrpSpPr>
        <p:grpSpPr>
          <a:xfrm>
            <a:off x="2960988" y="2570201"/>
            <a:ext cx="5658171" cy="679002"/>
            <a:chOff x="384356" y="5861230"/>
            <a:chExt cx="4021548" cy="482601"/>
          </a:xfrm>
        </p:grpSpPr>
        <p:pic>
          <p:nvPicPr>
            <p:cNvPr id="14" name="Imagen 13">
              <a:extLst>
                <a:ext uri="{FF2B5EF4-FFF2-40B4-BE49-F238E27FC236}">
                  <a16:creationId xmlns:a16="http://schemas.microsoft.com/office/drawing/2014/main" id="{22AE1D13-E0D0-370A-66F0-6910BA9F0944}"/>
                </a:ext>
              </a:extLst>
            </p:cNvPr>
            <p:cNvPicPr>
              <a:picLocks noChangeAspect="1"/>
            </p:cNvPicPr>
            <p:nvPr/>
          </p:nvPicPr>
          <p:blipFill rotWithShape="1">
            <a:blip r:embed="rId6"/>
            <a:srcRect r="73582"/>
            <a:stretch/>
          </p:blipFill>
          <p:spPr>
            <a:xfrm>
              <a:off x="2785424" y="5861230"/>
              <a:ext cx="1620480" cy="482601"/>
            </a:xfrm>
            <a:prstGeom prst="rect">
              <a:avLst/>
            </a:prstGeom>
          </p:spPr>
        </p:pic>
        <p:pic>
          <p:nvPicPr>
            <p:cNvPr id="15" name="Imagen 14">
              <a:extLst>
                <a:ext uri="{FF2B5EF4-FFF2-40B4-BE49-F238E27FC236}">
                  <a16:creationId xmlns:a16="http://schemas.microsoft.com/office/drawing/2014/main" id="{E9951B7E-61BD-F139-68CD-909D9025FB55}"/>
                </a:ext>
              </a:extLst>
            </p:cNvPr>
            <p:cNvPicPr>
              <a:picLocks noChangeAspect="1"/>
            </p:cNvPicPr>
            <p:nvPr/>
          </p:nvPicPr>
          <p:blipFill rotWithShape="1">
            <a:blip r:embed="rId6"/>
            <a:srcRect l="68963"/>
            <a:stretch/>
          </p:blipFill>
          <p:spPr>
            <a:xfrm>
              <a:off x="384356" y="5861230"/>
              <a:ext cx="1903860" cy="482601"/>
            </a:xfrm>
            <a:prstGeom prst="rect">
              <a:avLst/>
            </a:prstGeom>
          </p:spPr>
        </p:pic>
        <p:cxnSp>
          <p:nvCxnSpPr>
            <p:cNvPr id="16" name="Conector recto 15">
              <a:extLst>
                <a:ext uri="{FF2B5EF4-FFF2-40B4-BE49-F238E27FC236}">
                  <a16:creationId xmlns:a16="http://schemas.microsoft.com/office/drawing/2014/main" id="{6EDC0CDE-F7FF-615E-7FE5-2CA3B7826310}"/>
                </a:ext>
              </a:extLst>
            </p:cNvPr>
            <p:cNvCxnSpPr>
              <a:cxnSpLocks/>
            </p:cNvCxnSpPr>
            <p:nvPr/>
          </p:nvCxnSpPr>
          <p:spPr>
            <a:xfrm>
              <a:off x="2498974" y="5861230"/>
              <a:ext cx="0" cy="4826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7535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29C8DECD-01C8-4ABD-90F9-1562A4B3E3C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740" r="10573" b="650"/>
          <a:stretch/>
        </p:blipFill>
        <p:spPr>
          <a:xfrm>
            <a:off x="2303794" y="3475835"/>
            <a:ext cx="2332994" cy="3376671"/>
          </a:xfrm>
          <a:prstGeom prst="rect">
            <a:avLst/>
          </a:prstGeom>
        </p:spPr>
      </p:pic>
      <p:pic>
        <p:nvPicPr>
          <p:cNvPr id="2052" name="Picture 4" descr="World Map Wallpapers (68+ pictures)">
            <a:extLst>
              <a:ext uri="{FF2B5EF4-FFF2-40B4-BE49-F238E27FC236}">
                <a16:creationId xmlns:a16="http://schemas.microsoft.com/office/drawing/2014/main" id="{84A558C7-08DE-4E7C-97F7-9BF224FBC9B6}"/>
              </a:ext>
            </a:extLst>
          </p:cNvPr>
          <p:cNvPicPr>
            <a:picLocks noChangeAspect="1" noChangeArrowheads="1"/>
          </p:cNvPicPr>
          <p:nvPr/>
        </p:nvPicPr>
        <p:blipFill rotWithShape="1">
          <a:blip r:embed="rId4">
            <a:alphaModFix amt="65000"/>
            <a:extLst>
              <a:ext uri="{BEBA8EAE-BF5A-486C-A8C5-ECC9F3942E4B}">
                <a14:imgProps xmlns:a14="http://schemas.microsoft.com/office/drawing/2010/main">
                  <a14:imgLayer r:embed="rId5">
                    <a14:imgEffect>
                      <a14:brightnessContrast bright="31000" contrast="34000"/>
                    </a14:imgEffect>
                  </a14:imgLayer>
                </a14:imgProps>
              </a:ext>
              <a:ext uri="{28A0092B-C50C-407E-A947-70E740481C1C}">
                <a14:useLocalDpi xmlns:a14="http://schemas.microsoft.com/office/drawing/2010/main" val="0"/>
              </a:ext>
            </a:extLst>
          </a:blip>
          <a:srcRect t="32677" b="40402"/>
          <a:stretch/>
        </p:blipFill>
        <p:spPr bwMode="auto">
          <a:xfrm>
            <a:off x="1" y="1727199"/>
            <a:ext cx="12192000" cy="1742873"/>
          </a:xfrm>
          <a:prstGeom prst="rect">
            <a:avLst/>
          </a:prstGeom>
          <a:noFill/>
          <a:extLst>
            <a:ext uri="{909E8E84-426E-40DD-AFC4-6F175D3DCCD1}">
              <a14:hiddenFill xmlns:a14="http://schemas.microsoft.com/office/drawing/2010/main">
                <a:solidFill>
                  <a:srgbClr val="FFFFFF"/>
                </a:solidFill>
              </a14:hiddenFill>
            </a:ext>
          </a:extLst>
        </p:spPr>
      </p:pic>
      <p:sp>
        <p:nvSpPr>
          <p:cNvPr id="319" name="Oval 318">
            <a:extLst>
              <a:ext uri="{FF2B5EF4-FFF2-40B4-BE49-F238E27FC236}">
                <a16:creationId xmlns:a16="http://schemas.microsoft.com/office/drawing/2014/main" id="{CD2A3917-27EA-49D0-BBC9-7EA538C74900}"/>
              </a:ext>
              <a:ext uri="{C183D7F6-B498-43B3-948B-1728B52AA6E4}">
                <adec:decorative xmlns:adec="http://schemas.microsoft.com/office/drawing/2017/decorative" val="1"/>
              </a:ext>
            </a:extLst>
          </p:cNvPr>
          <p:cNvSpPr/>
          <p:nvPr/>
        </p:nvSpPr>
        <p:spPr bwMode="auto">
          <a:xfrm>
            <a:off x="7886243" y="2196341"/>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34" name="TextBox 333">
            <a:extLst>
              <a:ext uri="{FF2B5EF4-FFF2-40B4-BE49-F238E27FC236}">
                <a16:creationId xmlns:a16="http://schemas.microsoft.com/office/drawing/2014/main" id="{7E5EE93A-664E-45F0-B905-30F9968EA495}"/>
              </a:ext>
            </a:extLst>
          </p:cNvPr>
          <p:cNvSpPr txBox="1"/>
          <p:nvPr/>
        </p:nvSpPr>
        <p:spPr>
          <a:xfrm>
            <a:off x="7821548" y="2021044"/>
            <a:ext cx="796693"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Beijing, China</a:t>
            </a:r>
          </a:p>
        </p:txBody>
      </p:sp>
      <p:sp>
        <p:nvSpPr>
          <p:cNvPr id="344" name="Oval 343">
            <a:extLst>
              <a:ext uri="{FF2B5EF4-FFF2-40B4-BE49-F238E27FC236}">
                <a16:creationId xmlns:a16="http://schemas.microsoft.com/office/drawing/2014/main" id="{21D79334-4DA6-4F1A-8033-EA96CD962CFB}"/>
              </a:ext>
              <a:ext uri="{C183D7F6-B498-43B3-948B-1728B52AA6E4}">
                <adec:decorative xmlns:adec="http://schemas.microsoft.com/office/drawing/2017/decorative" val="1"/>
              </a:ext>
            </a:extLst>
          </p:cNvPr>
          <p:cNvSpPr/>
          <p:nvPr/>
        </p:nvSpPr>
        <p:spPr bwMode="auto">
          <a:xfrm>
            <a:off x="7183079" y="2773262"/>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47" name="Oval 346">
            <a:extLst>
              <a:ext uri="{FF2B5EF4-FFF2-40B4-BE49-F238E27FC236}">
                <a16:creationId xmlns:a16="http://schemas.microsoft.com/office/drawing/2014/main" id="{4D4811CC-240A-43FB-9960-58333025F50A}"/>
              </a:ext>
              <a:ext uri="{C183D7F6-B498-43B3-948B-1728B52AA6E4}">
                <adec:decorative xmlns:adec="http://schemas.microsoft.com/office/drawing/2017/decorative" val="1"/>
              </a:ext>
            </a:extLst>
          </p:cNvPr>
          <p:cNvSpPr/>
          <p:nvPr/>
        </p:nvSpPr>
        <p:spPr bwMode="auto">
          <a:xfrm>
            <a:off x="5815493" y="2277887"/>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48" name="TextBox 347">
            <a:extLst>
              <a:ext uri="{FF2B5EF4-FFF2-40B4-BE49-F238E27FC236}">
                <a16:creationId xmlns:a16="http://schemas.microsoft.com/office/drawing/2014/main" id="{ED087DF3-9B38-4842-A606-1816671B9774}"/>
              </a:ext>
            </a:extLst>
          </p:cNvPr>
          <p:cNvSpPr txBox="1"/>
          <p:nvPr/>
        </p:nvSpPr>
        <p:spPr>
          <a:xfrm>
            <a:off x="5597748" y="2104235"/>
            <a:ext cx="876843"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Cambridge, UK</a:t>
            </a:r>
          </a:p>
        </p:txBody>
      </p:sp>
      <p:sp>
        <p:nvSpPr>
          <p:cNvPr id="350" name="Oval 349">
            <a:extLst>
              <a:ext uri="{FF2B5EF4-FFF2-40B4-BE49-F238E27FC236}">
                <a16:creationId xmlns:a16="http://schemas.microsoft.com/office/drawing/2014/main" id="{AE9F5CB2-87FE-4F3B-9EF7-93683E71CE72}"/>
              </a:ext>
              <a:ext uri="{C183D7F6-B498-43B3-948B-1728B52AA6E4}">
                <adec:decorative xmlns:adec="http://schemas.microsoft.com/office/drawing/2017/decorative" val="1"/>
              </a:ext>
            </a:extLst>
          </p:cNvPr>
          <p:cNvSpPr/>
          <p:nvPr/>
        </p:nvSpPr>
        <p:spPr bwMode="auto">
          <a:xfrm>
            <a:off x="3843072" y="2183630"/>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51" name="TextBox 350">
            <a:extLst>
              <a:ext uri="{FF2B5EF4-FFF2-40B4-BE49-F238E27FC236}">
                <a16:creationId xmlns:a16="http://schemas.microsoft.com/office/drawing/2014/main" id="{9B02BFE9-B8CD-4271-A205-45962ECDF1F8}"/>
              </a:ext>
            </a:extLst>
          </p:cNvPr>
          <p:cNvSpPr txBox="1"/>
          <p:nvPr/>
        </p:nvSpPr>
        <p:spPr>
          <a:xfrm>
            <a:off x="3157782" y="2021045"/>
            <a:ext cx="814325"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Redmond WA</a:t>
            </a:r>
          </a:p>
        </p:txBody>
      </p:sp>
      <p:sp>
        <p:nvSpPr>
          <p:cNvPr id="353" name="Oval 352">
            <a:extLst>
              <a:ext uri="{FF2B5EF4-FFF2-40B4-BE49-F238E27FC236}">
                <a16:creationId xmlns:a16="http://schemas.microsoft.com/office/drawing/2014/main" id="{56543523-EEE7-4A2C-9134-E48EA7A32659}"/>
              </a:ext>
              <a:ext uri="{C183D7F6-B498-43B3-948B-1728B52AA6E4}">
                <adec:decorative xmlns:adec="http://schemas.microsoft.com/office/drawing/2017/decorative" val="1"/>
              </a:ext>
            </a:extLst>
          </p:cNvPr>
          <p:cNvSpPr/>
          <p:nvPr/>
        </p:nvSpPr>
        <p:spPr bwMode="auto">
          <a:xfrm>
            <a:off x="4763387" y="2229768"/>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54" name="TextBox 353">
            <a:extLst>
              <a:ext uri="{FF2B5EF4-FFF2-40B4-BE49-F238E27FC236}">
                <a16:creationId xmlns:a16="http://schemas.microsoft.com/office/drawing/2014/main" id="{5700F457-F7AD-4289-9D00-8F2BBB4D2132}"/>
              </a:ext>
            </a:extLst>
          </p:cNvPr>
          <p:cNvSpPr txBox="1"/>
          <p:nvPr/>
        </p:nvSpPr>
        <p:spPr>
          <a:xfrm>
            <a:off x="4334439" y="2080458"/>
            <a:ext cx="764633"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Montreal ON</a:t>
            </a:r>
          </a:p>
        </p:txBody>
      </p:sp>
      <p:sp>
        <p:nvSpPr>
          <p:cNvPr id="356" name="Oval 355">
            <a:extLst>
              <a:ext uri="{FF2B5EF4-FFF2-40B4-BE49-F238E27FC236}">
                <a16:creationId xmlns:a16="http://schemas.microsoft.com/office/drawing/2014/main" id="{EE7411FC-6F7E-4EC1-9043-268A4147E6E3}"/>
              </a:ext>
              <a:ext uri="{C183D7F6-B498-43B3-948B-1728B52AA6E4}">
                <adec:decorative xmlns:adec="http://schemas.microsoft.com/office/drawing/2017/decorative" val="1"/>
              </a:ext>
            </a:extLst>
          </p:cNvPr>
          <p:cNvSpPr/>
          <p:nvPr/>
        </p:nvSpPr>
        <p:spPr bwMode="auto">
          <a:xfrm>
            <a:off x="4848635" y="2375017"/>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57" name="TextBox 356">
            <a:extLst>
              <a:ext uri="{FF2B5EF4-FFF2-40B4-BE49-F238E27FC236}">
                <a16:creationId xmlns:a16="http://schemas.microsoft.com/office/drawing/2014/main" id="{ACB68F5F-040D-44B9-808A-BA6C0771360F}"/>
              </a:ext>
            </a:extLst>
          </p:cNvPr>
          <p:cNvSpPr txBox="1"/>
          <p:nvPr/>
        </p:nvSpPr>
        <p:spPr>
          <a:xfrm>
            <a:off x="4974100" y="2479402"/>
            <a:ext cx="647613"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Boston MA</a:t>
            </a:r>
          </a:p>
        </p:txBody>
      </p:sp>
      <p:sp>
        <p:nvSpPr>
          <p:cNvPr id="359" name="Oval 358">
            <a:extLst>
              <a:ext uri="{FF2B5EF4-FFF2-40B4-BE49-F238E27FC236}">
                <a16:creationId xmlns:a16="http://schemas.microsoft.com/office/drawing/2014/main" id="{27F55030-EB76-4D89-A3B1-5719856F0B85}"/>
              </a:ext>
              <a:ext uri="{C183D7F6-B498-43B3-948B-1728B52AA6E4}">
                <adec:decorative xmlns:adec="http://schemas.microsoft.com/office/drawing/2017/decorative" val="1"/>
              </a:ext>
            </a:extLst>
          </p:cNvPr>
          <p:cNvSpPr/>
          <p:nvPr/>
        </p:nvSpPr>
        <p:spPr bwMode="auto">
          <a:xfrm>
            <a:off x="4716756" y="2446948"/>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60" name="TextBox 359">
            <a:extLst>
              <a:ext uri="{FF2B5EF4-FFF2-40B4-BE49-F238E27FC236}">
                <a16:creationId xmlns:a16="http://schemas.microsoft.com/office/drawing/2014/main" id="{383788E3-542F-4FF4-A456-760CB16E7189}"/>
              </a:ext>
            </a:extLst>
          </p:cNvPr>
          <p:cNvSpPr txBox="1"/>
          <p:nvPr/>
        </p:nvSpPr>
        <p:spPr>
          <a:xfrm>
            <a:off x="3944109" y="2582065"/>
            <a:ext cx="772647"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New York NY</a:t>
            </a:r>
          </a:p>
        </p:txBody>
      </p:sp>
      <p:sp>
        <p:nvSpPr>
          <p:cNvPr id="308" name="Oval 307">
            <a:extLst>
              <a:ext uri="{FF2B5EF4-FFF2-40B4-BE49-F238E27FC236}">
                <a16:creationId xmlns:a16="http://schemas.microsoft.com/office/drawing/2014/main" id="{B5E7917D-4261-4C80-9F20-AFF30BD3908D}"/>
              </a:ext>
              <a:ext uri="{C183D7F6-B498-43B3-948B-1728B52AA6E4}">
                <adec:decorative xmlns:adec="http://schemas.microsoft.com/office/drawing/2017/decorative" val="1"/>
              </a:ext>
            </a:extLst>
          </p:cNvPr>
          <p:cNvSpPr/>
          <p:nvPr/>
        </p:nvSpPr>
        <p:spPr bwMode="auto">
          <a:xfrm>
            <a:off x="8076390" y="2345800"/>
            <a:ext cx="109697" cy="10969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ctr" anchorCtr="1"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980" b="0" i="0" u="none" strike="noStrike" kern="1200" cap="none" spc="0" normalizeH="0" baseline="0" noProof="0">
              <a:ln>
                <a:noFill/>
              </a:ln>
              <a:solidFill>
                <a:prstClr val="white"/>
              </a:solidFill>
              <a:effectLst/>
              <a:uLnTx/>
              <a:uFillTx/>
              <a:latin typeface="Segoe UI Semilight"/>
              <a:ea typeface="Segoe UI" pitchFamily="34" charset="0"/>
              <a:cs typeface="Segoe UI" pitchFamily="34" charset="0"/>
            </a:endParaRPr>
          </a:p>
        </p:txBody>
      </p:sp>
      <p:sp>
        <p:nvSpPr>
          <p:cNvPr id="345" name="TextBox 344">
            <a:extLst>
              <a:ext uri="{FF2B5EF4-FFF2-40B4-BE49-F238E27FC236}">
                <a16:creationId xmlns:a16="http://schemas.microsoft.com/office/drawing/2014/main" id="{45A3A4EA-F6AE-4A0D-8868-0A173C868C3F}"/>
              </a:ext>
            </a:extLst>
          </p:cNvPr>
          <p:cNvSpPr txBox="1"/>
          <p:nvPr/>
        </p:nvSpPr>
        <p:spPr>
          <a:xfrm>
            <a:off x="6955172" y="2609417"/>
            <a:ext cx="290144"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India</a:t>
            </a:r>
          </a:p>
        </p:txBody>
      </p:sp>
      <p:sp>
        <p:nvSpPr>
          <p:cNvPr id="309" name="TextBox 308">
            <a:extLst>
              <a:ext uri="{FF2B5EF4-FFF2-40B4-BE49-F238E27FC236}">
                <a16:creationId xmlns:a16="http://schemas.microsoft.com/office/drawing/2014/main" id="{39B26866-9289-4598-951F-C06546B382F7}"/>
              </a:ext>
            </a:extLst>
          </p:cNvPr>
          <p:cNvSpPr txBox="1"/>
          <p:nvPr/>
        </p:nvSpPr>
        <p:spPr>
          <a:xfrm>
            <a:off x="7995940" y="2462059"/>
            <a:ext cx="939360" cy="138499"/>
          </a:xfrm>
          <a:prstGeom prst="rect">
            <a:avLst/>
          </a:prstGeom>
          <a:noFill/>
        </p:spPr>
        <p:txBody>
          <a:bodyPr wrap="none" lIns="0" tIns="0" rIns="0" bIns="0" rtlCol="0">
            <a:spAutoFit/>
          </a:body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a:ea typeface="MS PGothic" charset="0"/>
                <a:cs typeface="+mn-cs"/>
              </a:rPr>
              <a:t>Shanghai, China</a:t>
            </a:r>
          </a:p>
        </p:txBody>
      </p:sp>
      <p:pic>
        <p:nvPicPr>
          <p:cNvPr id="2054" name="Picture 6">
            <a:extLst>
              <a:ext uri="{FF2B5EF4-FFF2-40B4-BE49-F238E27FC236}">
                <a16:creationId xmlns:a16="http://schemas.microsoft.com/office/drawing/2014/main" id="{EB89B891-BFA7-4781-A737-E94F08825D1C}"/>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70" r="32734"/>
          <a:stretch/>
        </p:blipFill>
        <p:spPr bwMode="auto">
          <a:xfrm>
            <a:off x="-812" y="3475835"/>
            <a:ext cx="2304606" cy="338216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E96DA638-8CBD-4769-A6D8-6672B6FAD293}"/>
              </a:ext>
              <a:ext uri="{C183D7F6-B498-43B3-948B-1728B52AA6E4}">
                <adec:decorative xmlns:adec="http://schemas.microsoft.com/office/drawing/2017/decorative" val="1"/>
              </a:ext>
            </a:extLst>
          </p:cNvPr>
          <p:cNvSpPr/>
          <p:nvPr/>
        </p:nvSpPr>
        <p:spPr bwMode="auto">
          <a:xfrm>
            <a:off x="0" y="3475834"/>
            <a:ext cx="2304607" cy="3382165"/>
          </a:xfrm>
          <a:prstGeom prst="rect">
            <a:avLst/>
          </a:prstGeom>
          <a:solidFill>
            <a:srgbClr val="000000">
              <a:alpha val="7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TextBox 107">
            <a:extLst>
              <a:ext uri="{FF2B5EF4-FFF2-40B4-BE49-F238E27FC236}">
                <a16:creationId xmlns:a16="http://schemas.microsoft.com/office/drawing/2014/main" id="{9878666A-56F3-4610-87F9-DB7FD1924D4F}"/>
              </a:ext>
            </a:extLst>
          </p:cNvPr>
          <p:cNvSpPr txBox="1"/>
          <p:nvPr/>
        </p:nvSpPr>
        <p:spPr>
          <a:xfrm>
            <a:off x="239184" y="3805768"/>
            <a:ext cx="1899210" cy="2265236"/>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50" normalizeH="0" baseline="0" noProof="0">
                <a:ln>
                  <a:noFill/>
                </a:ln>
                <a:gradFill flip="none" rotWithShape="1">
                  <a:gsLst>
                    <a:gs pos="0">
                      <a:srgbClr val="50E6FF"/>
                    </a:gs>
                    <a:gs pos="100000">
                      <a:srgbClr val="8661C5"/>
                    </a:gs>
                  </a:gsLst>
                  <a:lin ang="2700000" scaled="1"/>
                  <a:tileRect/>
                </a:gradFill>
                <a:effectLst/>
                <a:uLnTx/>
                <a:uFillTx/>
                <a:latin typeface="Segoe UI Semibold"/>
                <a:ea typeface="Segoe UI" pitchFamily="34" charset="0"/>
                <a:cs typeface="Segoe UI" pitchFamily="34"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centers</a:t>
            </a:r>
          </a:p>
        </p:txBody>
      </p:sp>
      <p:sp>
        <p:nvSpPr>
          <p:cNvPr id="409" name="Rectangle 408">
            <a:extLst>
              <a:ext uri="{FF2B5EF4-FFF2-40B4-BE49-F238E27FC236}">
                <a16:creationId xmlns:a16="http://schemas.microsoft.com/office/drawing/2014/main" id="{05B75977-2880-48D8-9CFB-ECBA537FC97E}"/>
              </a:ext>
              <a:ext uri="{C183D7F6-B498-43B3-948B-1728B52AA6E4}">
                <adec:decorative xmlns:adec="http://schemas.microsoft.com/office/drawing/2017/decorative" val="1"/>
              </a:ext>
            </a:extLst>
          </p:cNvPr>
          <p:cNvSpPr/>
          <p:nvPr/>
        </p:nvSpPr>
        <p:spPr bwMode="auto">
          <a:xfrm>
            <a:off x="2305421" y="3463796"/>
            <a:ext cx="2334160" cy="3394673"/>
          </a:xfrm>
          <a:prstGeom prst="rect">
            <a:avLst/>
          </a:prstGeom>
          <a:solidFill>
            <a:srgbClr val="000000">
              <a:alpha val="7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3" name="TextBox 412">
            <a:extLst>
              <a:ext uri="{FF2B5EF4-FFF2-40B4-BE49-F238E27FC236}">
                <a16:creationId xmlns:a16="http://schemas.microsoft.com/office/drawing/2014/main" id="{994A8DF4-65EB-42D8-BC02-852281440B9D}"/>
              </a:ext>
            </a:extLst>
          </p:cNvPr>
          <p:cNvSpPr txBox="1"/>
          <p:nvPr/>
        </p:nvSpPr>
        <p:spPr>
          <a:xfrm>
            <a:off x="2364121" y="3794245"/>
            <a:ext cx="2475569" cy="2265236"/>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50" normalizeH="0" baseline="0" noProof="0">
                <a:ln>
                  <a:noFill/>
                </a:ln>
                <a:gradFill flip="none" rotWithShape="1">
                  <a:gsLst>
                    <a:gs pos="0">
                      <a:srgbClr val="50E6FF"/>
                    </a:gs>
                    <a:gs pos="100000">
                      <a:srgbClr val="8661C5"/>
                    </a:gs>
                  </a:gsLst>
                  <a:lin ang="2700000" scaled="1"/>
                  <a:tileRect/>
                </a:gradFill>
                <a:effectLst/>
                <a:uLnTx/>
                <a:uFillTx/>
                <a:latin typeface="Segoe UI Semibold"/>
                <a:ea typeface="Segoe UI" pitchFamily="34" charset="0"/>
                <a:cs typeface="Segoe UI" pitchFamily="34" charset="0"/>
              </a:rPr>
              <a:t>1k+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Researchers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worldwide</a:t>
            </a:r>
          </a:p>
        </p:txBody>
      </p:sp>
      <p:pic>
        <p:nvPicPr>
          <p:cNvPr id="2060" name="Picture 12">
            <a:extLst>
              <a:ext uri="{FF2B5EF4-FFF2-40B4-BE49-F238E27FC236}">
                <a16:creationId xmlns:a16="http://schemas.microsoft.com/office/drawing/2014/main" id="{625AAC52-30DE-4921-99D5-DB3C5BAB0B0A}"/>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927" r="25219"/>
          <a:stretch/>
        </p:blipFill>
        <p:spPr bwMode="auto">
          <a:xfrm>
            <a:off x="7281763" y="3476635"/>
            <a:ext cx="2609706" cy="3375871"/>
          </a:xfrm>
          <a:prstGeom prst="rect">
            <a:avLst/>
          </a:prstGeom>
          <a:noFill/>
          <a:extLst>
            <a:ext uri="{909E8E84-426E-40DD-AFC4-6F175D3DCCD1}">
              <a14:hiddenFill xmlns:a14="http://schemas.microsoft.com/office/drawing/2010/main">
                <a:solidFill>
                  <a:srgbClr val="FFFFFF"/>
                </a:solidFill>
              </a14:hiddenFill>
            </a:ext>
          </a:extLst>
        </p:spPr>
      </p:pic>
      <p:sp>
        <p:nvSpPr>
          <p:cNvPr id="415" name="Rectangle 414">
            <a:extLst>
              <a:ext uri="{FF2B5EF4-FFF2-40B4-BE49-F238E27FC236}">
                <a16:creationId xmlns:a16="http://schemas.microsoft.com/office/drawing/2014/main" id="{15DBB0E4-D925-416C-BCAD-56070FEE8425}"/>
              </a:ext>
              <a:ext uri="{C183D7F6-B498-43B3-948B-1728B52AA6E4}">
                <adec:decorative xmlns:adec="http://schemas.microsoft.com/office/drawing/2017/decorative" val="1"/>
              </a:ext>
            </a:extLst>
          </p:cNvPr>
          <p:cNvSpPr/>
          <p:nvPr/>
        </p:nvSpPr>
        <p:spPr bwMode="auto">
          <a:xfrm>
            <a:off x="7285179" y="3468231"/>
            <a:ext cx="2605473" cy="3397387"/>
          </a:xfrm>
          <a:prstGeom prst="rect">
            <a:avLst/>
          </a:prstGeom>
          <a:solidFill>
            <a:srgbClr val="000000">
              <a:alpha val="7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8" name="TextBox 417">
            <a:extLst>
              <a:ext uri="{FF2B5EF4-FFF2-40B4-BE49-F238E27FC236}">
                <a16:creationId xmlns:a16="http://schemas.microsoft.com/office/drawing/2014/main" id="{CE0D764F-8E25-4C49-9C16-E3272C95C37B}"/>
              </a:ext>
            </a:extLst>
          </p:cNvPr>
          <p:cNvSpPr txBox="1"/>
          <p:nvPr/>
        </p:nvSpPr>
        <p:spPr>
          <a:xfrm>
            <a:off x="7445173" y="3850944"/>
            <a:ext cx="2267381" cy="241912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7200" b="1" i="0" u="none" strike="noStrike" kern="1200" cap="none" spc="-50" normalizeH="0" baseline="0" noProof="0">
                <a:ln>
                  <a:noFill/>
                </a:ln>
                <a:gradFill flip="none" rotWithShape="1">
                  <a:gsLst>
                    <a:gs pos="0">
                      <a:srgbClr val="50E6FF"/>
                    </a:gs>
                    <a:gs pos="100000">
                      <a:srgbClr val="8661C5"/>
                    </a:gs>
                  </a:gsLst>
                  <a:lin ang="2700000" scaled="1"/>
                  <a:tileRect/>
                </a:gradFill>
                <a:effectLst/>
                <a:uLnTx/>
                <a:uFillTx/>
                <a:latin typeface="Segoe UI Semibold"/>
                <a:ea typeface="Segoe UI" pitchFamily="34" charset="0"/>
                <a:cs typeface="Segoe UI" pitchFamily="34" charset="0"/>
              </a:rPr>
              <a:t>1k+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AI papers published</a:t>
            </a:r>
          </a:p>
        </p:txBody>
      </p:sp>
      <p:pic>
        <p:nvPicPr>
          <p:cNvPr id="2062" name="Picture 14">
            <a:extLst>
              <a:ext uri="{FF2B5EF4-FFF2-40B4-BE49-F238E27FC236}">
                <a16:creationId xmlns:a16="http://schemas.microsoft.com/office/drawing/2014/main" id="{1674E405-9E39-45C1-95C3-9A1B744C1FF0}"/>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55" r="25469"/>
          <a:stretch/>
        </p:blipFill>
        <p:spPr bwMode="auto">
          <a:xfrm>
            <a:off x="4642178" y="3466249"/>
            <a:ext cx="2639585" cy="3398780"/>
          </a:xfrm>
          <a:prstGeom prst="rect">
            <a:avLst/>
          </a:prstGeom>
          <a:noFill/>
          <a:extLst>
            <a:ext uri="{909E8E84-426E-40DD-AFC4-6F175D3DCCD1}">
              <a14:hiddenFill xmlns:a14="http://schemas.microsoft.com/office/drawing/2010/main">
                <a:solidFill>
                  <a:srgbClr val="FFFFFF"/>
                </a:solidFill>
              </a14:hiddenFill>
            </a:ext>
          </a:extLst>
        </p:spPr>
      </p:pic>
      <p:sp>
        <p:nvSpPr>
          <p:cNvPr id="419" name="Rectangle 418">
            <a:extLst>
              <a:ext uri="{FF2B5EF4-FFF2-40B4-BE49-F238E27FC236}">
                <a16:creationId xmlns:a16="http://schemas.microsoft.com/office/drawing/2014/main" id="{53B63D67-4599-4F13-92B6-7D290DBFB5A8}"/>
              </a:ext>
              <a:ext uri="{C183D7F6-B498-43B3-948B-1728B52AA6E4}">
                <adec:decorative xmlns:adec="http://schemas.microsoft.com/office/drawing/2017/decorative" val="1"/>
              </a:ext>
            </a:extLst>
          </p:cNvPr>
          <p:cNvSpPr/>
          <p:nvPr/>
        </p:nvSpPr>
        <p:spPr bwMode="auto">
          <a:xfrm>
            <a:off x="4640395" y="3453281"/>
            <a:ext cx="2643970" cy="3414465"/>
          </a:xfrm>
          <a:prstGeom prst="rect">
            <a:avLst/>
          </a:prstGeom>
          <a:solidFill>
            <a:srgbClr val="000000">
              <a:alpha val="7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0" name="TextBox 419">
            <a:extLst>
              <a:ext uri="{FF2B5EF4-FFF2-40B4-BE49-F238E27FC236}">
                <a16:creationId xmlns:a16="http://schemas.microsoft.com/office/drawing/2014/main" id="{EC708355-C362-41EB-B684-7846CE291BDA}"/>
              </a:ext>
            </a:extLst>
          </p:cNvPr>
          <p:cNvSpPr txBox="1"/>
          <p:nvPr/>
        </p:nvSpPr>
        <p:spPr>
          <a:xfrm>
            <a:off x="4830514" y="3838233"/>
            <a:ext cx="2267381" cy="2111347"/>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7200" b="1" i="0" u="none" strike="noStrike" kern="1200" cap="none" spc="-50" normalizeH="0" baseline="0" noProof="0">
                <a:ln>
                  <a:noFill/>
                </a:ln>
                <a:gradFill flip="none" rotWithShape="1">
                  <a:gsLst>
                    <a:gs pos="0">
                      <a:srgbClr val="50E6FF"/>
                    </a:gs>
                    <a:gs pos="100000">
                      <a:srgbClr val="8661C5"/>
                    </a:gs>
                  </a:gsLst>
                  <a:lin ang="2700000" scaled="1"/>
                  <a:tileRect/>
                </a:gradFill>
                <a:effectLst/>
                <a:uLnTx/>
                <a:uFillTx/>
                <a:latin typeface="Segoe UI Semibold"/>
                <a:ea typeface="Segoe UI" pitchFamily="34" charset="0"/>
                <a:cs typeface="Segoe UI" pitchFamily="34" charset="0"/>
              </a:rPr>
              <a:t>20k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AI patents</a:t>
            </a:r>
          </a:p>
        </p:txBody>
      </p:sp>
      <p:pic>
        <p:nvPicPr>
          <p:cNvPr id="2064" name="Picture 16">
            <a:extLst>
              <a:ext uri="{FF2B5EF4-FFF2-40B4-BE49-F238E27FC236}">
                <a16:creationId xmlns:a16="http://schemas.microsoft.com/office/drawing/2014/main" id="{725E4679-AC61-4A1D-A3AA-75F5AA3EECF8}"/>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5526" t="3756" r="34251" b="7038"/>
          <a:stretch/>
        </p:blipFill>
        <p:spPr bwMode="auto">
          <a:xfrm>
            <a:off x="9891467" y="3461993"/>
            <a:ext cx="2300531" cy="3403357"/>
          </a:xfrm>
          <a:prstGeom prst="rect">
            <a:avLst/>
          </a:prstGeom>
          <a:noFill/>
          <a:extLst>
            <a:ext uri="{909E8E84-426E-40DD-AFC4-6F175D3DCCD1}">
              <a14:hiddenFill xmlns:a14="http://schemas.microsoft.com/office/drawing/2010/main">
                <a:solidFill>
                  <a:srgbClr val="FFFFFF"/>
                </a:solidFill>
              </a14:hiddenFill>
            </a:ext>
          </a:extLst>
        </p:spPr>
      </p:pic>
      <p:sp>
        <p:nvSpPr>
          <p:cNvPr id="421" name="Rectangle 420">
            <a:extLst>
              <a:ext uri="{FF2B5EF4-FFF2-40B4-BE49-F238E27FC236}">
                <a16:creationId xmlns:a16="http://schemas.microsoft.com/office/drawing/2014/main" id="{ABB71415-F046-4AE8-AD42-8EFEB1DA15C0}"/>
              </a:ext>
              <a:ext uri="{C183D7F6-B498-43B3-948B-1728B52AA6E4}">
                <adec:decorative xmlns:adec="http://schemas.microsoft.com/office/drawing/2017/decorative" val="1"/>
              </a:ext>
            </a:extLst>
          </p:cNvPr>
          <p:cNvSpPr/>
          <p:nvPr/>
        </p:nvSpPr>
        <p:spPr bwMode="auto">
          <a:xfrm>
            <a:off x="9891468" y="3453266"/>
            <a:ext cx="2300532" cy="3401590"/>
          </a:xfrm>
          <a:prstGeom prst="rect">
            <a:avLst/>
          </a:prstGeom>
          <a:solidFill>
            <a:srgbClr val="000000">
              <a:alpha val="7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3" name="TextBox 422">
            <a:extLst>
              <a:ext uri="{FF2B5EF4-FFF2-40B4-BE49-F238E27FC236}">
                <a16:creationId xmlns:a16="http://schemas.microsoft.com/office/drawing/2014/main" id="{F7F17BA4-9E5F-4B34-843E-0334B97DB798}"/>
              </a:ext>
            </a:extLst>
          </p:cNvPr>
          <p:cNvSpPr txBox="1"/>
          <p:nvPr/>
        </p:nvSpPr>
        <p:spPr>
          <a:xfrm>
            <a:off x="9854366" y="3832305"/>
            <a:ext cx="2267381" cy="270221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7200" b="1" i="0" u="none" strike="noStrike" kern="1200" cap="none" spc="-50" normalizeH="0" baseline="0" noProof="0">
                <a:ln>
                  <a:noFill/>
                </a:ln>
                <a:gradFill flip="none" rotWithShape="1">
                  <a:gsLst>
                    <a:gs pos="0">
                      <a:srgbClr val="50E6FF"/>
                    </a:gs>
                    <a:gs pos="100000">
                      <a:srgbClr val="8661C5"/>
                    </a:gs>
                  </a:gsLst>
                  <a:lin ang="2700000" scaled="1"/>
                  <a:tileRect/>
                </a:gradFill>
                <a:effectLst/>
                <a:uLnTx/>
                <a:uFillTx/>
                <a:latin typeface="Segoe UI Semibold"/>
                <a:ea typeface="Segoe UI" pitchFamily="34" charset="0"/>
                <a:cs typeface="Segoe UI" pitchFamily="34" charset="0"/>
              </a:rPr>
              <a:t>1st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To human parity on vision, speech, and language</a:t>
            </a:r>
          </a:p>
        </p:txBody>
      </p:sp>
      <p:sp>
        <p:nvSpPr>
          <p:cNvPr id="424" name="Title 1">
            <a:extLst>
              <a:ext uri="{FF2B5EF4-FFF2-40B4-BE49-F238E27FC236}">
                <a16:creationId xmlns:a16="http://schemas.microsoft.com/office/drawing/2014/main" id="{0B074FD7-88E3-4BA4-8A69-0EEE08927719}"/>
              </a:ext>
            </a:extLst>
          </p:cNvPr>
          <p:cNvSpPr>
            <a:spLocks noGrp="1"/>
          </p:cNvSpPr>
          <p:nvPr>
            <p:ph type="title"/>
          </p:nvPr>
        </p:nvSpPr>
        <p:spPr>
          <a:xfrm>
            <a:off x="-812" y="661501"/>
            <a:ext cx="12192000" cy="443198"/>
          </a:xfrm>
        </p:spPr>
        <p:txBody>
          <a:bodyPr>
            <a:normAutofit fontScale="90000"/>
          </a:bodyPr>
          <a:lstStyle/>
          <a:p>
            <a:pPr algn="ctr"/>
            <a:r>
              <a:rPr lang="en-US" sz="2800">
                <a:solidFill>
                  <a:schemeClr val="bg1"/>
                </a:solidFill>
              </a:rPr>
              <a:t>AI innovation fueled by </a:t>
            </a:r>
            <a:r>
              <a:rPr lang="en-US" sz="2800">
                <a:solidFill>
                  <a:srgbClr val="FFFF00"/>
                </a:solidFill>
              </a:rPr>
              <a:t>Research</a:t>
            </a:r>
            <a:br>
              <a:rPr lang="en-US" sz="2800"/>
            </a:br>
            <a:r>
              <a:rPr lang="en-US" sz="2800"/>
              <a:t>(decades)</a:t>
            </a:r>
            <a:endParaRPr lang="en-US" sz="2800" i="1"/>
          </a:p>
        </p:txBody>
      </p:sp>
    </p:spTree>
    <p:extLst>
      <p:ext uri="{BB962C8B-B14F-4D97-AF65-F5344CB8AC3E}">
        <p14:creationId xmlns:p14="http://schemas.microsoft.com/office/powerpoint/2010/main" val="646062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fill="hold" grpId="0" nodeType="withEffect" p14:presetBounceEnd="30000">
                                      <p:stCondLst>
                                        <p:cond delay="0"/>
                                      </p:stCondLst>
                                      <p:childTnLst>
                                        <p:set>
                                          <p:cBhvr>
                                            <p:cTn id="6" dur="1" fill="hold">
                                              <p:stCondLst>
                                                <p:cond delay="0"/>
                                              </p:stCondLst>
                                            </p:cTn>
                                            <p:tgtEl>
                                              <p:spTgt spid="350"/>
                                            </p:tgtEl>
                                            <p:attrNameLst>
                                              <p:attrName>style.visibility</p:attrName>
                                            </p:attrNameLst>
                                          </p:cBhvr>
                                          <p:to>
                                            <p:strVal val="visible"/>
                                          </p:to>
                                        </p:set>
                                        <p:anim calcmode="lin" valueType="num" p14:bounceEnd="30000">
                                          <p:cBhvr additive="base">
                                            <p:cTn id="7" dur="500" fill="hold"/>
                                            <p:tgtEl>
                                              <p:spTgt spid="350"/>
                                            </p:tgtEl>
                                            <p:attrNameLst>
                                              <p:attrName>ppt_x</p:attrName>
                                            </p:attrNameLst>
                                          </p:cBhvr>
                                          <p:tavLst>
                                            <p:tav tm="0">
                                              <p:val>
                                                <p:strVal val="#ppt_x"/>
                                              </p:val>
                                            </p:tav>
                                            <p:tav tm="100000">
                                              <p:val>
                                                <p:strVal val="#ppt_x"/>
                                              </p:val>
                                            </p:tav>
                                          </p:tavLst>
                                        </p:anim>
                                        <p:anim calcmode="lin" valueType="num" p14:bounceEnd="30000">
                                          <p:cBhvr additive="base">
                                            <p:cTn id="8" dur="500" fill="hold"/>
                                            <p:tgtEl>
                                              <p:spTgt spid="350"/>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30000">
                                      <p:stCondLst>
                                        <p:cond delay="250"/>
                                      </p:stCondLst>
                                      <p:childTnLst>
                                        <p:set>
                                          <p:cBhvr>
                                            <p:cTn id="10" dur="1" fill="hold">
                                              <p:stCondLst>
                                                <p:cond delay="0"/>
                                              </p:stCondLst>
                                            </p:cTn>
                                            <p:tgtEl>
                                              <p:spTgt spid="359"/>
                                            </p:tgtEl>
                                            <p:attrNameLst>
                                              <p:attrName>style.visibility</p:attrName>
                                            </p:attrNameLst>
                                          </p:cBhvr>
                                          <p:to>
                                            <p:strVal val="visible"/>
                                          </p:to>
                                        </p:set>
                                        <p:anim calcmode="lin" valueType="num" p14:bounceEnd="30000">
                                          <p:cBhvr additive="base">
                                            <p:cTn id="11" dur="500" fill="hold"/>
                                            <p:tgtEl>
                                              <p:spTgt spid="359"/>
                                            </p:tgtEl>
                                            <p:attrNameLst>
                                              <p:attrName>ppt_x</p:attrName>
                                            </p:attrNameLst>
                                          </p:cBhvr>
                                          <p:tavLst>
                                            <p:tav tm="0">
                                              <p:val>
                                                <p:strVal val="#ppt_x"/>
                                              </p:val>
                                            </p:tav>
                                            <p:tav tm="100000">
                                              <p:val>
                                                <p:strVal val="#ppt_x"/>
                                              </p:val>
                                            </p:tav>
                                          </p:tavLst>
                                        </p:anim>
                                        <p:anim calcmode="lin" valueType="num" p14:bounceEnd="30000">
                                          <p:cBhvr additive="base">
                                            <p:cTn id="12" dur="500" fill="hold"/>
                                            <p:tgtEl>
                                              <p:spTgt spid="359"/>
                                            </p:tgtEl>
                                            <p:attrNameLst>
                                              <p:attrName>ppt_y</p:attrName>
                                            </p:attrNameLst>
                                          </p:cBhvr>
                                          <p:tavLst>
                                            <p:tav tm="0">
                                              <p:val>
                                                <p:strVal val="0-#ppt_h/2"/>
                                              </p:val>
                                            </p:tav>
                                            <p:tav tm="100000">
                                              <p:val>
                                                <p:strVal val="#ppt_y"/>
                                              </p:val>
                                            </p:tav>
                                          </p:tavLst>
                                        </p:anim>
                                      </p:childTnLst>
                                    </p:cTn>
                                  </p:par>
                                  <p:par>
                                    <p:cTn id="13" presetID="2" presetClass="entr" presetSubtype="1" accel="40000" fill="hold" grpId="0" nodeType="withEffect" p14:presetBounceEnd="30000">
                                      <p:stCondLst>
                                        <p:cond delay="0"/>
                                      </p:stCondLst>
                                      <p:childTnLst>
                                        <p:set>
                                          <p:cBhvr>
                                            <p:cTn id="14" dur="1" fill="hold">
                                              <p:stCondLst>
                                                <p:cond delay="0"/>
                                              </p:stCondLst>
                                            </p:cTn>
                                            <p:tgtEl>
                                              <p:spTgt spid="356"/>
                                            </p:tgtEl>
                                            <p:attrNameLst>
                                              <p:attrName>style.visibility</p:attrName>
                                            </p:attrNameLst>
                                          </p:cBhvr>
                                          <p:to>
                                            <p:strVal val="visible"/>
                                          </p:to>
                                        </p:set>
                                        <p:anim calcmode="lin" valueType="num" p14:bounceEnd="30000">
                                          <p:cBhvr additive="base">
                                            <p:cTn id="15" dur="500" fill="hold"/>
                                            <p:tgtEl>
                                              <p:spTgt spid="356"/>
                                            </p:tgtEl>
                                            <p:attrNameLst>
                                              <p:attrName>ppt_x</p:attrName>
                                            </p:attrNameLst>
                                          </p:cBhvr>
                                          <p:tavLst>
                                            <p:tav tm="0">
                                              <p:val>
                                                <p:strVal val="#ppt_x"/>
                                              </p:val>
                                            </p:tav>
                                            <p:tav tm="100000">
                                              <p:val>
                                                <p:strVal val="#ppt_x"/>
                                              </p:val>
                                            </p:tav>
                                          </p:tavLst>
                                        </p:anim>
                                        <p:anim calcmode="lin" valueType="num" p14:bounceEnd="30000">
                                          <p:cBhvr additive="base">
                                            <p:cTn id="16" dur="500" fill="hold"/>
                                            <p:tgtEl>
                                              <p:spTgt spid="356"/>
                                            </p:tgtEl>
                                            <p:attrNameLst>
                                              <p:attrName>ppt_y</p:attrName>
                                            </p:attrNameLst>
                                          </p:cBhvr>
                                          <p:tavLst>
                                            <p:tav tm="0">
                                              <p:val>
                                                <p:strVal val="0-#ppt_h/2"/>
                                              </p:val>
                                            </p:tav>
                                            <p:tav tm="100000">
                                              <p:val>
                                                <p:strVal val="#ppt_y"/>
                                              </p:val>
                                            </p:tav>
                                          </p:tavLst>
                                        </p:anim>
                                      </p:childTnLst>
                                    </p:cTn>
                                  </p:par>
                                  <p:par>
                                    <p:cTn id="17" presetID="2" presetClass="entr" presetSubtype="1" accel="40000" fill="hold" grpId="0" nodeType="withEffect" p14:presetBounceEnd="30000">
                                      <p:stCondLst>
                                        <p:cond delay="0"/>
                                      </p:stCondLst>
                                      <p:childTnLst>
                                        <p:set>
                                          <p:cBhvr>
                                            <p:cTn id="18" dur="1" fill="hold">
                                              <p:stCondLst>
                                                <p:cond delay="0"/>
                                              </p:stCondLst>
                                            </p:cTn>
                                            <p:tgtEl>
                                              <p:spTgt spid="353"/>
                                            </p:tgtEl>
                                            <p:attrNameLst>
                                              <p:attrName>style.visibility</p:attrName>
                                            </p:attrNameLst>
                                          </p:cBhvr>
                                          <p:to>
                                            <p:strVal val="visible"/>
                                          </p:to>
                                        </p:set>
                                        <p:anim calcmode="lin" valueType="num" p14:bounceEnd="30000">
                                          <p:cBhvr additive="base">
                                            <p:cTn id="19" dur="500" fill="hold"/>
                                            <p:tgtEl>
                                              <p:spTgt spid="353"/>
                                            </p:tgtEl>
                                            <p:attrNameLst>
                                              <p:attrName>ppt_x</p:attrName>
                                            </p:attrNameLst>
                                          </p:cBhvr>
                                          <p:tavLst>
                                            <p:tav tm="0">
                                              <p:val>
                                                <p:strVal val="#ppt_x"/>
                                              </p:val>
                                            </p:tav>
                                            <p:tav tm="100000">
                                              <p:val>
                                                <p:strVal val="#ppt_x"/>
                                              </p:val>
                                            </p:tav>
                                          </p:tavLst>
                                        </p:anim>
                                        <p:anim calcmode="lin" valueType="num" p14:bounceEnd="30000">
                                          <p:cBhvr additive="base">
                                            <p:cTn id="20" dur="500" fill="hold"/>
                                            <p:tgtEl>
                                              <p:spTgt spid="353"/>
                                            </p:tgtEl>
                                            <p:attrNameLst>
                                              <p:attrName>ppt_y</p:attrName>
                                            </p:attrNameLst>
                                          </p:cBhvr>
                                          <p:tavLst>
                                            <p:tav tm="0">
                                              <p:val>
                                                <p:strVal val="0-#ppt_h/2"/>
                                              </p:val>
                                            </p:tav>
                                            <p:tav tm="100000">
                                              <p:val>
                                                <p:strVal val="#ppt_y"/>
                                              </p:val>
                                            </p:tav>
                                          </p:tavLst>
                                        </p:anim>
                                      </p:childTnLst>
                                    </p:cTn>
                                  </p:par>
                                  <p:par>
                                    <p:cTn id="21" presetID="2" presetClass="entr" presetSubtype="1" accel="40000" fill="hold" grpId="0" nodeType="withEffect" p14:presetBounceEnd="30000">
                                      <p:stCondLst>
                                        <p:cond delay="250"/>
                                      </p:stCondLst>
                                      <p:childTnLst>
                                        <p:set>
                                          <p:cBhvr>
                                            <p:cTn id="22" dur="1" fill="hold">
                                              <p:stCondLst>
                                                <p:cond delay="0"/>
                                              </p:stCondLst>
                                            </p:cTn>
                                            <p:tgtEl>
                                              <p:spTgt spid="347"/>
                                            </p:tgtEl>
                                            <p:attrNameLst>
                                              <p:attrName>style.visibility</p:attrName>
                                            </p:attrNameLst>
                                          </p:cBhvr>
                                          <p:to>
                                            <p:strVal val="visible"/>
                                          </p:to>
                                        </p:set>
                                        <p:anim calcmode="lin" valueType="num" p14:bounceEnd="30000">
                                          <p:cBhvr additive="base">
                                            <p:cTn id="23" dur="500" fill="hold"/>
                                            <p:tgtEl>
                                              <p:spTgt spid="347"/>
                                            </p:tgtEl>
                                            <p:attrNameLst>
                                              <p:attrName>ppt_x</p:attrName>
                                            </p:attrNameLst>
                                          </p:cBhvr>
                                          <p:tavLst>
                                            <p:tav tm="0">
                                              <p:val>
                                                <p:strVal val="#ppt_x"/>
                                              </p:val>
                                            </p:tav>
                                            <p:tav tm="100000">
                                              <p:val>
                                                <p:strVal val="#ppt_x"/>
                                              </p:val>
                                            </p:tav>
                                          </p:tavLst>
                                        </p:anim>
                                        <p:anim calcmode="lin" valueType="num" p14:bounceEnd="30000">
                                          <p:cBhvr additive="base">
                                            <p:cTn id="24" dur="500" fill="hold"/>
                                            <p:tgtEl>
                                              <p:spTgt spid="347"/>
                                            </p:tgtEl>
                                            <p:attrNameLst>
                                              <p:attrName>ppt_y</p:attrName>
                                            </p:attrNameLst>
                                          </p:cBhvr>
                                          <p:tavLst>
                                            <p:tav tm="0">
                                              <p:val>
                                                <p:strVal val="0-#ppt_h/2"/>
                                              </p:val>
                                            </p:tav>
                                            <p:tav tm="100000">
                                              <p:val>
                                                <p:strVal val="#ppt_y"/>
                                              </p:val>
                                            </p:tav>
                                          </p:tavLst>
                                        </p:anim>
                                      </p:childTnLst>
                                    </p:cTn>
                                  </p:par>
                                  <p:par>
                                    <p:cTn id="25" presetID="2" presetClass="entr" presetSubtype="1" accel="40000" fill="hold" grpId="0" nodeType="withEffect" p14:presetBounceEnd="30000">
                                      <p:stCondLst>
                                        <p:cond delay="250"/>
                                      </p:stCondLst>
                                      <p:childTnLst>
                                        <p:set>
                                          <p:cBhvr>
                                            <p:cTn id="26" dur="1" fill="hold">
                                              <p:stCondLst>
                                                <p:cond delay="0"/>
                                              </p:stCondLst>
                                            </p:cTn>
                                            <p:tgtEl>
                                              <p:spTgt spid="344"/>
                                            </p:tgtEl>
                                            <p:attrNameLst>
                                              <p:attrName>style.visibility</p:attrName>
                                            </p:attrNameLst>
                                          </p:cBhvr>
                                          <p:to>
                                            <p:strVal val="visible"/>
                                          </p:to>
                                        </p:set>
                                        <p:anim calcmode="lin" valueType="num" p14:bounceEnd="30000">
                                          <p:cBhvr additive="base">
                                            <p:cTn id="27" dur="500" fill="hold"/>
                                            <p:tgtEl>
                                              <p:spTgt spid="344"/>
                                            </p:tgtEl>
                                            <p:attrNameLst>
                                              <p:attrName>ppt_x</p:attrName>
                                            </p:attrNameLst>
                                          </p:cBhvr>
                                          <p:tavLst>
                                            <p:tav tm="0">
                                              <p:val>
                                                <p:strVal val="#ppt_x"/>
                                              </p:val>
                                            </p:tav>
                                            <p:tav tm="100000">
                                              <p:val>
                                                <p:strVal val="#ppt_x"/>
                                              </p:val>
                                            </p:tav>
                                          </p:tavLst>
                                        </p:anim>
                                        <p:anim calcmode="lin" valueType="num" p14:bounceEnd="30000">
                                          <p:cBhvr additive="base">
                                            <p:cTn id="28" dur="500" fill="hold"/>
                                            <p:tgtEl>
                                              <p:spTgt spid="344"/>
                                            </p:tgtEl>
                                            <p:attrNameLst>
                                              <p:attrName>ppt_y</p:attrName>
                                            </p:attrNameLst>
                                          </p:cBhvr>
                                          <p:tavLst>
                                            <p:tav tm="0">
                                              <p:val>
                                                <p:strVal val="0-#ppt_h/2"/>
                                              </p:val>
                                            </p:tav>
                                            <p:tav tm="100000">
                                              <p:val>
                                                <p:strVal val="#ppt_y"/>
                                              </p:val>
                                            </p:tav>
                                          </p:tavLst>
                                        </p:anim>
                                      </p:childTnLst>
                                    </p:cTn>
                                  </p:par>
                                  <p:par>
                                    <p:cTn id="29" presetID="2" presetClass="entr" presetSubtype="1" accel="40000" fill="hold" grpId="0" nodeType="withEffect" p14:presetBounceEnd="30000">
                                      <p:stCondLst>
                                        <p:cond delay="0"/>
                                      </p:stCondLst>
                                      <p:childTnLst>
                                        <p:set>
                                          <p:cBhvr>
                                            <p:cTn id="30" dur="1" fill="hold">
                                              <p:stCondLst>
                                                <p:cond delay="0"/>
                                              </p:stCondLst>
                                            </p:cTn>
                                            <p:tgtEl>
                                              <p:spTgt spid="308"/>
                                            </p:tgtEl>
                                            <p:attrNameLst>
                                              <p:attrName>style.visibility</p:attrName>
                                            </p:attrNameLst>
                                          </p:cBhvr>
                                          <p:to>
                                            <p:strVal val="visible"/>
                                          </p:to>
                                        </p:set>
                                        <p:anim calcmode="lin" valueType="num" p14:bounceEnd="30000">
                                          <p:cBhvr additive="base">
                                            <p:cTn id="31" dur="500" fill="hold"/>
                                            <p:tgtEl>
                                              <p:spTgt spid="308"/>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308"/>
                                            </p:tgtEl>
                                            <p:attrNameLst>
                                              <p:attrName>ppt_y</p:attrName>
                                            </p:attrNameLst>
                                          </p:cBhvr>
                                          <p:tavLst>
                                            <p:tav tm="0">
                                              <p:val>
                                                <p:strVal val="0-#ppt_h/2"/>
                                              </p:val>
                                            </p:tav>
                                            <p:tav tm="100000">
                                              <p:val>
                                                <p:strVal val="#ppt_y"/>
                                              </p:val>
                                            </p:tav>
                                          </p:tavLst>
                                        </p:anim>
                                      </p:childTnLst>
                                    </p:cTn>
                                  </p:par>
                                  <p:par>
                                    <p:cTn id="33" presetID="2" presetClass="entr" presetSubtype="1" accel="40000" fill="hold" grpId="0" nodeType="withEffect" p14:presetBounceEnd="30000">
                                      <p:stCondLst>
                                        <p:cond delay="250"/>
                                      </p:stCondLst>
                                      <p:childTnLst>
                                        <p:set>
                                          <p:cBhvr>
                                            <p:cTn id="34" dur="1" fill="hold">
                                              <p:stCondLst>
                                                <p:cond delay="0"/>
                                              </p:stCondLst>
                                            </p:cTn>
                                            <p:tgtEl>
                                              <p:spTgt spid="319"/>
                                            </p:tgtEl>
                                            <p:attrNameLst>
                                              <p:attrName>style.visibility</p:attrName>
                                            </p:attrNameLst>
                                          </p:cBhvr>
                                          <p:to>
                                            <p:strVal val="visible"/>
                                          </p:to>
                                        </p:set>
                                        <p:anim calcmode="lin" valueType="num" p14:bounceEnd="30000">
                                          <p:cBhvr additive="base">
                                            <p:cTn id="35" dur="500" fill="hold"/>
                                            <p:tgtEl>
                                              <p:spTgt spid="319"/>
                                            </p:tgtEl>
                                            <p:attrNameLst>
                                              <p:attrName>ppt_x</p:attrName>
                                            </p:attrNameLst>
                                          </p:cBhvr>
                                          <p:tavLst>
                                            <p:tav tm="0">
                                              <p:val>
                                                <p:strVal val="#ppt_x"/>
                                              </p:val>
                                            </p:tav>
                                            <p:tav tm="100000">
                                              <p:val>
                                                <p:strVal val="#ppt_x"/>
                                              </p:val>
                                            </p:tav>
                                          </p:tavLst>
                                        </p:anim>
                                        <p:anim calcmode="lin" valueType="num" p14:bounceEnd="30000">
                                          <p:cBhvr additive="base">
                                            <p:cTn id="36" dur="500" fill="hold"/>
                                            <p:tgtEl>
                                              <p:spTgt spid="319"/>
                                            </p:tgtEl>
                                            <p:attrNameLst>
                                              <p:attrName>ppt_y</p:attrName>
                                            </p:attrNameLst>
                                          </p:cBhvr>
                                          <p:tavLst>
                                            <p:tav tm="0">
                                              <p:val>
                                                <p:strVal val="0-#ppt_h/2"/>
                                              </p:val>
                                            </p:tav>
                                            <p:tav tm="100000">
                                              <p:val>
                                                <p:strVal val="#ppt_y"/>
                                              </p:val>
                                            </p:tav>
                                          </p:tavLst>
                                        </p:anim>
                                      </p:childTnLst>
                                    </p:cTn>
                                  </p:par>
                                </p:childTnLst>
                              </p:cTn>
                            </p:par>
                            <p:par>
                              <p:cTn id="37" fill="hold">
                                <p:stCondLst>
                                  <p:cond delay="750"/>
                                </p:stCondLst>
                                <p:childTnLst>
                                  <p:par>
                                    <p:cTn id="38" presetID="22" presetClass="entr" presetSubtype="2" fill="hold" grpId="0" nodeType="afterEffect">
                                      <p:stCondLst>
                                        <p:cond delay="0"/>
                                      </p:stCondLst>
                                      <p:childTnLst>
                                        <p:set>
                                          <p:cBhvr>
                                            <p:cTn id="39" dur="1" fill="hold">
                                              <p:stCondLst>
                                                <p:cond delay="0"/>
                                              </p:stCondLst>
                                            </p:cTn>
                                            <p:tgtEl>
                                              <p:spTgt spid="351"/>
                                            </p:tgtEl>
                                            <p:attrNameLst>
                                              <p:attrName>style.visibility</p:attrName>
                                            </p:attrNameLst>
                                          </p:cBhvr>
                                          <p:to>
                                            <p:strVal val="visible"/>
                                          </p:to>
                                        </p:set>
                                        <p:animEffect transition="in" filter="wipe(right)">
                                          <p:cBhvr>
                                            <p:cTn id="40" dur="500"/>
                                            <p:tgtEl>
                                              <p:spTgt spid="351"/>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360"/>
                                            </p:tgtEl>
                                            <p:attrNameLst>
                                              <p:attrName>style.visibility</p:attrName>
                                            </p:attrNameLst>
                                          </p:cBhvr>
                                          <p:to>
                                            <p:strVal val="visible"/>
                                          </p:to>
                                        </p:set>
                                        <p:animEffect transition="in" filter="wipe(right)">
                                          <p:cBhvr>
                                            <p:cTn id="43" dur="500"/>
                                            <p:tgtEl>
                                              <p:spTgt spid="36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7"/>
                                            </p:tgtEl>
                                            <p:attrNameLst>
                                              <p:attrName>style.visibility</p:attrName>
                                            </p:attrNameLst>
                                          </p:cBhvr>
                                          <p:to>
                                            <p:strVal val="visible"/>
                                          </p:to>
                                        </p:set>
                                        <p:animEffect transition="in" filter="wipe(left)">
                                          <p:cBhvr>
                                            <p:cTn id="46" dur="500"/>
                                            <p:tgtEl>
                                              <p:spTgt spid="35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4"/>
                                            </p:tgtEl>
                                            <p:attrNameLst>
                                              <p:attrName>style.visibility</p:attrName>
                                            </p:attrNameLst>
                                          </p:cBhvr>
                                          <p:to>
                                            <p:strVal val="visible"/>
                                          </p:to>
                                        </p:set>
                                        <p:animEffect transition="in" filter="wipe(left)">
                                          <p:cBhvr>
                                            <p:cTn id="49" dur="500"/>
                                            <p:tgtEl>
                                              <p:spTgt spid="35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48"/>
                                            </p:tgtEl>
                                            <p:attrNameLst>
                                              <p:attrName>style.visibility</p:attrName>
                                            </p:attrNameLst>
                                          </p:cBhvr>
                                          <p:to>
                                            <p:strVal val="visible"/>
                                          </p:to>
                                        </p:set>
                                        <p:animEffect transition="in" filter="wipe(left)">
                                          <p:cBhvr>
                                            <p:cTn id="52" dur="500"/>
                                            <p:tgtEl>
                                              <p:spTgt spid="34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5"/>
                                            </p:tgtEl>
                                            <p:attrNameLst>
                                              <p:attrName>style.visibility</p:attrName>
                                            </p:attrNameLst>
                                          </p:cBhvr>
                                          <p:to>
                                            <p:strVal val="visible"/>
                                          </p:to>
                                        </p:set>
                                        <p:animEffect transition="in" filter="wipe(left)">
                                          <p:cBhvr>
                                            <p:cTn id="55" dur="500"/>
                                            <p:tgtEl>
                                              <p:spTgt spid="34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09"/>
                                            </p:tgtEl>
                                            <p:attrNameLst>
                                              <p:attrName>style.visibility</p:attrName>
                                            </p:attrNameLst>
                                          </p:cBhvr>
                                          <p:to>
                                            <p:strVal val="visible"/>
                                          </p:to>
                                        </p:set>
                                        <p:animEffect transition="in" filter="wipe(left)">
                                          <p:cBhvr>
                                            <p:cTn id="58" dur="500"/>
                                            <p:tgtEl>
                                              <p:spTgt spid="30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34"/>
                                            </p:tgtEl>
                                            <p:attrNameLst>
                                              <p:attrName>style.visibility</p:attrName>
                                            </p:attrNameLst>
                                          </p:cBhvr>
                                          <p:to>
                                            <p:strVal val="visible"/>
                                          </p:to>
                                        </p:set>
                                        <p:animEffect transition="in" filter="wipe(left)">
                                          <p:cBhvr>
                                            <p:cTn id="61" dur="500"/>
                                            <p:tgtEl>
                                              <p:spTgt spid="334"/>
                                            </p:tgtEl>
                                          </p:cBhvr>
                                        </p:animEffect>
                                      </p:childTnLst>
                                    </p:cTn>
                                  </p:par>
                                  <p:par>
                                    <p:cTn id="62" presetID="2" presetClass="entr" presetSubtype="4" decel="10000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 calcmode="lin" valueType="num">
                                          <p:cBhvr additive="base">
                                            <p:cTn id="64" dur="500" fill="hold"/>
                                            <p:tgtEl>
                                              <p:spTgt spid="107"/>
                                            </p:tgtEl>
                                            <p:attrNameLst>
                                              <p:attrName>ppt_x</p:attrName>
                                            </p:attrNameLst>
                                          </p:cBhvr>
                                          <p:tavLst>
                                            <p:tav tm="0">
                                              <p:val>
                                                <p:strVal val="#ppt_x"/>
                                              </p:val>
                                            </p:tav>
                                            <p:tav tm="100000">
                                              <p:val>
                                                <p:strVal val="#ppt_x"/>
                                              </p:val>
                                            </p:tav>
                                          </p:tavLst>
                                        </p:anim>
                                        <p:anim calcmode="lin" valueType="num">
                                          <p:cBhvr additive="base">
                                            <p:cTn id="65" dur="500" fill="hold"/>
                                            <p:tgtEl>
                                              <p:spTgt spid="107"/>
                                            </p:tgtEl>
                                            <p:attrNameLst>
                                              <p:attrName>ppt_y</p:attrName>
                                            </p:attrNameLst>
                                          </p:cBhvr>
                                          <p:tavLst>
                                            <p:tav tm="0">
                                              <p:val>
                                                <p:strVal val="1+#ppt_h/2"/>
                                              </p:val>
                                            </p:tav>
                                            <p:tav tm="100000">
                                              <p:val>
                                                <p:strVal val="#ppt_y"/>
                                              </p:val>
                                            </p:tav>
                                          </p:tavLst>
                                        </p:anim>
                                      </p:childTnLst>
                                    </p:cTn>
                                  </p:par>
                                  <p:par>
                                    <p:cTn id="66" presetID="10" presetClass="entr" presetSubtype="0" fill="hold" grpId="0" nodeType="withEffect">
                                      <p:stCondLst>
                                        <p:cond delay="150"/>
                                      </p:stCondLst>
                                      <p:childTnLst>
                                        <p:set>
                                          <p:cBhvr>
                                            <p:cTn id="67" dur="1" fill="hold">
                                              <p:stCondLst>
                                                <p:cond delay="0"/>
                                              </p:stCondLst>
                                            </p:cTn>
                                            <p:tgtEl>
                                              <p:spTgt spid="108"/>
                                            </p:tgtEl>
                                            <p:attrNameLst>
                                              <p:attrName>style.visibility</p:attrName>
                                            </p:attrNameLst>
                                          </p:cBhvr>
                                          <p:to>
                                            <p:strVal val="visible"/>
                                          </p:to>
                                        </p:set>
                                        <p:animEffect transition="in" filter="fade">
                                          <p:cBhvr>
                                            <p:cTn id="68" dur="350"/>
                                            <p:tgtEl>
                                              <p:spTgt spid="108"/>
                                            </p:tgtEl>
                                          </p:cBhvr>
                                        </p:animEffect>
                                      </p:childTnLst>
                                    </p:cTn>
                                  </p:par>
                                  <p:par>
                                    <p:cTn id="69" presetID="2" presetClass="entr" presetSubtype="4" decel="100000" fill="hold" grpId="0" nodeType="withEffect">
                                      <p:stCondLst>
                                        <p:cond delay="200"/>
                                      </p:stCondLst>
                                      <p:childTnLst>
                                        <p:set>
                                          <p:cBhvr>
                                            <p:cTn id="70" dur="1" fill="hold">
                                              <p:stCondLst>
                                                <p:cond delay="0"/>
                                              </p:stCondLst>
                                            </p:cTn>
                                            <p:tgtEl>
                                              <p:spTgt spid="409"/>
                                            </p:tgtEl>
                                            <p:attrNameLst>
                                              <p:attrName>style.visibility</p:attrName>
                                            </p:attrNameLst>
                                          </p:cBhvr>
                                          <p:to>
                                            <p:strVal val="visible"/>
                                          </p:to>
                                        </p:set>
                                        <p:anim calcmode="lin" valueType="num">
                                          <p:cBhvr additive="base">
                                            <p:cTn id="71" dur="500" fill="hold"/>
                                            <p:tgtEl>
                                              <p:spTgt spid="409"/>
                                            </p:tgtEl>
                                            <p:attrNameLst>
                                              <p:attrName>ppt_x</p:attrName>
                                            </p:attrNameLst>
                                          </p:cBhvr>
                                          <p:tavLst>
                                            <p:tav tm="0">
                                              <p:val>
                                                <p:strVal val="#ppt_x"/>
                                              </p:val>
                                            </p:tav>
                                            <p:tav tm="100000">
                                              <p:val>
                                                <p:strVal val="#ppt_x"/>
                                              </p:val>
                                            </p:tav>
                                          </p:tavLst>
                                        </p:anim>
                                        <p:anim calcmode="lin" valueType="num">
                                          <p:cBhvr additive="base">
                                            <p:cTn id="72" dur="500" fill="hold"/>
                                            <p:tgtEl>
                                              <p:spTgt spid="409"/>
                                            </p:tgtEl>
                                            <p:attrNameLst>
                                              <p:attrName>ppt_y</p:attrName>
                                            </p:attrNameLst>
                                          </p:cBhvr>
                                          <p:tavLst>
                                            <p:tav tm="0">
                                              <p:val>
                                                <p:strVal val="1+#ppt_h/2"/>
                                              </p:val>
                                            </p:tav>
                                            <p:tav tm="100000">
                                              <p:val>
                                                <p:strVal val="#ppt_y"/>
                                              </p:val>
                                            </p:tav>
                                          </p:tavLst>
                                        </p:anim>
                                      </p:childTnLst>
                                    </p:cTn>
                                  </p:par>
                                  <p:par>
                                    <p:cTn id="73" presetID="10" presetClass="entr" presetSubtype="0" fill="hold" grpId="0" nodeType="withEffect">
                                      <p:stCondLst>
                                        <p:cond delay="350"/>
                                      </p:stCondLst>
                                      <p:childTnLst>
                                        <p:set>
                                          <p:cBhvr>
                                            <p:cTn id="74" dur="1" fill="hold">
                                              <p:stCondLst>
                                                <p:cond delay="0"/>
                                              </p:stCondLst>
                                            </p:cTn>
                                            <p:tgtEl>
                                              <p:spTgt spid="413"/>
                                            </p:tgtEl>
                                            <p:attrNameLst>
                                              <p:attrName>style.visibility</p:attrName>
                                            </p:attrNameLst>
                                          </p:cBhvr>
                                          <p:to>
                                            <p:strVal val="visible"/>
                                          </p:to>
                                        </p:set>
                                        <p:animEffect transition="in" filter="fade">
                                          <p:cBhvr>
                                            <p:cTn id="75" dur="350"/>
                                            <p:tgtEl>
                                              <p:spTgt spid="413"/>
                                            </p:tgtEl>
                                          </p:cBhvr>
                                        </p:animEffect>
                                      </p:childTnLst>
                                    </p:cTn>
                                  </p:par>
                                  <p:par>
                                    <p:cTn id="76" presetID="2" presetClass="entr" presetSubtype="4" decel="100000" fill="hold" grpId="0" nodeType="withEffect">
                                      <p:stCondLst>
                                        <p:cond delay="400"/>
                                      </p:stCondLst>
                                      <p:childTnLst>
                                        <p:set>
                                          <p:cBhvr>
                                            <p:cTn id="77" dur="1" fill="hold">
                                              <p:stCondLst>
                                                <p:cond delay="0"/>
                                              </p:stCondLst>
                                            </p:cTn>
                                            <p:tgtEl>
                                              <p:spTgt spid="419"/>
                                            </p:tgtEl>
                                            <p:attrNameLst>
                                              <p:attrName>style.visibility</p:attrName>
                                            </p:attrNameLst>
                                          </p:cBhvr>
                                          <p:to>
                                            <p:strVal val="visible"/>
                                          </p:to>
                                        </p:set>
                                        <p:anim calcmode="lin" valueType="num">
                                          <p:cBhvr additive="base">
                                            <p:cTn id="78" dur="500" fill="hold"/>
                                            <p:tgtEl>
                                              <p:spTgt spid="419"/>
                                            </p:tgtEl>
                                            <p:attrNameLst>
                                              <p:attrName>ppt_x</p:attrName>
                                            </p:attrNameLst>
                                          </p:cBhvr>
                                          <p:tavLst>
                                            <p:tav tm="0">
                                              <p:val>
                                                <p:strVal val="#ppt_x"/>
                                              </p:val>
                                            </p:tav>
                                            <p:tav tm="100000">
                                              <p:val>
                                                <p:strVal val="#ppt_x"/>
                                              </p:val>
                                            </p:tav>
                                          </p:tavLst>
                                        </p:anim>
                                        <p:anim calcmode="lin" valueType="num">
                                          <p:cBhvr additive="base">
                                            <p:cTn id="79" dur="500" fill="hold"/>
                                            <p:tgtEl>
                                              <p:spTgt spid="419"/>
                                            </p:tgtEl>
                                            <p:attrNameLst>
                                              <p:attrName>ppt_y</p:attrName>
                                            </p:attrNameLst>
                                          </p:cBhvr>
                                          <p:tavLst>
                                            <p:tav tm="0">
                                              <p:val>
                                                <p:strVal val="1+#ppt_h/2"/>
                                              </p:val>
                                            </p:tav>
                                            <p:tav tm="100000">
                                              <p:val>
                                                <p:strVal val="#ppt_y"/>
                                              </p:val>
                                            </p:tav>
                                          </p:tavLst>
                                        </p:anim>
                                      </p:childTnLst>
                                    </p:cTn>
                                  </p:par>
                                  <p:par>
                                    <p:cTn id="80" presetID="10" presetClass="entr" presetSubtype="0" fill="hold" grpId="0" nodeType="withEffect">
                                      <p:stCondLst>
                                        <p:cond delay="550"/>
                                      </p:stCondLst>
                                      <p:childTnLst>
                                        <p:set>
                                          <p:cBhvr>
                                            <p:cTn id="81" dur="1" fill="hold">
                                              <p:stCondLst>
                                                <p:cond delay="0"/>
                                              </p:stCondLst>
                                            </p:cTn>
                                            <p:tgtEl>
                                              <p:spTgt spid="420"/>
                                            </p:tgtEl>
                                            <p:attrNameLst>
                                              <p:attrName>style.visibility</p:attrName>
                                            </p:attrNameLst>
                                          </p:cBhvr>
                                          <p:to>
                                            <p:strVal val="visible"/>
                                          </p:to>
                                        </p:set>
                                        <p:animEffect transition="in" filter="fade">
                                          <p:cBhvr>
                                            <p:cTn id="82" dur="350"/>
                                            <p:tgtEl>
                                              <p:spTgt spid="420"/>
                                            </p:tgtEl>
                                          </p:cBhvr>
                                        </p:animEffect>
                                      </p:childTnLst>
                                    </p:cTn>
                                  </p:par>
                                  <p:par>
                                    <p:cTn id="83" presetID="2" presetClass="entr" presetSubtype="4" decel="100000" fill="hold" grpId="0" nodeType="withEffect">
                                      <p:stCondLst>
                                        <p:cond delay="600"/>
                                      </p:stCondLst>
                                      <p:childTnLst>
                                        <p:set>
                                          <p:cBhvr>
                                            <p:cTn id="84" dur="1" fill="hold">
                                              <p:stCondLst>
                                                <p:cond delay="0"/>
                                              </p:stCondLst>
                                            </p:cTn>
                                            <p:tgtEl>
                                              <p:spTgt spid="415"/>
                                            </p:tgtEl>
                                            <p:attrNameLst>
                                              <p:attrName>style.visibility</p:attrName>
                                            </p:attrNameLst>
                                          </p:cBhvr>
                                          <p:to>
                                            <p:strVal val="visible"/>
                                          </p:to>
                                        </p:set>
                                        <p:anim calcmode="lin" valueType="num">
                                          <p:cBhvr additive="base">
                                            <p:cTn id="85" dur="500" fill="hold"/>
                                            <p:tgtEl>
                                              <p:spTgt spid="415"/>
                                            </p:tgtEl>
                                            <p:attrNameLst>
                                              <p:attrName>ppt_x</p:attrName>
                                            </p:attrNameLst>
                                          </p:cBhvr>
                                          <p:tavLst>
                                            <p:tav tm="0">
                                              <p:val>
                                                <p:strVal val="#ppt_x"/>
                                              </p:val>
                                            </p:tav>
                                            <p:tav tm="100000">
                                              <p:val>
                                                <p:strVal val="#ppt_x"/>
                                              </p:val>
                                            </p:tav>
                                          </p:tavLst>
                                        </p:anim>
                                        <p:anim calcmode="lin" valueType="num">
                                          <p:cBhvr additive="base">
                                            <p:cTn id="86" dur="500" fill="hold"/>
                                            <p:tgtEl>
                                              <p:spTgt spid="415"/>
                                            </p:tgtEl>
                                            <p:attrNameLst>
                                              <p:attrName>ppt_y</p:attrName>
                                            </p:attrNameLst>
                                          </p:cBhvr>
                                          <p:tavLst>
                                            <p:tav tm="0">
                                              <p:val>
                                                <p:strVal val="1+#ppt_h/2"/>
                                              </p:val>
                                            </p:tav>
                                            <p:tav tm="100000">
                                              <p:val>
                                                <p:strVal val="#ppt_y"/>
                                              </p:val>
                                            </p:tav>
                                          </p:tavLst>
                                        </p:anim>
                                      </p:childTnLst>
                                    </p:cTn>
                                  </p:par>
                                  <p:par>
                                    <p:cTn id="87" presetID="10" presetClass="entr" presetSubtype="0" fill="hold" grpId="0" nodeType="withEffect">
                                      <p:stCondLst>
                                        <p:cond delay="750"/>
                                      </p:stCondLst>
                                      <p:childTnLst>
                                        <p:set>
                                          <p:cBhvr>
                                            <p:cTn id="88" dur="1" fill="hold">
                                              <p:stCondLst>
                                                <p:cond delay="0"/>
                                              </p:stCondLst>
                                            </p:cTn>
                                            <p:tgtEl>
                                              <p:spTgt spid="418"/>
                                            </p:tgtEl>
                                            <p:attrNameLst>
                                              <p:attrName>style.visibility</p:attrName>
                                            </p:attrNameLst>
                                          </p:cBhvr>
                                          <p:to>
                                            <p:strVal val="visible"/>
                                          </p:to>
                                        </p:set>
                                        <p:animEffect transition="in" filter="fade">
                                          <p:cBhvr>
                                            <p:cTn id="89" dur="350"/>
                                            <p:tgtEl>
                                              <p:spTgt spid="418"/>
                                            </p:tgtEl>
                                          </p:cBhvr>
                                        </p:animEffect>
                                      </p:childTnLst>
                                    </p:cTn>
                                  </p:par>
                                  <p:par>
                                    <p:cTn id="90" presetID="2" presetClass="entr" presetSubtype="4" decel="100000" fill="hold" grpId="0" nodeType="withEffect">
                                      <p:stCondLst>
                                        <p:cond delay="800"/>
                                      </p:stCondLst>
                                      <p:childTnLst>
                                        <p:set>
                                          <p:cBhvr>
                                            <p:cTn id="91" dur="1" fill="hold">
                                              <p:stCondLst>
                                                <p:cond delay="0"/>
                                              </p:stCondLst>
                                            </p:cTn>
                                            <p:tgtEl>
                                              <p:spTgt spid="421"/>
                                            </p:tgtEl>
                                            <p:attrNameLst>
                                              <p:attrName>style.visibility</p:attrName>
                                            </p:attrNameLst>
                                          </p:cBhvr>
                                          <p:to>
                                            <p:strVal val="visible"/>
                                          </p:to>
                                        </p:set>
                                        <p:anim calcmode="lin" valueType="num">
                                          <p:cBhvr additive="base">
                                            <p:cTn id="92" dur="500" fill="hold"/>
                                            <p:tgtEl>
                                              <p:spTgt spid="421"/>
                                            </p:tgtEl>
                                            <p:attrNameLst>
                                              <p:attrName>ppt_x</p:attrName>
                                            </p:attrNameLst>
                                          </p:cBhvr>
                                          <p:tavLst>
                                            <p:tav tm="0">
                                              <p:val>
                                                <p:strVal val="#ppt_x"/>
                                              </p:val>
                                            </p:tav>
                                            <p:tav tm="100000">
                                              <p:val>
                                                <p:strVal val="#ppt_x"/>
                                              </p:val>
                                            </p:tav>
                                          </p:tavLst>
                                        </p:anim>
                                        <p:anim calcmode="lin" valueType="num">
                                          <p:cBhvr additive="base">
                                            <p:cTn id="93" dur="500" fill="hold"/>
                                            <p:tgtEl>
                                              <p:spTgt spid="421"/>
                                            </p:tgtEl>
                                            <p:attrNameLst>
                                              <p:attrName>ppt_y</p:attrName>
                                            </p:attrNameLst>
                                          </p:cBhvr>
                                          <p:tavLst>
                                            <p:tav tm="0">
                                              <p:val>
                                                <p:strVal val="1+#ppt_h/2"/>
                                              </p:val>
                                            </p:tav>
                                            <p:tav tm="100000">
                                              <p:val>
                                                <p:strVal val="#ppt_y"/>
                                              </p:val>
                                            </p:tav>
                                          </p:tavLst>
                                        </p:anim>
                                      </p:childTnLst>
                                    </p:cTn>
                                  </p:par>
                                  <p:par>
                                    <p:cTn id="94" presetID="10" presetClass="entr" presetSubtype="0" fill="hold" grpId="0" nodeType="withEffect">
                                      <p:stCondLst>
                                        <p:cond delay="950"/>
                                      </p:stCondLst>
                                      <p:childTnLst>
                                        <p:set>
                                          <p:cBhvr>
                                            <p:cTn id="95" dur="1" fill="hold">
                                              <p:stCondLst>
                                                <p:cond delay="0"/>
                                              </p:stCondLst>
                                            </p:cTn>
                                            <p:tgtEl>
                                              <p:spTgt spid="423"/>
                                            </p:tgtEl>
                                            <p:attrNameLst>
                                              <p:attrName>style.visibility</p:attrName>
                                            </p:attrNameLst>
                                          </p:cBhvr>
                                          <p:to>
                                            <p:strVal val="visible"/>
                                          </p:to>
                                        </p:set>
                                        <p:animEffect transition="in" filter="fade">
                                          <p:cBhvr>
                                            <p:cTn id="96" dur="35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334" grpId="0"/>
          <p:bldP spid="344" grpId="0" animBg="1"/>
          <p:bldP spid="347" grpId="0" animBg="1"/>
          <p:bldP spid="348" grpId="0"/>
          <p:bldP spid="350" grpId="0" animBg="1"/>
          <p:bldP spid="351" grpId="0"/>
          <p:bldP spid="353" grpId="0" animBg="1"/>
          <p:bldP spid="354" grpId="0"/>
          <p:bldP spid="356" grpId="0" animBg="1"/>
          <p:bldP spid="357" grpId="0"/>
          <p:bldP spid="359" grpId="0" animBg="1"/>
          <p:bldP spid="360" grpId="0"/>
          <p:bldP spid="308" grpId="0" animBg="1"/>
          <p:bldP spid="345" grpId="0"/>
          <p:bldP spid="309" grpId="0"/>
          <p:bldP spid="107" grpId="0" animBg="1"/>
          <p:bldP spid="108" grpId="0"/>
          <p:bldP spid="409" grpId="0" animBg="1"/>
          <p:bldP spid="413" grpId="0"/>
          <p:bldP spid="415" grpId="0" animBg="1"/>
          <p:bldP spid="418" grpId="0"/>
          <p:bldP spid="419" grpId="0" animBg="1"/>
          <p:bldP spid="420" grpId="0"/>
          <p:bldP spid="421" grpId="0" animBg="1"/>
          <p:bldP spid="4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fill="hold" grpId="0" nodeType="withEffect">
                                      <p:stCondLst>
                                        <p:cond delay="0"/>
                                      </p:stCondLst>
                                      <p:childTnLst>
                                        <p:set>
                                          <p:cBhvr>
                                            <p:cTn id="6" dur="1" fill="hold">
                                              <p:stCondLst>
                                                <p:cond delay="0"/>
                                              </p:stCondLst>
                                            </p:cTn>
                                            <p:tgtEl>
                                              <p:spTgt spid="350"/>
                                            </p:tgtEl>
                                            <p:attrNameLst>
                                              <p:attrName>style.visibility</p:attrName>
                                            </p:attrNameLst>
                                          </p:cBhvr>
                                          <p:to>
                                            <p:strVal val="visible"/>
                                          </p:to>
                                        </p:set>
                                        <p:anim calcmode="lin" valueType="num">
                                          <p:cBhvr additive="base">
                                            <p:cTn id="7" dur="500" fill="hold"/>
                                            <p:tgtEl>
                                              <p:spTgt spid="350"/>
                                            </p:tgtEl>
                                            <p:attrNameLst>
                                              <p:attrName>ppt_x</p:attrName>
                                            </p:attrNameLst>
                                          </p:cBhvr>
                                          <p:tavLst>
                                            <p:tav tm="0">
                                              <p:val>
                                                <p:strVal val="#ppt_x"/>
                                              </p:val>
                                            </p:tav>
                                            <p:tav tm="100000">
                                              <p:val>
                                                <p:strVal val="#ppt_x"/>
                                              </p:val>
                                            </p:tav>
                                          </p:tavLst>
                                        </p:anim>
                                        <p:anim calcmode="lin" valueType="num">
                                          <p:cBhvr additive="base">
                                            <p:cTn id="8" dur="500" fill="hold"/>
                                            <p:tgtEl>
                                              <p:spTgt spid="350"/>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250"/>
                                      </p:stCondLst>
                                      <p:childTnLst>
                                        <p:set>
                                          <p:cBhvr>
                                            <p:cTn id="10" dur="1" fill="hold">
                                              <p:stCondLst>
                                                <p:cond delay="0"/>
                                              </p:stCondLst>
                                            </p:cTn>
                                            <p:tgtEl>
                                              <p:spTgt spid="359"/>
                                            </p:tgtEl>
                                            <p:attrNameLst>
                                              <p:attrName>style.visibility</p:attrName>
                                            </p:attrNameLst>
                                          </p:cBhvr>
                                          <p:to>
                                            <p:strVal val="visible"/>
                                          </p:to>
                                        </p:set>
                                        <p:anim calcmode="lin" valueType="num">
                                          <p:cBhvr additive="base">
                                            <p:cTn id="11" dur="500" fill="hold"/>
                                            <p:tgtEl>
                                              <p:spTgt spid="359"/>
                                            </p:tgtEl>
                                            <p:attrNameLst>
                                              <p:attrName>ppt_x</p:attrName>
                                            </p:attrNameLst>
                                          </p:cBhvr>
                                          <p:tavLst>
                                            <p:tav tm="0">
                                              <p:val>
                                                <p:strVal val="#ppt_x"/>
                                              </p:val>
                                            </p:tav>
                                            <p:tav tm="100000">
                                              <p:val>
                                                <p:strVal val="#ppt_x"/>
                                              </p:val>
                                            </p:tav>
                                          </p:tavLst>
                                        </p:anim>
                                        <p:anim calcmode="lin" valueType="num">
                                          <p:cBhvr additive="base">
                                            <p:cTn id="12" dur="500" fill="hold"/>
                                            <p:tgtEl>
                                              <p:spTgt spid="359"/>
                                            </p:tgtEl>
                                            <p:attrNameLst>
                                              <p:attrName>ppt_y</p:attrName>
                                            </p:attrNameLst>
                                          </p:cBhvr>
                                          <p:tavLst>
                                            <p:tav tm="0">
                                              <p:val>
                                                <p:strVal val="0-#ppt_h/2"/>
                                              </p:val>
                                            </p:tav>
                                            <p:tav tm="100000">
                                              <p:val>
                                                <p:strVal val="#ppt_y"/>
                                              </p:val>
                                            </p:tav>
                                          </p:tavLst>
                                        </p:anim>
                                      </p:childTnLst>
                                    </p:cTn>
                                  </p:par>
                                  <p:par>
                                    <p:cTn id="13" presetID="2" presetClass="entr" presetSubtype="1" accel="40000" fill="hold" grpId="0" nodeType="withEffect">
                                      <p:stCondLst>
                                        <p:cond delay="0"/>
                                      </p:stCondLst>
                                      <p:childTnLst>
                                        <p:set>
                                          <p:cBhvr>
                                            <p:cTn id="14" dur="1" fill="hold">
                                              <p:stCondLst>
                                                <p:cond delay="0"/>
                                              </p:stCondLst>
                                            </p:cTn>
                                            <p:tgtEl>
                                              <p:spTgt spid="356"/>
                                            </p:tgtEl>
                                            <p:attrNameLst>
                                              <p:attrName>style.visibility</p:attrName>
                                            </p:attrNameLst>
                                          </p:cBhvr>
                                          <p:to>
                                            <p:strVal val="visible"/>
                                          </p:to>
                                        </p:set>
                                        <p:anim calcmode="lin" valueType="num">
                                          <p:cBhvr additive="base">
                                            <p:cTn id="15" dur="500" fill="hold"/>
                                            <p:tgtEl>
                                              <p:spTgt spid="356"/>
                                            </p:tgtEl>
                                            <p:attrNameLst>
                                              <p:attrName>ppt_x</p:attrName>
                                            </p:attrNameLst>
                                          </p:cBhvr>
                                          <p:tavLst>
                                            <p:tav tm="0">
                                              <p:val>
                                                <p:strVal val="#ppt_x"/>
                                              </p:val>
                                            </p:tav>
                                            <p:tav tm="100000">
                                              <p:val>
                                                <p:strVal val="#ppt_x"/>
                                              </p:val>
                                            </p:tav>
                                          </p:tavLst>
                                        </p:anim>
                                        <p:anim calcmode="lin" valueType="num">
                                          <p:cBhvr additive="base">
                                            <p:cTn id="16" dur="500" fill="hold"/>
                                            <p:tgtEl>
                                              <p:spTgt spid="356"/>
                                            </p:tgtEl>
                                            <p:attrNameLst>
                                              <p:attrName>ppt_y</p:attrName>
                                            </p:attrNameLst>
                                          </p:cBhvr>
                                          <p:tavLst>
                                            <p:tav tm="0">
                                              <p:val>
                                                <p:strVal val="0-#ppt_h/2"/>
                                              </p:val>
                                            </p:tav>
                                            <p:tav tm="100000">
                                              <p:val>
                                                <p:strVal val="#ppt_y"/>
                                              </p:val>
                                            </p:tav>
                                          </p:tavLst>
                                        </p:anim>
                                      </p:childTnLst>
                                    </p:cTn>
                                  </p:par>
                                  <p:par>
                                    <p:cTn id="17" presetID="2" presetClass="entr" presetSubtype="1" accel="40000" fill="hold" grpId="0" nodeType="withEffect">
                                      <p:stCondLst>
                                        <p:cond delay="0"/>
                                      </p:stCondLst>
                                      <p:childTnLst>
                                        <p:set>
                                          <p:cBhvr>
                                            <p:cTn id="18" dur="1" fill="hold">
                                              <p:stCondLst>
                                                <p:cond delay="0"/>
                                              </p:stCondLst>
                                            </p:cTn>
                                            <p:tgtEl>
                                              <p:spTgt spid="353"/>
                                            </p:tgtEl>
                                            <p:attrNameLst>
                                              <p:attrName>style.visibility</p:attrName>
                                            </p:attrNameLst>
                                          </p:cBhvr>
                                          <p:to>
                                            <p:strVal val="visible"/>
                                          </p:to>
                                        </p:set>
                                        <p:anim calcmode="lin" valueType="num">
                                          <p:cBhvr additive="base">
                                            <p:cTn id="19" dur="500" fill="hold"/>
                                            <p:tgtEl>
                                              <p:spTgt spid="353"/>
                                            </p:tgtEl>
                                            <p:attrNameLst>
                                              <p:attrName>ppt_x</p:attrName>
                                            </p:attrNameLst>
                                          </p:cBhvr>
                                          <p:tavLst>
                                            <p:tav tm="0">
                                              <p:val>
                                                <p:strVal val="#ppt_x"/>
                                              </p:val>
                                            </p:tav>
                                            <p:tav tm="100000">
                                              <p:val>
                                                <p:strVal val="#ppt_x"/>
                                              </p:val>
                                            </p:tav>
                                          </p:tavLst>
                                        </p:anim>
                                        <p:anim calcmode="lin" valueType="num">
                                          <p:cBhvr additive="base">
                                            <p:cTn id="20" dur="500" fill="hold"/>
                                            <p:tgtEl>
                                              <p:spTgt spid="353"/>
                                            </p:tgtEl>
                                            <p:attrNameLst>
                                              <p:attrName>ppt_y</p:attrName>
                                            </p:attrNameLst>
                                          </p:cBhvr>
                                          <p:tavLst>
                                            <p:tav tm="0">
                                              <p:val>
                                                <p:strVal val="0-#ppt_h/2"/>
                                              </p:val>
                                            </p:tav>
                                            <p:tav tm="100000">
                                              <p:val>
                                                <p:strVal val="#ppt_y"/>
                                              </p:val>
                                            </p:tav>
                                          </p:tavLst>
                                        </p:anim>
                                      </p:childTnLst>
                                    </p:cTn>
                                  </p:par>
                                  <p:par>
                                    <p:cTn id="21" presetID="2" presetClass="entr" presetSubtype="1" accel="40000" fill="hold" grpId="0" nodeType="withEffect">
                                      <p:stCondLst>
                                        <p:cond delay="250"/>
                                      </p:stCondLst>
                                      <p:childTnLst>
                                        <p:set>
                                          <p:cBhvr>
                                            <p:cTn id="22" dur="1" fill="hold">
                                              <p:stCondLst>
                                                <p:cond delay="0"/>
                                              </p:stCondLst>
                                            </p:cTn>
                                            <p:tgtEl>
                                              <p:spTgt spid="347"/>
                                            </p:tgtEl>
                                            <p:attrNameLst>
                                              <p:attrName>style.visibility</p:attrName>
                                            </p:attrNameLst>
                                          </p:cBhvr>
                                          <p:to>
                                            <p:strVal val="visible"/>
                                          </p:to>
                                        </p:set>
                                        <p:anim calcmode="lin" valueType="num">
                                          <p:cBhvr additive="base">
                                            <p:cTn id="23" dur="500" fill="hold"/>
                                            <p:tgtEl>
                                              <p:spTgt spid="347"/>
                                            </p:tgtEl>
                                            <p:attrNameLst>
                                              <p:attrName>ppt_x</p:attrName>
                                            </p:attrNameLst>
                                          </p:cBhvr>
                                          <p:tavLst>
                                            <p:tav tm="0">
                                              <p:val>
                                                <p:strVal val="#ppt_x"/>
                                              </p:val>
                                            </p:tav>
                                            <p:tav tm="100000">
                                              <p:val>
                                                <p:strVal val="#ppt_x"/>
                                              </p:val>
                                            </p:tav>
                                          </p:tavLst>
                                        </p:anim>
                                        <p:anim calcmode="lin" valueType="num">
                                          <p:cBhvr additive="base">
                                            <p:cTn id="24" dur="500" fill="hold"/>
                                            <p:tgtEl>
                                              <p:spTgt spid="347"/>
                                            </p:tgtEl>
                                            <p:attrNameLst>
                                              <p:attrName>ppt_y</p:attrName>
                                            </p:attrNameLst>
                                          </p:cBhvr>
                                          <p:tavLst>
                                            <p:tav tm="0">
                                              <p:val>
                                                <p:strVal val="0-#ppt_h/2"/>
                                              </p:val>
                                            </p:tav>
                                            <p:tav tm="100000">
                                              <p:val>
                                                <p:strVal val="#ppt_y"/>
                                              </p:val>
                                            </p:tav>
                                          </p:tavLst>
                                        </p:anim>
                                      </p:childTnLst>
                                    </p:cTn>
                                  </p:par>
                                  <p:par>
                                    <p:cTn id="25" presetID="2" presetClass="entr" presetSubtype="1" accel="40000" fill="hold" grpId="0" nodeType="withEffect">
                                      <p:stCondLst>
                                        <p:cond delay="250"/>
                                      </p:stCondLst>
                                      <p:childTnLst>
                                        <p:set>
                                          <p:cBhvr>
                                            <p:cTn id="26" dur="1" fill="hold">
                                              <p:stCondLst>
                                                <p:cond delay="0"/>
                                              </p:stCondLst>
                                            </p:cTn>
                                            <p:tgtEl>
                                              <p:spTgt spid="344"/>
                                            </p:tgtEl>
                                            <p:attrNameLst>
                                              <p:attrName>style.visibility</p:attrName>
                                            </p:attrNameLst>
                                          </p:cBhvr>
                                          <p:to>
                                            <p:strVal val="visible"/>
                                          </p:to>
                                        </p:set>
                                        <p:anim calcmode="lin" valueType="num">
                                          <p:cBhvr additive="base">
                                            <p:cTn id="27" dur="500" fill="hold"/>
                                            <p:tgtEl>
                                              <p:spTgt spid="344"/>
                                            </p:tgtEl>
                                            <p:attrNameLst>
                                              <p:attrName>ppt_x</p:attrName>
                                            </p:attrNameLst>
                                          </p:cBhvr>
                                          <p:tavLst>
                                            <p:tav tm="0">
                                              <p:val>
                                                <p:strVal val="#ppt_x"/>
                                              </p:val>
                                            </p:tav>
                                            <p:tav tm="100000">
                                              <p:val>
                                                <p:strVal val="#ppt_x"/>
                                              </p:val>
                                            </p:tav>
                                          </p:tavLst>
                                        </p:anim>
                                        <p:anim calcmode="lin" valueType="num">
                                          <p:cBhvr additive="base">
                                            <p:cTn id="28" dur="500" fill="hold"/>
                                            <p:tgtEl>
                                              <p:spTgt spid="344"/>
                                            </p:tgtEl>
                                            <p:attrNameLst>
                                              <p:attrName>ppt_y</p:attrName>
                                            </p:attrNameLst>
                                          </p:cBhvr>
                                          <p:tavLst>
                                            <p:tav tm="0">
                                              <p:val>
                                                <p:strVal val="0-#ppt_h/2"/>
                                              </p:val>
                                            </p:tav>
                                            <p:tav tm="100000">
                                              <p:val>
                                                <p:strVal val="#ppt_y"/>
                                              </p:val>
                                            </p:tav>
                                          </p:tavLst>
                                        </p:anim>
                                      </p:childTnLst>
                                    </p:cTn>
                                  </p:par>
                                  <p:par>
                                    <p:cTn id="29" presetID="2" presetClass="entr" presetSubtype="1" accel="40000" fill="hold" grpId="0" nodeType="withEffect">
                                      <p:stCondLst>
                                        <p:cond delay="0"/>
                                      </p:stCondLst>
                                      <p:childTnLst>
                                        <p:set>
                                          <p:cBhvr>
                                            <p:cTn id="30" dur="1" fill="hold">
                                              <p:stCondLst>
                                                <p:cond delay="0"/>
                                              </p:stCondLst>
                                            </p:cTn>
                                            <p:tgtEl>
                                              <p:spTgt spid="308"/>
                                            </p:tgtEl>
                                            <p:attrNameLst>
                                              <p:attrName>style.visibility</p:attrName>
                                            </p:attrNameLst>
                                          </p:cBhvr>
                                          <p:to>
                                            <p:strVal val="visible"/>
                                          </p:to>
                                        </p:set>
                                        <p:anim calcmode="lin" valueType="num">
                                          <p:cBhvr additive="base">
                                            <p:cTn id="31" dur="500" fill="hold"/>
                                            <p:tgtEl>
                                              <p:spTgt spid="308"/>
                                            </p:tgtEl>
                                            <p:attrNameLst>
                                              <p:attrName>ppt_x</p:attrName>
                                            </p:attrNameLst>
                                          </p:cBhvr>
                                          <p:tavLst>
                                            <p:tav tm="0">
                                              <p:val>
                                                <p:strVal val="#ppt_x"/>
                                              </p:val>
                                            </p:tav>
                                            <p:tav tm="100000">
                                              <p:val>
                                                <p:strVal val="#ppt_x"/>
                                              </p:val>
                                            </p:tav>
                                          </p:tavLst>
                                        </p:anim>
                                        <p:anim calcmode="lin" valueType="num">
                                          <p:cBhvr additive="base">
                                            <p:cTn id="32" dur="500" fill="hold"/>
                                            <p:tgtEl>
                                              <p:spTgt spid="308"/>
                                            </p:tgtEl>
                                            <p:attrNameLst>
                                              <p:attrName>ppt_y</p:attrName>
                                            </p:attrNameLst>
                                          </p:cBhvr>
                                          <p:tavLst>
                                            <p:tav tm="0">
                                              <p:val>
                                                <p:strVal val="0-#ppt_h/2"/>
                                              </p:val>
                                            </p:tav>
                                            <p:tav tm="100000">
                                              <p:val>
                                                <p:strVal val="#ppt_y"/>
                                              </p:val>
                                            </p:tav>
                                          </p:tavLst>
                                        </p:anim>
                                      </p:childTnLst>
                                    </p:cTn>
                                  </p:par>
                                  <p:par>
                                    <p:cTn id="33" presetID="2" presetClass="entr" presetSubtype="1" accel="40000" fill="hold" grpId="0" nodeType="withEffect">
                                      <p:stCondLst>
                                        <p:cond delay="25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500" fill="hold"/>
                                            <p:tgtEl>
                                              <p:spTgt spid="319"/>
                                            </p:tgtEl>
                                            <p:attrNameLst>
                                              <p:attrName>ppt_x</p:attrName>
                                            </p:attrNameLst>
                                          </p:cBhvr>
                                          <p:tavLst>
                                            <p:tav tm="0">
                                              <p:val>
                                                <p:strVal val="#ppt_x"/>
                                              </p:val>
                                            </p:tav>
                                            <p:tav tm="100000">
                                              <p:val>
                                                <p:strVal val="#ppt_x"/>
                                              </p:val>
                                            </p:tav>
                                          </p:tavLst>
                                        </p:anim>
                                        <p:anim calcmode="lin" valueType="num">
                                          <p:cBhvr additive="base">
                                            <p:cTn id="36" dur="500" fill="hold"/>
                                            <p:tgtEl>
                                              <p:spTgt spid="319"/>
                                            </p:tgtEl>
                                            <p:attrNameLst>
                                              <p:attrName>ppt_y</p:attrName>
                                            </p:attrNameLst>
                                          </p:cBhvr>
                                          <p:tavLst>
                                            <p:tav tm="0">
                                              <p:val>
                                                <p:strVal val="0-#ppt_h/2"/>
                                              </p:val>
                                            </p:tav>
                                            <p:tav tm="100000">
                                              <p:val>
                                                <p:strVal val="#ppt_y"/>
                                              </p:val>
                                            </p:tav>
                                          </p:tavLst>
                                        </p:anim>
                                      </p:childTnLst>
                                    </p:cTn>
                                  </p:par>
                                </p:childTnLst>
                              </p:cTn>
                            </p:par>
                            <p:par>
                              <p:cTn id="37" fill="hold">
                                <p:stCondLst>
                                  <p:cond delay="750"/>
                                </p:stCondLst>
                                <p:childTnLst>
                                  <p:par>
                                    <p:cTn id="38" presetID="22" presetClass="entr" presetSubtype="2" fill="hold" grpId="0" nodeType="afterEffect">
                                      <p:stCondLst>
                                        <p:cond delay="0"/>
                                      </p:stCondLst>
                                      <p:childTnLst>
                                        <p:set>
                                          <p:cBhvr>
                                            <p:cTn id="39" dur="1" fill="hold">
                                              <p:stCondLst>
                                                <p:cond delay="0"/>
                                              </p:stCondLst>
                                            </p:cTn>
                                            <p:tgtEl>
                                              <p:spTgt spid="351"/>
                                            </p:tgtEl>
                                            <p:attrNameLst>
                                              <p:attrName>style.visibility</p:attrName>
                                            </p:attrNameLst>
                                          </p:cBhvr>
                                          <p:to>
                                            <p:strVal val="visible"/>
                                          </p:to>
                                        </p:set>
                                        <p:animEffect transition="in" filter="wipe(right)">
                                          <p:cBhvr>
                                            <p:cTn id="40" dur="500"/>
                                            <p:tgtEl>
                                              <p:spTgt spid="351"/>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360"/>
                                            </p:tgtEl>
                                            <p:attrNameLst>
                                              <p:attrName>style.visibility</p:attrName>
                                            </p:attrNameLst>
                                          </p:cBhvr>
                                          <p:to>
                                            <p:strVal val="visible"/>
                                          </p:to>
                                        </p:set>
                                        <p:animEffect transition="in" filter="wipe(right)">
                                          <p:cBhvr>
                                            <p:cTn id="43" dur="500"/>
                                            <p:tgtEl>
                                              <p:spTgt spid="36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7"/>
                                            </p:tgtEl>
                                            <p:attrNameLst>
                                              <p:attrName>style.visibility</p:attrName>
                                            </p:attrNameLst>
                                          </p:cBhvr>
                                          <p:to>
                                            <p:strVal val="visible"/>
                                          </p:to>
                                        </p:set>
                                        <p:animEffect transition="in" filter="wipe(left)">
                                          <p:cBhvr>
                                            <p:cTn id="46" dur="500"/>
                                            <p:tgtEl>
                                              <p:spTgt spid="35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4"/>
                                            </p:tgtEl>
                                            <p:attrNameLst>
                                              <p:attrName>style.visibility</p:attrName>
                                            </p:attrNameLst>
                                          </p:cBhvr>
                                          <p:to>
                                            <p:strVal val="visible"/>
                                          </p:to>
                                        </p:set>
                                        <p:animEffect transition="in" filter="wipe(left)">
                                          <p:cBhvr>
                                            <p:cTn id="49" dur="500"/>
                                            <p:tgtEl>
                                              <p:spTgt spid="35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48"/>
                                            </p:tgtEl>
                                            <p:attrNameLst>
                                              <p:attrName>style.visibility</p:attrName>
                                            </p:attrNameLst>
                                          </p:cBhvr>
                                          <p:to>
                                            <p:strVal val="visible"/>
                                          </p:to>
                                        </p:set>
                                        <p:animEffect transition="in" filter="wipe(left)">
                                          <p:cBhvr>
                                            <p:cTn id="52" dur="500"/>
                                            <p:tgtEl>
                                              <p:spTgt spid="34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5"/>
                                            </p:tgtEl>
                                            <p:attrNameLst>
                                              <p:attrName>style.visibility</p:attrName>
                                            </p:attrNameLst>
                                          </p:cBhvr>
                                          <p:to>
                                            <p:strVal val="visible"/>
                                          </p:to>
                                        </p:set>
                                        <p:animEffect transition="in" filter="wipe(left)">
                                          <p:cBhvr>
                                            <p:cTn id="55" dur="500"/>
                                            <p:tgtEl>
                                              <p:spTgt spid="34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09"/>
                                            </p:tgtEl>
                                            <p:attrNameLst>
                                              <p:attrName>style.visibility</p:attrName>
                                            </p:attrNameLst>
                                          </p:cBhvr>
                                          <p:to>
                                            <p:strVal val="visible"/>
                                          </p:to>
                                        </p:set>
                                        <p:animEffect transition="in" filter="wipe(left)">
                                          <p:cBhvr>
                                            <p:cTn id="58" dur="500"/>
                                            <p:tgtEl>
                                              <p:spTgt spid="30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34"/>
                                            </p:tgtEl>
                                            <p:attrNameLst>
                                              <p:attrName>style.visibility</p:attrName>
                                            </p:attrNameLst>
                                          </p:cBhvr>
                                          <p:to>
                                            <p:strVal val="visible"/>
                                          </p:to>
                                        </p:set>
                                        <p:animEffect transition="in" filter="wipe(left)">
                                          <p:cBhvr>
                                            <p:cTn id="61" dur="500"/>
                                            <p:tgtEl>
                                              <p:spTgt spid="334"/>
                                            </p:tgtEl>
                                          </p:cBhvr>
                                        </p:animEffect>
                                      </p:childTnLst>
                                    </p:cTn>
                                  </p:par>
                                  <p:par>
                                    <p:cTn id="62" presetID="2" presetClass="entr" presetSubtype="4" decel="10000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 calcmode="lin" valueType="num">
                                          <p:cBhvr additive="base">
                                            <p:cTn id="64" dur="500" fill="hold"/>
                                            <p:tgtEl>
                                              <p:spTgt spid="107"/>
                                            </p:tgtEl>
                                            <p:attrNameLst>
                                              <p:attrName>ppt_x</p:attrName>
                                            </p:attrNameLst>
                                          </p:cBhvr>
                                          <p:tavLst>
                                            <p:tav tm="0">
                                              <p:val>
                                                <p:strVal val="#ppt_x"/>
                                              </p:val>
                                            </p:tav>
                                            <p:tav tm="100000">
                                              <p:val>
                                                <p:strVal val="#ppt_x"/>
                                              </p:val>
                                            </p:tav>
                                          </p:tavLst>
                                        </p:anim>
                                        <p:anim calcmode="lin" valueType="num">
                                          <p:cBhvr additive="base">
                                            <p:cTn id="65" dur="500" fill="hold"/>
                                            <p:tgtEl>
                                              <p:spTgt spid="107"/>
                                            </p:tgtEl>
                                            <p:attrNameLst>
                                              <p:attrName>ppt_y</p:attrName>
                                            </p:attrNameLst>
                                          </p:cBhvr>
                                          <p:tavLst>
                                            <p:tav tm="0">
                                              <p:val>
                                                <p:strVal val="1+#ppt_h/2"/>
                                              </p:val>
                                            </p:tav>
                                            <p:tav tm="100000">
                                              <p:val>
                                                <p:strVal val="#ppt_y"/>
                                              </p:val>
                                            </p:tav>
                                          </p:tavLst>
                                        </p:anim>
                                      </p:childTnLst>
                                    </p:cTn>
                                  </p:par>
                                  <p:par>
                                    <p:cTn id="66" presetID="10" presetClass="entr" presetSubtype="0" fill="hold" grpId="0" nodeType="withEffect">
                                      <p:stCondLst>
                                        <p:cond delay="150"/>
                                      </p:stCondLst>
                                      <p:childTnLst>
                                        <p:set>
                                          <p:cBhvr>
                                            <p:cTn id="67" dur="1" fill="hold">
                                              <p:stCondLst>
                                                <p:cond delay="0"/>
                                              </p:stCondLst>
                                            </p:cTn>
                                            <p:tgtEl>
                                              <p:spTgt spid="108"/>
                                            </p:tgtEl>
                                            <p:attrNameLst>
                                              <p:attrName>style.visibility</p:attrName>
                                            </p:attrNameLst>
                                          </p:cBhvr>
                                          <p:to>
                                            <p:strVal val="visible"/>
                                          </p:to>
                                        </p:set>
                                        <p:animEffect transition="in" filter="fade">
                                          <p:cBhvr>
                                            <p:cTn id="68" dur="350"/>
                                            <p:tgtEl>
                                              <p:spTgt spid="108"/>
                                            </p:tgtEl>
                                          </p:cBhvr>
                                        </p:animEffect>
                                      </p:childTnLst>
                                    </p:cTn>
                                  </p:par>
                                  <p:par>
                                    <p:cTn id="69" presetID="2" presetClass="entr" presetSubtype="4" decel="100000" fill="hold" grpId="0" nodeType="withEffect">
                                      <p:stCondLst>
                                        <p:cond delay="200"/>
                                      </p:stCondLst>
                                      <p:childTnLst>
                                        <p:set>
                                          <p:cBhvr>
                                            <p:cTn id="70" dur="1" fill="hold">
                                              <p:stCondLst>
                                                <p:cond delay="0"/>
                                              </p:stCondLst>
                                            </p:cTn>
                                            <p:tgtEl>
                                              <p:spTgt spid="409"/>
                                            </p:tgtEl>
                                            <p:attrNameLst>
                                              <p:attrName>style.visibility</p:attrName>
                                            </p:attrNameLst>
                                          </p:cBhvr>
                                          <p:to>
                                            <p:strVal val="visible"/>
                                          </p:to>
                                        </p:set>
                                        <p:anim calcmode="lin" valueType="num">
                                          <p:cBhvr additive="base">
                                            <p:cTn id="71" dur="500" fill="hold"/>
                                            <p:tgtEl>
                                              <p:spTgt spid="409"/>
                                            </p:tgtEl>
                                            <p:attrNameLst>
                                              <p:attrName>ppt_x</p:attrName>
                                            </p:attrNameLst>
                                          </p:cBhvr>
                                          <p:tavLst>
                                            <p:tav tm="0">
                                              <p:val>
                                                <p:strVal val="#ppt_x"/>
                                              </p:val>
                                            </p:tav>
                                            <p:tav tm="100000">
                                              <p:val>
                                                <p:strVal val="#ppt_x"/>
                                              </p:val>
                                            </p:tav>
                                          </p:tavLst>
                                        </p:anim>
                                        <p:anim calcmode="lin" valueType="num">
                                          <p:cBhvr additive="base">
                                            <p:cTn id="72" dur="500" fill="hold"/>
                                            <p:tgtEl>
                                              <p:spTgt spid="409"/>
                                            </p:tgtEl>
                                            <p:attrNameLst>
                                              <p:attrName>ppt_y</p:attrName>
                                            </p:attrNameLst>
                                          </p:cBhvr>
                                          <p:tavLst>
                                            <p:tav tm="0">
                                              <p:val>
                                                <p:strVal val="1+#ppt_h/2"/>
                                              </p:val>
                                            </p:tav>
                                            <p:tav tm="100000">
                                              <p:val>
                                                <p:strVal val="#ppt_y"/>
                                              </p:val>
                                            </p:tav>
                                          </p:tavLst>
                                        </p:anim>
                                      </p:childTnLst>
                                    </p:cTn>
                                  </p:par>
                                  <p:par>
                                    <p:cTn id="73" presetID="10" presetClass="entr" presetSubtype="0" fill="hold" grpId="0" nodeType="withEffect">
                                      <p:stCondLst>
                                        <p:cond delay="350"/>
                                      </p:stCondLst>
                                      <p:childTnLst>
                                        <p:set>
                                          <p:cBhvr>
                                            <p:cTn id="74" dur="1" fill="hold">
                                              <p:stCondLst>
                                                <p:cond delay="0"/>
                                              </p:stCondLst>
                                            </p:cTn>
                                            <p:tgtEl>
                                              <p:spTgt spid="413"/>
                                            </p:tgtEl>
                                            <p:attrNameLst>
                                              <p:attrName>style.visibility</p:attrName>
                                            </p:attrNameLst>
                                          </p:cBhvr>
                                          <p:to>
                                            <p:strVal val="visible"/>
                                          </p:to>
                                        </p:set>
                                        <p:animEffect transition="in" filter="fade">
                                          <p:cBhvr>
                                            <p:cTn id="75" dur="350"/>
                                            <p:tgtEl>
                                              <p:spTgt spid="413"/>
                                            </p:tgtEl>
                                          </p:cBhvr>
                                        </p:animEffect>
                                      </p:childTnLst>
                                    </p:cTn>
                                  </p:par>
                                  <p:par>
                                    <p:cTn id="76" presetID="2" presetClass="entr" presetSubtype="4" decel="100000" fill="hold" grpId="0" nodeType="withEffect">
                                      <p:stCondLst>
                                        <p:cond delay="400"/>
                                      </p:stCondLst>
                                      <p:childTnLst>
                                        <p:set>
                                          <p:cBhvr>
                                            <p:cTn id="77" dur="1" fill="hold">
                                              <p:stCondLst>
                                                <p:cond delay="0"/>
                                              </p:stCondLst>
                                            </p:cTn>
                                            <p:tgtEl>
                                              <p:spTgt spid="419"/>
                                            </p:tgtEl>
                                            <p:attrNameLst>
                                              <p:attrName>style.visibility</p:attrName>
                                            </p:attrNameLst>
                                          </p:cBhvr>
                                          <p:to>
                                            <p:strVal val="visible"/>
                                          </p:to>
                                        </p:set>
                                        <p:anim calcmode="lin" valueType="num">
                                          <p:cBhvr additive="base">
                                            <p:cTn id="78" dur="500" fill="hold"/>
                                            <p:tgtEl>
                                              <p:spTgt spid="419"/>
                                            </p:tgtEl>
                                            <p:attrNameLst>
                                              <p:attrName>ppt_x</p:attrName>
                                            </p:attrNameLst>
                                          </p:cBhvr>
                                          <p:tavLst>
                                            <p:tav tm="0">
                                              <p:val>
                                                <p:strVal val="#ppt_x"/>
                                              </p:val>
                                            </p:tav>
                                            <p:tav tm="100000">
                                              <p:val>
                                                <p:strVal val="#ppt_x"/>
                                              </p:val>
                                            </p:tav>
                                          </p:tavLst>
                                        </p:anim>
                                        <p:anim calcmode="lin" valueType="num">
                                          <p:cBhvr additive="base">
                                            <p:cTn id="79" dur="500" fill="hold"/>
                                            <p:tgtEl>
                                              <p:spTgt spid="419"/>
                                            </p:tgtEl>
                                            <p:attrNameLst>
                                              <p:attrName>ppt_y</p:attrName>
                                            </p:attrNameLst>
                                          </p:cBhvr>
                                          <p:tavLst>
                                            <p:tav tm="0">
                                              <p:val>
                                                <p:strVal val="1+#ppt_h/2"/>
                                              </p:val>
                                            </p:tav>
                                            <p:tav tm="100000">
                                              <p:val>
                                                <p:strVal val="#ppt_y"/>
                                              </p:val>
                                            </p:tav>
                                          </p:tavLst>
                                        </p:anim>
                                      </p:childTnLst>
                                    </p:cTn>
                                  </p:par>
                                  <p:par>
                                    <p:cTn id="80" presetID="10" presetClass="entr" presetSubtype="0" fill="hold" grpId="0" nodeType="withEffect">
                                      <p:stCondLst>
                                        <p:cond delay="550"/>
                                      </p:stCondLst>
                                      <p:childTnLst>
                                        <p:set>
                                          <p:cBhvr>
                                            <p:cTn id="81" dur="1" fill="hold">
                                              <p:stCondLst>
                                                <p:cond delay="0"/>
                                              </p:stCondLst>
                                            </p:cTn>
                                            <p:tgtEl>
                                              <p:spTgt spid="420"/>
                                            </p:tgtEl>
                                            <p:attrNameLst>
                                              <p:attrName>style.visibility</p:attrName>
                                            </p:attrNameLst>
                                          </p:cBhvr>
                                          <p:to>
                                            <p:strVal val="visible"/>
                                          </p:to>
                                        </p:set>
                                        <p:animEffect transition="in" filter="fade">
                                          <p:cBhvr>
                                            <p:cTn id="82" dur="350"/>
                                            <p:tgtEl>
                                              <p:spTgt spid="420"/>
                                            </p:tgtEl>
                                          </p:cBhvr>
                                        </p:animEffect>
                                      </p:childTnLst>
                                    </p:cTn>
                                  </p:par>
                                  <p:par>
                                    <p:cTn id="83" presetID="2" presetClass="entr" presetSubtype="4" decel="100000" fill="hold" grpId="0" nodeType="withEffect">
                                      <p:stCondLst>
                                        <p:cond delay="600"/>
                                      </p:stCondLst>
                                      <p:childTnLst>
                                        <p:set>
                                          <p:cBhvr>
                                            <p:cTn id="84" dur="1" fill="hold">
                                              <p:stCondLst>
                                                <p:cond delay="0"/>
                                              </p:stCondLst>
                                            </p:cTn>
                                            <p:tgtEl>
                                              <p:spTgt spid="415"/>
                                            </p:tgtEl>
                                            <p:attrNameLst>
                                              <p:attrName>style.visibility</p:attrName>
                                            </p:attrNameLst>
                                          </p:cBhvr>
                                          <p:to>
                                            <p:strVal val="visible"/>
                                          </p:to>
                                        </p:set>
                                        <p:anim calcmode="lin" valueType="num">
                                          <p:cBhvr additive="base">
                                            <p:cTn id="85" dur="500" fill="hold"/>
                                            <p:tgtEl>
                                              <p:spTgt spid="415"/>
                                            </p:tgtEl>
                                            <p:attrNameLst>
                                              <p:attrName>ppt_x</p:attrName>
                                            </p:attrNameLst>
                                          </p:cBhvr>
                                          <p:tavLst>
                                            <p:tav tm="0">
                                              <p:val>
                                                <p:strVal val="#ppt_x"/>
                                              </p:val>
                                            </p:tav>
                                            <p:tav tm="100000">
                                              <p:val>
                                                <p:strVal val="#ppt_x"/>
                                              </p:val>
                                            </p:tav>
                                          </p:tavLst>
                                        </p:anim>
                                        <p:anim calcmode="lin" valueType="num">
                                          <p:cBhvr additive="base">
                                            <p:cTn id="86" dur="500" fill="hold"/>
                                            <p:tgtEl>
                                              <p:spTgt spid="415"/>
                                            </p:tgtEl>
                                            <p:attrNameLst>
                                              <p:attrName>ppt_y</p:attrName>
                                            </p:attrNameLst>
                                          </p:cBhvr>
                                          <p:tavLst>
                                            <p:tav tm="0">
                                              <p:val>
                                                <p:strVal val="1+#ppt_h/2"/>
                                              </p:val>
                                            </p:tav>
                                            <p:tav tm="100000">
                                              <p:val>
                                                <p:strVal val="#ppt_y"/>
                                              </p:val>
                                            </p:tav>
                                          </p:tavLst>
                                        </p:anim>
                                      </p:childTnLst>
                                    </p:cTn>
                                  </p:par>
                                  <p:par>
                                    <p:cTn id="87" presetID="10" presetClass="entr" presetSubtype="0" fill="hold" grpId="0" nodeType="withEffect">
                                      <p:stCondLst>
                                        <p:cond delay="750"/>
                                      </p:stCondLst>
                                      <p:childTnLst>
                                        <p:set>
                                          <p:cBhvr>
                                            <p:cTn id="88" dur="1" fill="hold">
                                              <p:stCondLst>
                                                <p:cond delay="0"/>
                                              </p:stCondLst>
                                            </p:cTn>
                                            <p:tgtEl>
                                              <p:spTgt spid="418"/>
                                            </p:tgtEl>
                                            <p:attrNameLst>
                                              <p:attrName>style.visibility</p:attrName>
                                            </p:attrNameLst>
                                          </p:cBhvr>
                                          <p:to>
                                            <p:strVal val="visible"/>
                                          </p:to>
                                        </p:set>
                                        <p:animEffect transition="in" filter="fade">
                                          <p:cBhvr>
                                            <p:cTn id="89" dur="350"/>
                                            <p:tgtEl>
                                              <p:spTgt spid="418"/>
                                            </p:tgtEl>
                                          </p:cBhvr>
                                        </p:animEffect>
                                      </p:childTnLst>
                                    </p:cTn>
                                  </p:par>
                                  <p:par>
                                    <p:cTn id="90" presetID="2" presetClass="entr" presetSubtype="4" decel="100000" fill="hold" grpId="0" nodeType="withEffect">
                                      <p:stCondLst>
                                        <p:cond delay="800"/>
                                      </p:stCondLst>
                                      <p:childTnLst>
                                        <p:set>
                                          <p:cBhvr>
                                            <p:cTn id="91" dur="1" fill="hold">
                                              <p:stCondLst>
                                                <p:cond delay="0"/>
                                              </p:stCondLst>
                                            </p:cTn>
                                            <p:tgtEl>
                                              <p:spTgt spid="421"/>
                                            </p:tgtEl>
                                            <p:attrNameLst>
                                              <p:attrName>style.visibility</p:attrName>
                                            </p:attrNameLst>
                                          </p:cBhvr>
                                          <p:to>
                                            <p:strVal val="visible"/>
                                          </p:to>
                                        </p:set>
                                        <p:anim calcmode="lin" valueType="num">
                                          <p:cBhvr additive="base">
                                            <p:cTn id="92" dur="500" fill="hold"/>
                                            <p:tgtEl>
                                              <p:spTgt spid="421"/>
                                            </p:tgtEl>
                                            <p:attrNameLst>
                                              <p:attrName>ppt_x</p:attrName>
                                            </p:attrNameLst>
                                          </p:cBhvr>
                                          <p:tavLst>
                                            <p:tav tm="0">
                                              <p:val>
                                                <p:strVal val="#ppt_x"/>
                                              </p:val>
                                            </p:tav>
                                            <p:tav tm="100000">
                                              <p:val>
                                                <p:strVal val="#ppt_x"/>
                                              </p:val>
                                            </p:tav>
                                          </p:tavLst>
                                        </p:anim>
                                        <p:anim calcmode="lin" valueType="num">
                                          <p:cBhvr additive="base">
                                            <p:cTn id="93" dur="500" fill="hold"/>
                                            <p:tgtEl>
                                              <p:spTgt spid="421"/>
                                            </p:tgtEl>
                                            <p:attrNameLst>
                                              <p:attrName>ppt_y</p:attrName>
                                            </p:attrNameLst>
                                          </p:cBhvr>
                                          <p:tavLst>
                                            <p:tav tm="0">
                                              <p:val>
                                                <p:strVal val="1+#ppt_h/2"/>
                                              </p:val>
                                            </p:tav>
                                            <p:tav tm="100000">
                                              <p:val>
                                                <p:strVal val="#ppt_y"/>
                                              </p:val>
                                            </p:tav>
                                          </p:tavLst>
                                        </p:anim>
                                      </p:childTnLst>
                                    </p:cTn>
                                  </p:par>
                                  <p:par>
                                    <p:cTn id="94" presetID="10" presetClass="entr" presetSubtype="0" fill="hold" grpId="0" nodeType="withEffect">
                                      <p:stCondLst>
                                        <p:cond delay="950"/>
                                      </p:stCondLst>
                                      <p:childTnLst>
                                        <p:set>
                                          <p:cBhvr>
                                            <p:cTn id="95" dur="1" fill="hold">
                                              <p:stCondLst>
                                                <p:cond delay="0"/>
                                              </p:stCondLst>
                                            </p:cTn>
                                            <p:tgtEl>
                                              <p:spTgt spid="423"/>
                                            </p:tgtEl>
                                            <p:attrNameLst>
                                              <p:attrName>style.visibility</p:attrName>
                                            </p:attrNameLst>
                                          </p:cBhvr>
                                          <p:to>
                                            <p:strVal val="visible"/>
                                          </p:to>
                                        </p:set>
                                        <p:animEffect transition="in" filter="fade">
                                          <p:cBhvr>
                                            <p:cTn id="96" dur="35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334" grpId="0"/>
          <p:bldP spid="344" grpId="0" animBg="1"/>
          <p:bldP spid="347" grpId="0" animBg="1"/>
          <p:bldP spid="348" grpId="0"/>
          <p:bldP spid="350" grpId="0" animBg="1"/>
          <p:bldP spid="351" grpId="0"/>
          <p:bldP spid="353" grpId="0" animBg="1"/>
          <p:bldP spid="354" grpId="0"/>
          <p:bldP spid="356" grpId="0" animBg="1"/>
          <p:bldP spid="357" grpId="0"/>
          <p:bldP spid="359" grpId="0" animBg="1"/>
          <p:bldP spid="360" grpId="0"/>
          <p:bldP spid="308" grpId="0" animBg="1"/>
          <p:bldP spid="345" grpId="0"/>
          <p:bldP spid="309" grpId="0"/>
          <p:bldP spid="107" grpId="0" animBg="1"/>
          <p:bldP spid="108" grpId="0"/>
          <p:bldP spid="409" grpId="0" animBg="1"/>
          <p:bldP spid="413" grpId="0"/>
          <p:bldP spid="415" grpId="0" animBg="1"/>
          <p:bldP spid="418" grpId="0"/>
          <p:bldP spid="419" grpId="0" animBg="1"/>
          <p:bldP spid="420" grpId="0"/>
          <p:bldP spid="421" grpId="0" animBg="1"/>
          <p:bldP spid="42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Title 1">
            <a:extLst>
              <a:ext uri="{FF2B5EF4-FFF2-40B4-BE49-F238E27FC236}">
                <a16:creationId xmlns:a16="http://schemas.microsoft.com/office/drawing/2014/main" id="{0B074FD7-88E3-4BA4-8A69-0EEE08927719}"/>
              </a:ext>
            </a:extLst>
          </p:cNvPr>
          <p:cNvSpPr>
            <a:spLocks noGrp="1"/>
          </p:cNvSpPr>
          <p:nvPr>
            <p:ph type="title"/>
          </p:nvPr>
        </p:nvSpPr>
        <p:spPr>
          <a:xfrm>
            <a:off x="0" y="391254"/>
            <a:ext cx="12192000" cy="443198"/>
          </a:xfrm>
        </p:spPr>
        <p:txBody>
          <a:bodyPr>
            <a:normAutofit fontScale="90000"/>
          </a:bodyPr>
          <a:lstStyle/>
          <a:p>
            <a:pPr algn="ctr"/>
            <a:r>
              <a:rPr lang="en-US" sz="2800">
                <a:solidFill>
                  <a:schemeClr val="bg1"/>
                </a:solidFill>
              </a:rPr>
              <a:t>The past 3 years have been especially interesting…6 months !</a:t>
            </a:r>
            <a:endParaRPr lang="en-US" sz="2800" i="1">
              <a:solidFill>
                <a:schemeClr val="bg1"/>
              </a:solidFill>
            </a:endParaRPr>
          </a:p>
        </p:txBody>
      </p:sp>
      <p:pic>
        <p:nvPicPr>
          <p:cNvPr id="4" name="Picture 3">
            <a:extLst>
              <a:ext uri="{FF2B5EF4-FFF2-40B4-BE49-F238E27FC236}">
                <a16:creationId xmlns:a16="http://schemas.microsoft.com/office/drawing/2014/main" id="{83E00E99-C273-4367-BF02-59CD8FB015CD}"/>
              </a:ext>
            </a:extLst>
          </p:cNvPr>
          <p:cNvPicPr>
            <a:picLocks noChangeAspect="1"/>
          </p:cNvPicPr>
          <p:nvPr/>
        </p:nvPicPr>
        <p:blipFill>
          <a:blip r:embed="rId3"/>
          <a:stretch>
            <a:fillRect/>
          </a:stretch>
        </p:blipFill>
        <p:spPr>
          <a:xfrm>
            <a:off x="225590" y="1088834"/>
            <a:ext cx="7048500" cy="1562100"/>
          </a:xfrm>
          <a:prstGeom prst="rect">
            <a:avLst/>
          </a:prstGeom>
        </p:spPr>
      </p:pic>
      <p:pic>
        <p:nvPicPr>
          <p:cNvPr id="6" name="Picture 5">
            <a:extLst>
              <a:ext uri="{FF2B5EF4-FFF2-40B4-BE49-F238E27FC236}">
                <a16:creationId xmlns:a16="http://schemas.microsoft.com/office/drawing/2014/main" id="{3BCB1432-8C7B-46B5-8F2C-D04F386ECA14}"/>
              </a:ext>
            </a:extLst>
          </p:cNvPr>
          <p:cNvPicPr>
            <a:picLocks noChangeAspect="1"/>
          </p:cNvPicPr>
          <p:nvPr/>
        </p:nvPicPr>
        <p:blipFill>
          <a:blip r:embed="rId4"/>
          <a:stretch>
            <a:fillRect/>
          </a:stretch>
        </p:blipFill>
        <p:spPr>
          <a:xfrm>
            <a:off x="225590" y="2687104"/>
            <a:ext cx="6324600" cy="1171575"/>
          </a:xfrm>
          <a:prstGeom prst="rect">
            <a:avLst/>
          </a:prstGeom>
        </p:spPr>
      </p:pic>
      <p:pic>
        <p:nvPicPr>
          <p:cNvPr id="8" name="Picture 7">
            <a:extLst>
              <a:ext uri="{FF2B5EF4-FFF2-40B4-BE49-F238E27FC236}">
                <a16:creationId xmlns:a16="http://schemas.microsoft.com/office/drawing/2014/main" id="{94757C95-875F-4967-986D-4E02F045557E}"/>
              </a:ext>
            </a:extLst>
          </p:cNvPr>
          <p:cNvPicPr>
            <a:picLocks noChangeAspect="1"/>
          </p:cNvPicPr>
          <p:nvPr/>
        </p:nvPicPr>
        <p:blipFill>
          <a:blip r:embed="rId5"/>
          <a:stretch>
            <a:fillRect/>
          </a:stretch>
        </p:blipFill>
        <p:spPr>
          <a:xfrm>
            <a:off x="225590" y="3888877"/>
            <a:ext cx="6372225" cy="2257425"/>
          </a:xfrm>
          <a:prstGeom prst="rect">
            <a:avLst/>
          </a:prstGeom>
        </p:spPr>
      </p:pic>
      <p:pic>
        <p:nvPicPr>
          <p:cNvPr id="10" name="Picture 9">
            <a:extLst>
              <a:ext uri="{FF2B5EF4-FFF2-40B4-BE49-F238E27FC236}">
                <a16:creationId xmlns:a16="http://schemas.microsoft.com/office/drawing/2014/main" id="{622B7E76-42B3-47AD-89B9-5B90F8698D36}"/>
              </a:ext>
            </a:extLst>
          </p:cNvPr>
          <p:cNvPicPr>
            <a:picLocks noChangeAspect="1"/>
          </p:cNvPicPr>
          <p:nvPr/>
        </p:nvPicPr>
        <p:blipFill>
          <a:blip r:embed="rId6"/>
          <a:stretch>
            <a:fillRect/>
          </a:stretch>
        </p:blipFill>
        <p:spPr>
          <a:xfrm>
            <a:off x="6722767" y="2431968"/>
            <a:ext cx="5345407" cy="1899822"/>
          </a:xfrm>
          <a:prstGeom prst="rect">
            <a:avLst/>
          </a:prstGeom>
        </p:spPr>
      </p:pic>
      <p:pic>
        <p:nvPicPr>
          <p:cNvPr id="18" name="Picture 17">
            <a:extLst>
              <a:ext uri="{FF2B5EF4-FFF2-40B4-BE49-F238E27FC236}">
                <a16:creationId xmlns:a16="http://schemas.microsoft.com/office/drawing/2014/main" id="{CE3A1964-3794-4040-96AA-576674C94698}"/>
              </a:ext>
            </a:extLst>
          </p:cNvPr>
          <p:cNvPicPr>
            <a:picLocks noChangeAspect="1"/>
          </p:cNvPicPr>
          <p:nvPr/>
        </p:nvPicPr>
        <p:blipFill>
          <a:blip r:embed="rId7"/>
          <a:stretch>
            <a:fillRect/>
          </a:stretch>
        </p:blipFill>
        <p:spPr>
          <a:xfrm>
            <a:off x="3399046" y="5116086"/>
            <a:ext cx="8669128" cy="1456625"/>
          </a:xfrm>
          <a:prstGeom prst="rect">
            <a:avLst/>
          </a:prstGeom>
        </p:spPr>
      </p:pic>
      <p:pic>
        <p:nvPicPr>
          <p:cNvPr id="22" name="Picture 21">
            <a:extLst>
              <a:ext uri="{FF2B5EF4-FFF2-40B4-BE49-F238E27FC236}">
                <a16:creationId xmlns:a16="http://schemas.microsoft.com/office/drawing/2014/main" id="{190A88A1-D175-462D-8C88-95C1023B297A}"/>
              </a:ext>
            </a:extLst>
          </p:cNvPr>
          <p:cNvPicPr>
            <a:picLocks noChangeAspect="1"/>
          </p:cNvPicPr>
          <p:nvPr/>
        </p:nvPicPr>
        <p:blipFill>
          <a:blip r:embed="rId8"/>
          <a:stretch>
            <a:fillRect/>
          </a:stretch>
        </p:blipFill>
        <p:spPr>
          <a:xfrm>
            <a:off x="6019799" y="4361988"/>
            <a:ext cx="6048375" cy="723900"/>
          </a:xfrm>
          <a:prstGeom prst="rect">
            <a:avLst/>
          </a:prstGeom>
        </p:spPr>
      </p:pic>
      <p:pic>
        <p:nvPicPr>
          <p:cNvPr id="25" name="Picture 24">
            <a:extLst>
              <a:ext uri="{FF2B5EF4-FFF2-40B4-BE49-F238E27FC236}">
                <a16:creationId xmlns:a16="http://schemas.microsoft.com/office/drawing/2014/main" id="{9413B946-C4D4-40BA-A52C-68F00CB7692B}"/>
              </a:ext>
            </a:extLst>
          </p:cNvPr>
          <p:cNvPicPr>
            <a:picLocks noChangeAspect="1"/>
          </p:cNvPicPr>
          <p:nvPr/>
        </p:nvPicPr>
        <p:blipFill>
          <a:blip r:embed="rId9"/>
          <a:stretch>
            <a:fillRect/>
          </a:stretch>
        </p:blipFill>
        <p:spPr>
          <a:xfrm>
            <a:off x="6096000" y="960749"/>
            <a:ext cx="5984436" cy="1458459"/>
          </a:xfrm>
          <a:prstGeom prst="rect">
            <a:avLst/>
          </a:prstGeom>
        </p:spPr>
      </p:pic>
    </p:spTree>
    <p:extLst>
      <p:ext uri="{BB962C8B-B14F-4D97-AF65-F5344CB8AC3E}">
        <p14:creationId xmlns:p14="http://schemas.microsoft.com/office/powerpoint/2010/main" val="2626063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475DC8F6-6D4B-D9D4-80E1-942043AB699D}"/>
              </a:ext>
            </a:extLst>
          </p:cNvPr>
          <p:cNvSpPr txBox="1">
            <a:spLocks noGrp="1"/>
          </p:cNvSpPr>
          <p:nvPr>
            <p:ph type="title" idx="4294967295"/>
          </p:nvPr>
        </p:nvSpPr>
        <p:spPr>
          <a:xfrm>
            <a:off x="917808" y="2321005"/>
            <a:ext cx="3912517"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a:latin typeface="Segoe UI Semibold"/>
              </a:rPr>
              <a:t>OpenAI</a:t>
            </a:r>
            <a:br>
              <a:rPr lang="en-US" sz="4800">
                <a:latin typeface="Segoe UI Semibold"/>
              </a:rPr>
            </a:br>
            <a:r>
              <a:rPr lang="en-US" sz="4800">
                <a:latin typeface="Segoe UI Semibold"/>
              </a:rPr>
              <a:t>&amp;</a:t>
            </a:r>
            <a:br>
              <a:rPr lang="en-US" sz="4800">
                <a:latin typeface="Segoe UI Semibold"/>
              </a:rPr>
            </a:br>
            <a:r>
              <a:rPr lang="en-US" sz="4800">
                <a:latin typeface="Segoe UI Semibold"/>
              </a:rPr>
              <a:t>Microsoft</a:t>
            </a:r>
          </a:p>
        </p:txBody>
      </p:sp>
      <p:grpSp>
        <p:nvGrpSpPr>
          <p:cNvPr id="8" name="Group 7">
            <a:extLst>
              <a:ext uri="{FF2B5EF4-FFF2-40B4-BE49-F238E27FC236}">
                <a16:creationId xmlns:a16="http://schemas.microsoft.com/office/drawing/2014/main" id="{172FD447-5781-B039-C2C3-45AD92441F22}"/>
              </a:ext>
            </a:extLst>
          </p:cNvPr>
          <p:cNvGrpSpPr/>
          <p:nvPr/>
        </p:nvGrpSpPr>
        <p:grpSpPr>
          <a:xfrm>
            <a:off x="5911914" y="302184"/>
            <a:ext cx="5890548" cy="6127245"/>
            <a:chOff x="5911914" y="302184"/>
            <a:chExt cx="5890548" cy="6127245"/>
          </a:xfrm>
        </p:grpSpPr>
        <p:pic>
          <p:nvPicPr>
            <p:cNvPr id="7" name="Picture 6">
              <a:extLst>
                <a:ext uri="{FF2B5EF4-FFF2-40B4-BE49-F238E27FC236}">
                  <a16:creationId xmlns:a16="http://schemas.microsoft.com/office/drawing/2014/main" id="{96A4A892-BA14-5EAE-60BA-2D1F7BD64E29}"/>
                </a:ext>
              </a:extLst>
            </p:cNvPr>
            <p:cNvPicPr>
              <a:picLocks noChangeAspect="1"/>
            </p:cNvPicPr>
            <p:nvPr/>
          </p:nvPicPr>
          <p:blipFill rotWithShape="1">
            <a:blip r:embed="rId3"/>
            <a:srcRect b="-12408"/>
            <a:stretch/>
          </p:blipFill>
          <p:spPr>
            <a:xfrm>
              <a:off x="5911916" y="4772268"/>
              <a:ext cx="2937792" cy="1657161"/>
            </a:xfrm>
            <a:prstGeom prst="roundRect">
              <a:avLst>
                <a:gd name="adj" fmla="val 4313"/>
              </a:avLst>
            </a:prstGeom>
            <a:solidFill>
              <a:srgbClr val="182954"/>
            </a:solidFill>
            <a:ln>
              <a:solidFill>
                <a:schemeClr val="bg1">
                  <a:lumMod val="75000"/>
                  <a:lumOff val="25000"/>
                </a:schemeClr>
              </a:solidFill>
            </a:ln>
          </p:spPr>
        </p:pic>
        <p:pic>
          <p:nvPicPr>
            <p:cNvPr id="10" name="Picture 9" descr="Text&#10;&#10;Description automatically generated with medium confidence">
              <a:extLst>
                <a:ext uri="{FF2B5EF4-FFF2-40B4-BE49-F238E27FC236}">
                  <a16:creationId xmlns:a16="http://schemas.microsoft.com/office/drawing/2014/main" id="{FCA9FF6B-0D43-D50B-FF5A-33CF8FE7F346}"/>
                </a:ext>
              </a:extLst>
            </p:cNvPr>
            <p:cNvPicPr>
              <a:picLocks noChangeAspect="1"/>
            </p:cNvPicPr>
            <p:nvPr/>
          </p:nvPicPr>
          <p:blipFill rotWithShape="1">
            <a:blip r:embed="rId4">
              <a:extLst>
                <a:ext uri="{28A0092B-C50C-407E-A947-70E740481C1C}">
                  <a14:useLocalDpi xmlns:a14="http://schemas.microsoft.com/office/drawing/2010/main" val="0"/>
                </a:ext>
              </a:extLst>
            </a:blip>
            <a:srcRect b="11865"/>
            <a:stretch/>
          </p:blipFill>
          <p:spPr>
            <a:xfrm>
              <a:off x="5911914" y="3558552"/>
              <a:ext cx="2908749" cy="1048995"/>
            </a:xfrm>
            <a:prstGeom prst="roundRect">
              <a:avLst>
                <a:gd name="adj" fmla="val 4313"/>
              </a:avLst>
            </a:prstGeom>
            <a:ln>
              <a:solidFill>
                <a:schemeClr val="bg1">
                  <a:lumMod val="75000"/>
                  <a:lumOff val="25000"/>
                </a:schemeClr>
              </a:solidFill>
            </a:ln>
          </p:spPr>
        </p:pic>
        <p:pic>
          <p:nvPicPr>
            <p:cNvPr id="11" name="Picture 10" descr="Text&#10;&#10;Description automatically generated with medium confidence">
              <a:extLst>
                <a:ext uri="{FF2B5EF4-FFF2-40B4-BE49-F238E27FC236}">
                  <a16:creationId xmlns:a16="http://schemas.microsoft.com/office/drawing/2014/main" id="{42BD7278-51FC-B1F5-7771-2A31639E32F4}"/>
                </a:ext>
              </a:extLst>
            </p:cNvPr>
            <p:cNvPicPr>
              <a:picLocks noChangeAspect="1"/>
            </p:cNvPicPr>
            <p:nvPr/>
          </p:nvPicPr>
          <p:blipFill rotWithShape="1">
            <a:blip r:embed="rId5">
              <a:extLst>
                <a:ext uri="{28A0092B-C50C-407E-A947-70E740481C1C}">
                  <a14:useLocalDpi xmlns:a14="http://schemas.microsoft.com/office/drawing/2010/main" val="0"/>
                </a:ext>
              </a:extLst>
            </a:blip>
            <a:srcRect l="3149" t="2574" r="3789" b="1517"/>
            <a:stretch/>
          </p:blipFill>
          <p:spPr>
            <a:xfrm>
              <a:off x="9033720" y="1739337"/>
              <a:ext cx="2768742" cy="834888"/>
            </a:xfrm>
            <a:prstGeom prst="roundRect">
              <a:avLst>
                <a:gd name="adj" fmla="val 7513"/>
              </a:avLst>
            </a:prstGeom>
            <a:solidFill>
              <a:schemeClr val="tx1"/>
            </a:solidFill>
            <a:ln>
              <a:solidFill>
                <a:schemeClr val="bg1">
                  <a:lumMod val="75000"/>
                  <a:lumOff val="25000"/>
                </a:schemeClr>
              </a:solidFill>
            </a:ln>
          </p:spPr>
        </p:pic>
        <p:pic>
          <p:nvPicPr>
            <p:cNvPr id="3" name="Picture 2">
              <a:extLst>
                <a:ext uri="{FF2B5EF4-FFF2-40B4-BE49-F238E27FC236}">
                  <a16:creationId xmlns:a16="http://schemas.microsoft.com/office/drawing/2014/main" id="{F002DE2A-DDE1-00E2-FA78-776B9FB9B64C}"/>
                </a:ext>
              </a:extLst>
            </p:cNvPr>
            <p:cNvPicPr>
              <a:picLocks noChangeAspect="1"/>
            </p:cNvPicPr>
            <p:nvPr/>
          </p:nvPicPr>
          <p:blipFill rotWithShape="1">
            <a:blip r:embed="rId6"/>
            <a:srcRect b="-2625"/>
            <a:stretch/>
          </p:blipFill>
          <p:spPr>
            <a:xfrm>
              <a:off x="9033720" y="4839269"/>
              <a:ext cx="2768742" cy="1590160"/>
            </a:xfrm>
            <a:prstGeom prst="roundRect">
              <a:avLst>
                <a:gd name="adj" fmla="val 4313"/>
              </a:avLst>
            </a:prstGeom>
            <a:solidFill>
              <a:schemeClr val="tx1"/>
            </a:solidFill>
            <a:ln>
              <a:solidFill>
                <a:schemeClr val="bg1">
                  <a:lumMod val="75000"/>
                  <a:lumOff val="25000"/>
                </a:schemeClr>
              </a:solidFill>
            </a:ln>
          </p:spPr>
        </p:pic>
        <p:sp>
          <p:nvSpPr>
            <p:cNvPr id="12" name="Rectangle 11">
              <a:extLst>
                <a:ext uri="{FF2B5EF4-FFF2-40B4-BE49-F238E27FC236}">
                  <a16:creationId xmlns:a16="http://schemas.microsoft.com/office/drawing/2014/main" id="{E8A137B9-89AE-18BB-819A-1E5BEB033769}"/>
                </a:ext>
              </a:extLst>
            </p:cNvPr>
            <p:cNvSpPr/>
            <p:nvPr/>
          </p:nvSpPr>
          <p:spPr bwMode="auto">
            <a:xfrm>
              <a:off x="11164050" y="4914512"/>
              <a:ext cx="631483" cy="29975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17" name="Group 16">
              <a:extLst>
                <a:ext uri="{FF2B5EF4-FFF2-40B4-BE49-F238E27FC236}">
                  <a16:creationId xmlns:a16="http://schemas.microsoft.com/office/drawing/2014/main" id="{643F1058-E8DF-04B7-BB9E-530A482C69D0}"/>
                </a:ext>
              </a:extLst>
            </p:cNvPr>
            <p:cNvGrpSpPr/>
            <p:nvPr/>
          </p:nvGrpSpPr>
          <p:grpSpPr>
            <a:xfrm>
              <a:off x="5911915" y="1736670"/>
              <a:ext cx="2937324" cy="1657161"/>
              <a:chOff x="5634940" y="663843"/>
              <a:chExt cx="2937324" cy="1657161"/>
            </a:xfrm>
          </p:grpSpPr>
          <p:pic>
            <p:nvPicPr>
              <p:cNvPr id="15" name="Picture 14">
                <a:extLst>
                  <a:ext uri="{FF2B5EF4-FFF2-40B4-BE49-F238E27FC236}">
                    <a16:creationId xmlns:a16="http://schemas.microsoft.com/office/drawing/2014/main" id="{8C6FE955-FA3C-BD9D-1000-E2E16E57C434}"/>
                  </a:ext>
                </a:extLst>
              </p:cNvPr>
              <p:cNvPicPr>
                <a:picLocks noChangeAspect="1"/>
              </p:cNvPicPr>
              <p:nvPr/>
            </p:nvPicPr>
            <p:blipFill rotWithShape="1">
              <a:blip r:embed="rId7"/>
              <a:srcRect t="2601" r="16" b="-6056"/>
              <a:stretch/>
            </p:blipFill>
            <p:spPr>
              <a:xfrm>
                <a:off x="5634940" y="663843"/>
                <a:ext cx="2937324" cy="1657161"/>
              </a:xfrm>
              <a:prstGeom prst="roundRect">
                <a:avLst>
                  <a:gd name="adj" fmla="val 4313"/>
                </a:avLst>
              </a:prstGeom>
              <a:solidFill>
                <a:schemeClr val="tx1"/>
              </a:solidFill>
              <a:ln>
                <a:solidFill>
                  <a:schemeClr val="bg1">
                    <a:lumMod val="75000"/>
                    <a:lumOff val="25000"/>
                  </a:schemeClr>
                </a:solidFill>
              </a:ln>
            </p:spPr>
          </p:pic>
          <p:sp>
            <p:nvSpPr>
              <p:cNvPr id="16" name="Rectangle 15">
                <a:extLst>
                  <a:ext uri="{FF2B5EF4-FFF2-40B4-BE49-F238E27FC236}">
                    <a16:creationId xmlns:a16="http://schemas.microsoft.com/office/drawing/2014/main" id="{FAB16F11-AE0F-C562-FAB0-E97417F0F48D}"/>
                  </a:ext>
                </a:extLst>
              </p:cNvPr>
              <p:cNvSpPr/>
              <p:nvPr/>
            </p:nvSpPr>
            <p:spPr bwMode="auto">
              <a:xfrm>
                <a:off x="7912206" y="1821261"/>
                <a:ext cx="631483" cy="29975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19" name="Picture 18">
              <a:extLst>
                <a:ext uri="{FF2B5EF4-FFF2-40B4-BE49-F238E27FC236}">
                  <a16:creationId xmlns:a16="http://schemas.microsoft.com/office/drawing/2014/main" id="{61B6F9B6-BEBA-E089-0FBC-5ADE6E6D3CCD}"/>
                </a:ext>
              </a:extLst>
            </p:cNvPr>
            <p:cNvPicPr>
              <a:picLocks noChangeAspect="1"/>
            </p:cNvPicPr>
            <p:nvPr/>
          </p:nvPicPr>
          <p:blipFill rotWithShape="1">
            <a:blip r:embed="rId8"/>
            <a:srcRect b="-5579"/>
            <a:stretch/>
          </p:blipFill>
          <p:spPr>
            <a:xfrm>
              <a:off x="9052771" y="2721167"/>
              <a:ext cx="2749691" cy="1971160"/>
            </a:xfrm>
            <a:prstGeom prst="roundRect">
              <a:avLst>
                <a:gd name="adj" fmla="val 4313"/>
              </a:avLst>
            </a:prstGeom>
            <a:solidFill>
              <a:schemeClr val="tx1"/>
            </a:solidFill>
            <a:ln>
              <a:solidFill>
                <a:schemeClr val="bg1">
                  <a:lumMod val="75000"/>
                  <a:lumOff val="25000"/>
                </a:schemeClr>
              </a:solidFill>
            </a:ln>
          </p:spPr>
        </p:pic>
        <p:pic>
          <p:nvPicPr>
            <p:cNvPr id="4" name="Picture 3">
              <a:extLst>
                <a:ext uri="{FF2B5EF4-FFF2-40B4-BE49-F238E27FC236}">
                  <a16:creationId xmlns:a16="http://schemas.microsoft.com/office/drawing/2014/main" id="{1C9220D5-16BF-EF39-DAB3-4FC8205AA6BF}"/>
                </a:ext>
              </a:extLst>
            </p:cNvPr>
            <p:cNvPicPr>
              <a:picLocks noChangeAspect="1"/>
            </p:cNvPicPr>
            <p:nvPr/>
          </p:nvPicPr>
          <p:blipFill>
            <a:blip r:embed="rId9"/>
            <a:stretch>
              <a:fillRect/>
            </a:stretch>
          </p:blipFill>
          <p:spPr>
            <a:xfrm>
              <a:off x="9033720" y="302184"/>
              <a:ext cx="2768400" cy="869445"/>
            </a:xfrm>
            <a:prstGeom prst="roundRect">
              <a:avLst>
                <a:gd name="adj" fmla="val 7513"/>
              </a:avLst>
            </a:prstGeom>
            <a:solidFill>
              <a:schemeClr val="tx1"/>
            </a:solidFill>
            <a:ln>
              <a:solidFill>
                <a:schemeClr val="bg1">
                  <a:lumMod val="75000"/>
                  <a:lumOff val="25000"/>
                </a:schemeClr>
              </a:solidFill>
            </a:ln>
          </p:spPr>
        </p:pic>
        <p:pic>
          <p:nvPicPr>
            <p:cNvPr id="6" name="Picture 5">
              <a:extLst>
                <a:ext uri="{FF2B5EF4-FFF2-40B4-BE49-F238E27FC236}">
                  <a16:creationId xmlns:a16="http://schemas.microsoft.com/office/drawing/2014/main" id="{7AA1AE32-86EB-7169-6E1A-BF155DE0B5E9}"/>
                </a:ext>
              </a:extLst>
            </p:cNvPr>
            <p:cNvPicPr>
              <a:picLocks noChangeAspect="1"/>
            </p:cNvPicPr>
            <p:nvPr/>
          </p:nvPicPr>
          <p:blipFill>
            <a:blip r:embed="rId10"/>
            <a:stretch>
              <a:fillRect/>
            </a:stretch>
          </p:blipFill>
          <p:spPr>
            <a:xfrm>
              <a:off x="5912927" y="302184"/>
              <a:ext cx="2937600" cy="1176663"/>
            </a:xfrm>
            <a:prstGeom prst="roundRect">
              <a:avLst>
                <a:gd name="adj" fmla="val 7513"/>
              </a:avLst>
            </a:prstGeom>
            <a:solidFill>
              <a:schemeClr val="tx1"/>
            </a:solidFill>
            <a:ln>
              <a:solidFill>
                <a:schemeClr val="bg1">
                  <a:lumMod val="75000"/>
                  <a:lumOff val="25000"/>
                </a:schemeClr>
              </a:solidFill>
            </a:ln>
          </p:spPr>
        </p:pic>
      </p:grpSp>
    </p:spTree>
    <p:extLst>
      <p:ext uri="{BB962C8B-B14F-4D97-AF65-F5344CB8AC3E}">
        <p14:creationId xmlns:p14="http://schemas.microsoft.com/office/powerpoint/2010/main" val="14235086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2.91667E-6 -3.7037E-6 L 2.91667E-6 0.01968 " pathEditMode="relative" rAng="0" ptsTypes="AA">
                                      <p:cBhvr>
                                        <p:cTn id="9" dur="500" spd="-100000" fill="hold"/>
                                        <p:tgtEl>
                                          <p:spTgt spid="33"/>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4F8573-5BA6-4259-C47B-9066D722D9AD}"/>
              </a:ext>
              <a:ext uri="{C183D7F6-B498-43B3-948B-1728B52AA6E4}">
                <adec:decorative xmlns:adec="http://schemas.microsoft.com/office/drawing/2017/decorative" val="0"/>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US"/>
              <a:t>Brief history of AI</a:t>
            </a:r>
          </a:p>
        </p:txBody>
      </p:sp>
      <p:sp>
        <p:nvSpPr>
          <p:cNvPr id="2" name="Rectangle: Rounded Corners 1">
            <a:extLst>
              <a:ext uri="{FF2B5EF4-FFF2-40B4-BE49-F238E27FC236}">
                <a16:creationId xmlns:a16="http://schemas.microsoft.com/office/drawing/2014/main" id="{11150989-72D7-BF3B-BA21-2782DC648195}"/>
              </a:ext>
              <a:ext uri="{C183D7F6-B498-43B3-948B-1728B52AA6E4}">
                <adec:decorative xmlns:adec="http://schemas.microsoft.com/office/drawing/2017/decorative" val="1"/>
              </a:ext>
            </a:extLst>
          </p:cNvPr>
          <p:cNvSpPr/>
          <p:nvPr/>
        </p:nvSpPr>
        <p:spPr bwMode="auto">
          <a:xfrm>
            <a:off x="717453" y="881546"/>
            <a:ext cx="4515730" cy="5655969"/>
          </a:xfrm>
          <a:prstGeom prst="roundRect">
            <a:avLst>
              <a:gd name="adj" fmla="val 3938"/>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B8709648-7975-BF3E-5CA4-EEF3321D873E}"/>
              </a:ext>
              <a:ext uri="{C183D7F6-B498-43B3-948B-1728B52AA6E4}">
                <adec:decorative xmlns:adec="http://schemas.microsoft.com/office/drawing/2017/decorative" val="1"/>
              </a:ext>
            </a:extLst>
          </p:cNvPr>
          <p:cNvSpPr txBox="1"/>
          <p:nvPr/>
        </p:nvSpPr>
        <p:spPr>
          <a:xfrm>
            <a:off x="893545" y="981200"/>
            <a:ext cx="422768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Artificial Intelligence</a:t>
            </a:r>
            <a:endParaRPr kumimoji="0" lang="en-AU" sz="2000" b="1" i="0" u="none" strike="noStrike" kern="1200" cap="none" spc="0" normalizeH="0" baseline="0" noProof="0" err="1">
              <a:ln>
                <a:noFill/>
              </a:ln>
              <a:gradFill>
                <a:gsLst>
                  <a:gs pos="2917">
                    <a:srgbClr val="FFFFFF"/>
                  </a:gs>
                  <a:gs pos="30000">
                    <a:srgbClr val="FFFFFF"/>
                  </a:gs>
                </a:gsLst>
                <a:lin ang="5400000" scaled="0"/>
              </a:gradFill>
              <a:effectLst/>
              <a:uLnTx/>
              <a:uFillTx/>
              <a:latin typeface="Segoe UI"/>
              <a:ea typeface="+mn-ea"/>
              <a:cs typeface="+mn-cs"/>
            </a:endParaRPr>
          </a:p>
        </p:txBody>
      </p:sp>
      <p:grpSp>
        <p:nvGrpSpPr>
          <p:cNvPr id="15" name="Group 14">
            <a:extLst>
              <a:ext uri="{FF2B5EF4-FFF2-40B4-BE49-F238E27FC236}">
                <a16:creationId xmlns:a16="http://schemas.microsoft.com/office/drawing/2014/main" id="{F7EF235E-69D4-01D4-A75F-6FADF6A1C46E}"/>
              </a:ext>
              <a:ext uri="{C183D7F6-B498-43B3-948B-1728B52AA6E4}">
                <adec:decorative xmlns:adec="http://schemas.microsoft.com/office/drawing/2017/decorative" val="1"/>
              </a:ext>
            </a:extLst>
          </p:cNvPr>
          <p:cNvGrpSpPr/>
          <p:nvPr/>
        </p:nvGrpSpPr>
        <p:grpSpPr>
          <a:xfrm>
            <a:off x="6275994" y="876126"/>
            <a:ext cx="636451" cy="587831"/>
            <a:chOff x="11022035" y="3798326"/>
            <a:chExt cx="513293" cy="474080"/>
          </a:xfrm>
        </p:grpSpPr>
        <p:sp>
          <p:nvSpPr>
            <p:cNvPr id="22" name="Freeform: Shape 21">
              <a:extLst>
                <a:ext uri="{FF2B5EF4-FFF2-40B4-BE49-F238E27FC236}">
                  <a16:creationId xmlns:a16="http://schemas.microsoft.com/office/drawing/2014/main" id="{4F248F02-5D39-1EA4-881D-C5256EDD464C}"/>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8FB59A5C-7D25-757C-38B1-3BE3611FD956}"/>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solidFill>
              <a:schemeClr val="accent2">
                <a:alpha val="57000"/>
              </a:schemeClr>
            </a:solidFill>
            <a:ln w="754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1956</a:t>
              </a:r>
            </a:p>
          </p:txBody>
        </p:sp>
        <p:sp>
          <p:nvSpPr>
            <p:cNvPr id="24" name="Freeform: Shape 23">
              <a:extLst>
                <a:ext uri="{FF2B5EF4-FFF2-40B4-BE49-F238E27FC236}">
                  <a16:creationId xmlns:a16="http://schemas.microsoft.com/office/drawing/2014/main" id="{42AD6B50-2838-88C3-E44C-7FC5690BF746}"/>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7A1D6208-732D-ED5C-266E-4F714E1B023E}"/>
                </a:ext>
              </a:extLst>
            </p:cNvPr>
            <p:cNvSpPr/>
            <p:nvPr/>
          </p:nvSpPr>
          <p:spPr>
            <a:xfrm>
              <a:off x="11022035" y="3840157"/>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solidFill>
              <a:srgbClr val="001D33"/>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grpSp>
      <p:sp>
        <p:nvSpPr>
          <p:cNvPr id="28" name="Text Placeholder 7">
            <a:extLst>
              <a:ext uri="{FF2B5EF4-FFF2-40B4-BE49-F238E27FC236}">
                <a16:creationId xmlns:a16="http://schemas.microsoft.com/office/drawing/2014/main" id="{234EA7D0-8778-1F78-E308-21DA5CEB99EC}"/>
              </a:ext>
              <a:ext uri="{C183D7F6-B498-43B3-948B-1728B52AA6E4}">
                <adec:decorative xmlns:adec="http://schemas.microsoft.com/office/drawing/2017/decorative" val="0"/>
              </a:ext>
            </a:extLst>
          </p:cNvPr>
          <p:cNvSpPr txBox="1">
            <a:spLocks/>
          </p:cNvSpPr>
          <p:nvPr/>
        </p:nvSpPr>
        <p:spPr>
          <a:xfrm>
            <a:off x="7023665" y="860736"/>
            <a:ext cx="4719235" cy="800219"/>
          </a:xfrm>
          <a:prstGeom prst="rect">
            <a:avLst/>
          </a:prstGeom>
        </p:spPr>
        <p:txBody>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Artificial Intelligence</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the field of computer science that seeks to create intelligent machines that can replicate or exceed human intelligence</a:t>
            </a:r>
          </a:p>
        </p:txBody>
      </p:sp>
      <p:cxnSp>
        <p:nvCxnSpPr>
          <p:cNvPr id="42" name="Straight Connector 41">
            <a:extLst>
              <a:ext uri="{FF2B5EF4-FFF2-40B4-BE49-F238E27FC236}">
                <a16:creationId xmlns:a16="http://schemas.microsoft.com/office/drawing/2014/main" id="{D5EC70E4-D01A-ADF6-A713-1B1EA2480FBE}"/>
              </a:ext>
              <a:ext uri="{C183D7F6-B498-43B3-948B-1728B52AA6E4}">
                <adec:decorative xmlns:adec="http://schemas.microsoft.com/office/drawing/2017/decorative" val="1"/>
              </a:ext>
            </a:extLst>
          </p:cNvPr>
          <p:cNvCxnSpPr/>
          <p:nvPr/>
        </p:nvCxnSpPr>
        <p:spPr>
          <a:xfrm>
            <a:off x="6995675" y="2185784"/>
            <a:ext cx="4568084" cy="0"/>
          </a:xfrm>
          <a:prstGeom prst="line">
            <a:avLst/>
          </a:prstGeom>
          <a:ln w="31750">
            <a:solidFill>
              <a:srgbClr val="66FFFF">
                <a:alpha val="50000"/>
              </a:srgb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4DD29979-A5A5-6790-E82A-8C7D9AD61E9C}"/>
              </a:ext>
              <a:ext uri="{C183D7F6-B498-43B3-948B-1728B52AA6E4}">
                <adec:decorative xmlns:adec="http://schemas.microsoft.com/office/drawing/2017/decorative" val="1"/>
              </a:ext>
            </a:extLst>
          </p:cNvPr>
          <p:cNvSpPr/>
          <p:nvPr/>
        </p:nvSpPr>
        <p:spPr bwMode="auto">
          <a:xfrm>
            <a:off x="1378634" y="2004185"/>
            <a:ext cx="3780693" cy="4455961"/>
          </a:xfrm>
          <a:prstGeom prst="roundRect">
            <a:avLst>
              <a:gd name="adj" fmla="val 3938"/>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1C7F63AE-CFA4-34D8-DAC4-29CF3807DBCC}"/>
              </a:ext>
              <a:ext uri="{C183D7F6-B498-43B3-948B-1728B52AA6E4}">
                <adec:decorative xmlns:adec="http://schemas.microsoft.com/office/drawing/2017/decorative" val="1"/>
              </a:ext>
            </a:extLst>
          </p:cNvPr>
          <p:cNvSpPr txBox="1"/>
          <p:nvPr/>
        </p:nvSpPr>
        <p:spPr>
          <a:xfrm>
            <a:off x="1538810" y="2152028"/>
            <a:ext cx="304873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Machine Learning</a:t>
            </a:r>
            <a:endParaRPr kumimoji="0" lang="en-AU" sz="2000" b="1" i="0" u="none" strike="noStrike" kern="1200" cap="none" spc="0" normalizeH="0" baseline="0" noProof="0" err="1">
              <a:ln>
                <a:noFill/>
              </a:ln>
              <a:gradFill>
                <a:gsLst>
                  <a:gs pos="2917">
                    <a:srgbClr val="FFFFFF"/>
                  </a:gs>
                  <a:gs pos="30000">
                    <a:srgbClr val="FFFFFF"/>
                  </a:gs>
                </a:gsLst>
                <a:lin ang="5400000" scaled="0"/>
              </a:gradFill>
              <a:effectLst/>
              <a:uLnTx/>
              <a:uFillTx/>
              <a:latin typeface="Segoe UI"/>
              <a:ea typeface="+mn-ea"/>
              <a:cs typeface="+mn-cs"/>
            </a:endParaRPr>
          </a:p>
        </p:txBody>
      </p:sp>
      <p:grpSp>
        <p:nvGrpSpPr>
          <p:cNvPr id="29" name="Group 28">
            <a:extLst>
              <a:ext uri="{FF2B5EF4-FFF2-40B4-BE49-F238E27FC236}">
                <a16:creationId xmlns:a16="http://schemas.microsoft.com/office/drawing/2014/main" id="{1D358392-AE3E-DA17-10C7-4C22A86472C5}"/>
              </a:ext>
              <a:ext uri="{C183D7F6-B498-43B3-948B-1728B52AA6E4}">
                <adec:decorative xmlns:adec="http://schemas.microsoft.com/office/drawing/2017/decorative" val="1"/>
              </a:ext>
            </a:extLst>
          </p:cNvPr>
          <p:cNvGrpSpPr/>
          <p:nvPr/>
        </p:nvGrpSpPr>
        <p:grpSpPr>
          <a:xfrm>
            <a:off x="6275994" y="2478685"/>
            <a:ext cx="636451" cy="587830"/>
            <a:chOff x="11022035" y="3798326"/>
            <a:chExt cx="513293" cy="474080"/>
          </a:xfrm>
        </p:grpSpPr>
        <p:sp>
          <p:nvSpPr>
            <p:cNvPr id="30" name="Freeform: Shape 29">
              <a:extLst>
                <a:ext uri="{FF2B5EF4-FFF2-40B4-BE49-F238E27FC236}">
                  <a16:creationId xmlns:a16="http://schemas.microsoft.com/office/drawing/2014/main" id="{DDCCC60B-A755-B9DD-FF68-8FA7657DEDB5}"/>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C4AC5A8B-F9AE-0F04-68E1-4B0A93FE15DA}"/>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solidFill>
              <a:schemeClr val="accent2">
                <a:alpha val="57000"/>
              </a:schemeClr>
            </a:solidFill>
            <a:ln w="7541" cap="flat">
              <a:noFill/>
              <a:prstDash val="solid"/>
              <a:miter/>
            </a:ln>
          </p:spPr>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1997</a:t>
              </a:r>
            </a:p>
          </p:txBody>
        </p:sp>
        <p:sp>
          <p:nvSpPr>
            <p:cNvPr id="32" name="Freeform: Shape 31">
              <a:extLst>
                <a:ext uri="{FF2B5EF4-FFF2-40B4-BE49-F238E27FC236}">
                  <a16:creationId xmlns:a16="http://schemas.microsoft.com/office/drawing/2014/main" id="{4397A5A0-45E6-D682-1466-83B6D6293AB2}"/>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D9EC9D96-CFA0-A969-914F-4479C2A344DD}"/>
                </a:ext>
              </a:extLst>
            </p:cNvPr>
            <p:cNvSpPr/>
            <p:nvPr/>
          </p:nvSpPr>
          <p:spPr>
            <a:xfrm>
              <a:off x="11022035" y="3840613"/>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solidFill>
              <a:srgbClr val="001D33"/>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grpSp>
      <p:sp>
        <p:nvSpPr>
          <p:cNvPr id="34" name="Text Placeholder 8">
            <a:extLst>
              <a:ext uri="{FF2B5EF4-FFF2-40B4-BE49-F238E27FC236}">
                <a16:creationId xmlns:a16="http://schemas.microsoft.com/office/drawing/2014/main" id="{B529B678-51A7-E3DB-0F9B-B6823005B258}"/>
              </a:ext>
              <a:ext uri="{C183D7F6-B498-43B3-948B-1728B52AA6E4}">
                <adec:decorative xmlns:adec="http://schemas.microsoft.com/office/drawing/2017/decorative" val="0"/>
              </a:ext>
            </a:extLst>
          </p:cNvPr>
          <p:cNvSpPr txBox="1">
            <a:spLocks/>
          </p:cNvSpPr>
          <p:nvPr/>
        </p:nvSpPr>
        <p:spPr>
          <a:xfrm>
            <a:off x="7023665" y="2435404"/>
            <a:ext cx="4719235" cy="800219"/>
          </a:xfrm>
          <a:prstGeom prst="rect">
            <a:avLst/>
          </a:prstGeom>
        </p:spPr>
        <p:txBody>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Machine Learning</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subset of AI that enables machines to learn from existing data and improve upon that data to make decisions or predictions</a:t>
            </a:r>
          </a:p>
        </p:txBody>
      </p:sp>
      <p:cxnSp>
        <p:nvCxnSpPr>
          <p:cNvPr id="43" name="Straight Connector 42">
            <a:extLst>
              <a:ext uri="{FF2B5EF4-FFF2-40B4-BE49-F238E27FC236}">
                <a16:creationId xmlns:a16="http://schemas.microsoft.com/office/drawing/2014/main" id="{9930DCAA-4EA1-9D4D-FBA5-088A5D30F2CE}"/>
              </a:ext>
              <a:ext uri="{C183D7F6-B498-43B3-948B-1728B52AA6E4}">
                <adec:decorative xmlns:adec="http://schemas.microsoft.com/office/drawing/2017/decorative" val="1"/>
              </a:ext>
            </a:extLst>
          </p:cNvPr>
          <p:cNvCxnSpPr/>
          <p:nvPr/>
        </p:nvCxnSpPr>
        <p:spPr>
          <a:xfrm>
            <a:off x="6995675" y="3760453"/>
            <a:ext cx="4568084" cy="0"/>
          </a:xfrm>
          <a:prstGeom prst="line">
            <a:avLst/>
          </a:prstGeom>
          <a:ln w="31750">
            <a:solidFill>
              <a:srgbClr val="66FFFF">
                <a:alpha val="50000"/>
              </a:srgb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59F72BA9-1DB4-1177-704C-53C6C509F8D4}"/>
              </a:ext>
              <a:ext uri="{C183D7F6-B498-43B3-948B-1728B52AA6E4}">
                <adec:decorative xmlns:adec="http://schemas.microsoft.com/office/drawing/2017/decorative" val="1"/>
              </a:ext>
            </a:extLst>
          </p:cNvPr>
          <p:cNvSpPr/>
          <p:nvPr/>
        </p:nvSpPr>
        <p:spPr bwMode="auto">
          <a:xfrm>
            <a:off x="2025748" y="3829449"/>
            <a:ext cx="3048734" cy="2529439"/>
          </a:xfrm>
          <a:prstGeom prst="roundRect">
            <a:avLst>
              <a:gd name="adj" fmla="val 3938"/>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5E03BE6D-ED33-15B2-8395-DD4AAF6A0561}"/>
              </a:ext>
              <a:ext uri="{C183D7F6-B498-43B3-948B-1728B52AA6E4}">
                <adec:decorative xmlns:adec="http://schemas.microsoft.com/office/drawing/2017/decorative" val="1"/>
              </a:ext>
            </a:extLst>
          </p:cNvPr>
          <p:cNvSpPr txBox="1"/>
          <p:nvPr/>
        </p:nvSpPr>
        <p:spPr>
          <a:xfrm>
            <a:off x="2135363" y="3922533"/>
            <a:ext cx="189327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Deep Learning</a:t>
            </a:r>
            <a:endParaRPr kumimoji="0" lang="en-AU" sz="2000" b="1" i="0" u="none" strike="noStrike" kern="1200" cap="none" spc="0" normalizeH="0" baseline="0" noProof="0" err="1">
              <a:ln>
                <a:noFill/>
              </a:ln>
              <a:gradFill>
                <a:gsLst>
                  <a:gs pos="2917">
                    <a:srgbClr val="FFFFFF"/>
                  </a:gs>
                  <a:gs pos="30000">
                    <a:srgbClr val="FFFFFF"/>
                  </a:gs>
                </a:gsLst>
                <a:lin ang="5400000" scaled="0"/>
              </a:gradFill>
              <a:effectLst/>
              <a:uLnTx/>
              <a:uFillTx/>
              <a:latin typeface="Segoe UI"/>
              <a:ea typeface="+mn-ea"/>
              <a:cs typeface="+mn-cs"/>
            </a:endParaRPr>
          </a:p>
        </p:txBody>
      </p:sp>
      <p:grpSp>
        <p:nvGrpSpPr>
          <p:cNvPr id="35" name="Group 34">
            <a:extLst>
              <a:ext uri="{FF2B5EF4-FFF2-40B4-BE49-F238E27FC236}">
                <a16:creationId xmlns:a16="http://schemas.microsoft.com/office/drawing/2014/main" id="{E03463A6-D913-D1B0-238A-4DD81B7AB978}"/>
              </a:ext>
              <a:ext uri="{C183D7F6-B498-43B3-948B-1728B52AA6E4}">
                <adec:decorative xmlns:adec="http://schemas.microsoft.com/office/drawing/2017/decorative" val="1"/>
              </a:ext>
            </a:extLst>
          </p:cNvPr>
          <p:cNvGrpSpPr/>
          <p:nvPr/>
        </p:nvGrpSpPr>
        <p:grpSpPr>
          <a:xfrm>
            <a:off x="6275994" y="4024416"/>
            <a:ext cx="636451" cy="587830"/>
            <a:chOff x="11022035" y="3798326"/>
            <a:chExt cx="513293" cy="474080"/>
          </a:xfrm>
        </p:grpSpPr>
        <p:sp>
          <p:nvSpPr>
            <p:cNvPr id="36" name="Freeform: Shape 35">
              <a:extLst>
                <a:ext uri="{FF2B5EF4-FFF2-40B4-BE49-F238E27FC236}">
                  <a16:creationId xmlns:a16="http://schemas.microsoft.com/office/drawing/2014/main" id="{02B2F43B-7266-9939-A451-B0087EB6FFC2}"/>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E7F24F16-9006-019C-5870-9F04256D27A7}"/>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solidFill>
              <a:schemeClr val="accent2">
                <a:alpha val="57000"/>
              </a:schemeClr>
            </a:solidFill>
            <a:ln w="754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2017</a:t>
              </a:r>
            </a:p>
          </p:txBody>
        </p:sp>
        <p:sp>
          <p:nvSpPr>
            <p:cNvPr id="38" name="Freeform: Shape 37">
              <a:extLst>
                <a:ext uri="{FF2B5EF4-FFF2-40B4-BE49-F238E27FC236}">
                  <a16:creationId xmlns:a16="http://schemas.microsoft.com/office/drawing/2014/main" id="{8C17EF01-D64B-F2A4-BCEA-8ECE8559FC22}"/>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531376BB-C3F0-BDE2-1611-F8E951A6E5F1}"/>
                </a:ext>
              </a:extLst>
            </p:cNvPr>
            <p:cNvSpPr/>
            <p:nvPr/>
          </p:nvSpPr>
          <p:spPr>
            <a:xfrm>
              <a:off x="11022035" y="3840157"/>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solidFill>
              <a:srgbClr val="001D33"/>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grpSp>
      <p:sp>
        <p:nvSpPr>
          <p:cNvPr id="40" name="Text Placeholder 13">
            <a:extLst>
              <a:ext uri="{FF2B5EF4-FFF2-40B4-BE49-F238E27FC236}">
                <a16:creationId xmlns:a16="http://schemas.microsoft.com/office/drawing/2014/main" id="{5BD19361-28F6-0077-90B8-48A59CE28E7E}"/>
              </a:ext>
              <a:ext uri="{C183D7F6-B498-43B3-948B-1728B52AA6E4}">
                <adec:decorative xmlns:adec="http://schemas.microsoft.com/office/drawing/2017/decorative" val="0"/>
              </a:ext>
            </a:extLst>
          </p:cNvPr>
          <p:cNvSpPr txBox="1">
            <a:spLocks/>
          </p:cNvSpPr>
          <p:nvPr/>
        </p:nvSpPr>
        <p:spPr>
          <a:xfrm>
            <a:off x="7023665" y="3922533"/>
            <a:ext cx="4719235" cy="800219"/>
          </a:xfrm>
          <a:prstGeom prst="rect">
            <a:avLst/>
          </a:prstGeom>
        </p:spPr>
        <p:txBody>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Deep Learning</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 machine learning technique in which layers of neural networks are used to process data and make decisions</a:t>
            </a:r>
          </a:p>
        </p:txBody>
      </p:sp>
      <p:cxnSp>
        <p:nvCxnSpPr>
          <p:cNvPr id="44" name="Straight Connector 43">
            <a:extLst>
              <a:ext uri="{FF2B5EF4-FFF2-40B4-BE49-F238E27FC236}">
                <a16:creationId xmlns:a16="http://schemas.microsoft.com/office/drawing/2014/main" id="{2BAABCD2-D760-2812-EBD9-931DD779D19E}"/>
              </a:ext>
              <a:ext uri="{C183D7F6-B498-43B3-948B-1728B52AA6E4}">
                <adec:decorative xmlns:adec="http://schemas.microsoft.com/office/drawing/2017/decorative" val="1"/>
              </a:ext>
            </a:extLst>
          </p:cNvPr>
          <p:cNvCxnSpPr/>
          <p:nvPr/>
        </p:nvCxnSpPr>
        <p:spPr>
          <a:xfrm>
            <a:off x="6995675" y="5308867"/>
            <a:ext cx="4568084" cy="0"/>
          </a:xfrm>
          <a:prstGeom prst="line">
            <a:avLst/>
          </a:prstGeom>
          <a:ln w="31750">
            <a:solidFill>
              <a:srgbClr val="66FFFF">
                <a:alpha val="50000"/>
              </a:srgbClr>
            </a:solidFill>
          </a:ln>
        </p:spPr>
        <p:style>
          <a:lnRef idx="1">
            <a:schemeClr val="accent1"/>
          </a:lnRef>
          <a:fillRef idx="0">
            <a:schemeClr val="accent1"/>
          </a:fillRef>
          <a:effectRef idx="0">
            <a:schemeClr val="accent1"/>
          </a:effectRef>
          <a:fontRef idx="minor">
            <a:schemeClr val="tx1"/>
          </a:fontRef>
        </p:style>
      </p:cxnSp>
      <p:sp>
        <p:nvSpPr>
          <p:cNvPr id="57" name="Rectangle: Rounded Corners 56">
            <a:extLst>
              <a:ext uri="{FF2B5EF4-FFF2-40B4-BE49-F238E27FC236}">
                <a16:creationId xmlns:a16="http://schemas.microsoft.com/office/drawing/2014/main" id="{6D03F0C4-8CF1-D030-36AE-E896EA6A7BAB}"/>
              </a:ext>
              <a:ext uri="{C183D7F6-B498-43B3-948B-1728B52AA6E4}">
                <adec:decorative xmlns:adec="http://schemas.microsoft.com/office/drawing/2017/decorative" val="1"/>
              </a:ext>
            </a:extLst>
          </p:cNvPr>
          <p:cNvSpPr/>
          <p:nvPr/>
        </p:nvSpPr>
        <p:spPr bwMode="auto">
          <a:xfrm>
            <a:off x="2693964" y="5694567"/>
            <a:ext cx="2310985" cy="587755"/>
          </a:xfrm>
          <a:prstGeom prst="roundRect">
            <a:avLst>
              <a:gd name="adj" fmla="val 1590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TextBox 57">
            <a:extLst>
              <a:ext uri="{FF2B5EF4-FFF2-40B4-BE49-F238E27FC236}">
                <a16:creationId xmlns:a16="http://schemas.microsoft.com/office/drawing/2014/main" id="{4745ABF9-E3C9-8443-7611-F45F1DAF02A6}"/>
              </a:ext>
              <a:ext uri="{C183D7F6-B498-43B3-948B-1728B52AA6E4}">
                <adec:decorative xmlns:adec="http://schemas.microsoft.com/office/drawing/2017/decorative" val="1"/>
              </a:ext>
            </a:extLst>
          </p:cNvPr>
          <p:cNvSpPr txBox="1"/>
          <p:nvPr/>
        </p:nvSpPr>
        <p:spPr>
          <a:xfrm>
            <a:off x="3082000" y="5834555"/>
            <a:ext cx="179714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Generative AI</a:t>
            </a:r>
            <a:endParaRPr kumimoji="0" lang="en-AU" sz="2000" b="1" i="0" u="none" strike="noStrike" kern="1200" cap="none" spc="0" normalizeH="0" baseline="0" noProof="0" err="1">
              <a:ln>
                <a:noFill/>
              </a:ln>
              <a:gradFill>
                <a:gsLst>
                  <a:gs pos="2917">
                    <a:srgbClr val="FFFFFF"/>
                  </a:gs>
                  <a:gs pos="30000">
                    <a:srgbClr val="FFFFFF"/>
                  </a:gs>
                </a:gsLst>
                <a:lin ang="5400000" scaled="0"/>
              </a:gradFill>
              <a:effectLst/>
              <a:uLnTx/>
              <a:uFillTx/>
              <a:latin typeface="Segoe UI"/>
              <a:ea typeface="+mn-ea"/>
              <a:cs typeface="+mn-cs"/>
            </a:endParaRPr>
          </a:p>
        </p:txBody>
      </p:sp>
      <p:grpSp>
        <p:nvGrpSpPr>
          <p:cNvPr id="51" name="Group 50">
            <a:extLst>
              <a:ext uri="{FF2B5EF4-FFF2-40B4-BE49-F238E27FC236}">
                <a16:creationId xmlns:a16="http://schemas.microsoft.com/office/drawing/2014/main" id="{6D462175-3A18-3433-1065-49970E2F6C8C}"/>
              </a:ext>
              <a:ext uri="{C183D7F6-B498-43B3-948B-1728B52AA6E4}">
                <adec:decorative xmlns:adec="http://schemas.microsoft.com/office/drawing/2017/decorative" val="1"/>
              </a:ext>
            </a:extLst>
          </p:cNvPr>
          <p:cNvGrpSpPr/>
          <p:nvPr/>
        </p:nvGrpSpPr>
        <p:grpSpPr>
          <a:xfrm>
            <a:off x="6275994" y="5569592"/>
            <a:ext cx="636451" cy="587830"/>
            <a:chOff x="11022035" y="3798326"/>
            <a:chExt cx="513293" cy="474080"/>
          </a:xfrm>
        </p:grpSpPr>
        <p:sp>
          <p:nvSpPr>
            <p:cNvPr id="52" name="Freeform: Shape 51">
              <a:extLst>
                <a:ext uri="{FF2B5EF4-FFF2-40B4-BE49-F238E27FC236}">
                  <a16:creationId xmlns:a16="http://schemas.microsoft.com/office/drawing/2014/main" id="{DE12108C-76A3-E463-A31F-243D38DB2B70}"/>
                </a:ext>
              </a:extLst>
            </p:cNvPr>
            <p:cNvSpPr/>
            <p:nvPr/>
          </p:nvSpPr>
          <p:spPr>
            <a:xfrm>
              <a:off x="1111261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8E0CD99D-C601-BA55-57FB-D1298C414BAD}"/>
                </a:ext>
              </a:extLst>
            </p:cNvPr>
            <p:cNvSpPr/>
            <p:nvPr/>
          </p:nvSpPr>
          <p:spPr>
            <a:xfrm>
              <a:off x="11022035" y="3965649"/>
              <a:ext cx="513293" cy="306757"/>
            </a:xfrm>
            <a:custGeom>
              <a:avLst/>
              <a:gdLst>
                <a:gd name="connsiteX0" fmla="*/ 45291 w 513293"/>
                <a:gd name="connsiteY0" fmla="*/ 41831 h 306757"/>
                <a:gd name="connsiteX1" fmla="*/ 468002 w 513293"/>
                <a:gd name="connsiteY1" fmla="*/ 41831 h 306757"/>
                <a:gd name="connsiteX2" fmla="*/ 468002 w 513293"/>
                <a:gd name="connsiteY2" fmla="*/ 264927 h 306757"/>
                <a:gd name="connsiteX3" fmla="*/ 45291 w 513293"/>
                <a:gd name="connsiteY3" fmla="*/ 264927 h 306757"/>
                <a:gd name="connsiteX4" fmla="*/ 45291 w 513293"/>
                <a:gd name="connsiteY4" fmla="*/ 41831 h 306757"/>
                <a:gd name="connsiteX5" fmla="*/ 0 w 513293"/>
                <a:gd name="connsiteY5" fmla="*/ 306758 h 306757"/>
                <a:gd name="connsiteX6" fmla="*/ 513293 w 513293"/>
                <a:gd name="connsiteY6" fmla="*/ 306758 h 306757"/>
                <a:gd name="connsiteX7" fmla="*/ 513293 w 513293"/>
                <a:gd name="connsiteY7" fmla="*/ 0 h 306757"/>
                <a:gd name="connsiteX8" fmla="*/ 0 w 513293"/>
                <a:gd name="connsiteY8" fmla="*/ 0 h 306757"/>
                <a:gd name="connsiteX9" fmla="*/ 0 w 513293"/>
                <a:gd name="connsiteY9" fmla="*/ 306758 h 30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93" h="306757">
                  <a:moveTo>
                    <a:pt x="45291" y="41831"/>
                  </a:moveTo>
                  <a:lnTo>
                    <a:pt x="468002" y="41831"/>
                  </a:lnTo>
                  <a:lnTo>
                    <a:pt x="468002" y="264927"/>
                  </a:lnTo>
                  <a:lnTo>
                    <a:pt x="45291" y="264927"/>
                  </a:lnTo>
                  <a:lnTo>
                    <a:pt x="45291" y="41831"/>
                  </a:lnTo>
                  <a:close/>
                  <a:moveTo>
                    <a:pt x="0" y="306758"/>
                  </a:moveTo>
                  <a:lnTo>
                    <a:pt x="513293" y="306758"/>
                  </a:lnTo>
                  <a:lnTo>
                    <a:pt x="513293" y="0"/>
                  </a:lnTo>
                  <a:lnTo>
                    <a:pt x="0" y="0"/>
                  </a:lnTo>
                  <a:lnTo>
                    <a:pt x="0" y="306758"/>
                  </a:lnTo>
                  <a:close/>
                </a:path>
              </a:pathLst>
            </a:custGeom>
            <a:solidFill>
              <a:schemeClr val="accent2">
                <a:alpha val="57000"/>
              </a:schemeClr>
            </a:solidFill>
            <a:ln w="754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2021</a:t>
              </a:r>
            </a:p>
          </p:txBody>
        </p:sp>
        <p:sp>
          <p:nvSpPr>
            <p:cNvPr id="54" name="Freeform: Shape 53">
              <a:extLst>
                <a:ext uri="{FF2B5EF4-FFF2-40B4-BE49-F238E27FC236}">
                  <a16:creationId xmlns:a16="http://schemas.microsoft.com/office/drawing/2014/main" id="{F2972B97-8397-3819-5393-45A9EF90EE91}"/>
                </a:ext>
              </a:extLst>
            </p:cNvPr>
            <p:cNvSpPr/>
            <p:nvPr/>
          </p:nvSpPr>
          <p:spPr>
            <a:xfrm>
              <a:off x="11399457" y="3798326"/>
              <a:ext cx="45290" cy="83661"/>
            </a:xfrm>
            <a:custGeom>
              <a:avLst/>
              <a:gdLst>
                <a:gd name="connsiteX0" fmla="*/ 22645 w 45290"/>
                <a:gd name="connsiteY0" fmla="*/ 83661 h 83661"/>
                <a:gd name="connsiteX1" fmla="*/ 45291 w 45290"/>
                <a:gd name="connsiteY1" fmla="*/ 62746 h 83661"/>
                <a:gd name="connsiteX2" fmla="*/ 45291 w 45290"/>
                <a:gd name="connsiteY2" fmla="*/ 20915 h 83661"/>
                <a:gd name="connsiteX3" fmla="*/ 22645 w 45290"/>
                <a:gd name="connsiteY3" fmla="*/ 0 h 83661"/>
                <a:gd name="connsiteX4" fmla="*/ 0 w 45290"/>
                <a:gd name="connsiteY4" fmla="*/ 20915 h 83661"/>
                <a:gd name="connsiteX5" fmla="*/ 0 w 45290"/>
                <a:gd name="connsiteY5" fmla="*/ 62746 h 83661"/>
                <a:gd name="connsiteX6" fmla="*/ 22645 w 45290"/>
                <a:gd name="connsiteY6" fmla="*/ 83661 h 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0" h="83661">
                  <a:moveTo>
                    <a:pt x="22645" y="83661"/>
                  </a:moveTo>
                  <a:cubicBezTo>
                    <a:pt x="35478" y="83661"/>
                    <a:pt x="45291" y="74598"/>
                    <a:pt x="45291" y="62746"/>
                  </a:cubicBezTo>
                  <a:lnTo>
                    <a:pt x="45291" y="20915"/>
                  </a:lnTo>
                  <a:cubicBezTo>
                    <a:pt x="45291" y="9063"/>
                    <a:pt x="35478" y="0"/>
                    <a:pt x="22645" y="0"/>
                  </a:cubicBezTo>
                  <a:cubicBezTo>
                    <a:pt x="9813" y="0"/>
                    <a:pt x="0" y="9063"/>
                    <a:pt x="0" y="20915"/>
                  </a:cubicBezTo>
                  <a:lnTo>
                    <a:pt x="0" y="62746"/>
                  </a:lnTo>
                  <a:cubicBezTo>
                    <a:pt x="0" y="74598"/>
                    <a:pt x="9813" y="83661"/>
                    <a:pt x="22645" y="83661"/>
                  </a:cubicBezTo>
                  <a:close/>
                </a:path>
              </a:pathLst>
            </a:custGeom>
            <a:solidFill>
              <a:schemeClr val="accent2">
                <a:alpha val="57000"/>
              </a:schemeClr>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3FFF0B78-890F-03FC-703F-A359A89710E5}"/>
                </a:ext>
              </a:extLst>
            </p:cNvPr>
            <p:cNvSpPr/>
            <p:nvPr/>
          </p:nvSpPr>
          <p:spPr>
            <a:xfrm>
              <a:off x="11022035" y="3840157"/>
              <a:ext cx="513293" cy="97604"/>
            </a:xfrm>
            <a:custGeom>
              <a:avLst/>
              <a:gdLst>
                <a:gd name="connsiteX0" fmla="*/ 452906 w 513293"/>
                <a:gd name="connsiteY0" fmla="*/ 0 h 97604"/>
                <a:gd name="connsiteX1" fmla="*/ 452906 w 513293"/>
                <a:gd name="connsiteY1" fmla="*/ 20915 h 97604"/>
                <a:gd name="connsiteX2" fmla="*/ 400067 w 513293"/>
                <a:gd name="connsiteY2" fmla="*/ 69718 h 97604"/>
                <a:gd name="connsiteX3" fmla="*/ 347228 w 513293"/>
                <a:gd name="connsiteY3" fmla="*/ 20915 h 97604"/>
                <a:gd name="connsiteX4" fmla="*/ 347228 w 513293"/>
                <a:gd name="connsiteY4" fmla="*/ 0 h 97604"/>
                <a:gd name="connsiteX5" fmla="*/ 166065 w 513293"/>
                <a:gd name="connsiteY5" fmla="*/ 0 h 97604"/>
                <a:gd name="connsiteX6" fmla="*/ 166065 w 513293"/>
                <a:gd name="connsiteY6" fmla="*/ 20915 h 97604"/>
                <a:gd name="connsiteX7" fmla="*/ 113226 w 513293"/>
                <a:gd name="connsiteY7" fmla="*/ 69718 h 97604"/>
                <a:gd name="connsiteX8" fmla="*/ 60387 w 513293"/>
                <a:gd name="connsiteY8" fmla="*/ 20915 h 97604"/>
                <a:gd name="connsiteX9" fmla="*/ 60387 w 513293"/>
                <a:gd name="connsiteY9" fmla="*/ 0 h 97604"/>
                <a:gd name="connsiteX10" fmla="*/ 0 w 513293"/>
                <a:gd name="connsiteY10" fmla="*/ 0 h 97604"/>
                <a:gd name="connsiteX11" fmla="*/ 0 w 513293"/>
                <a:gd name="connsiteY11" fmla="*/ 97605 h 97604"/>
                <a:gd name="connsiteX12" fmla="*/ 513293 w 513293"/>
                <a:gd name="connsiteY12" fmla="*/ 97605 h 97604"/>
                <a:gd name="connsiteX13" fmla="*/ 513293 w 513293"/>
                <a:gd name="connsiteY13" fmla="*/ 0 h 97604"/>
                <a:gd name="connsiteX14" fmla="*/ 452906 w 513293"/>
                <a:gd name="connsiteY14" fmla="*/ 0 h 9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293" h="97604">
                  <a:moveTo>
                    <a:pt x="452906" y="0"/>
                  </a:moveTo>
                  <a:lnTo>
                    <a:pt x="452906" y="20915"/>
                  </a:lnTo>
                  <a:cubicBezTo>
                    <a:pt x="452906" y="48105"/>
                    <a:pt x="429506" y="69718"/>
                    <a:pt x="400067" y="69718"/>
                  </a:cubicBezTo>
                  <a:cubicBezTo>
                    <a:pt x="370628" y="69718"/>
                    <a:pt x="347228" y="48105"/>
                    <a:pt x="347228" y="20915"/>
                  </a:cubicBezTo>
                  <a:lnTo>
                    <a:pt x="347228" y="0"/>
                  </a:lnTo>
                  <a:lnTo>
                    <a:pt x="166065" y="0"/>
                  </a:lnTo>
                  <a:lnTo>
                    <a:pt x="166065" y="20915"/>
                  </a:lnTo>
                  <a:cubicBezTo>
                    <a:pt x="166065" y="48105"/>
                    <a:pt x="142665" y="69718"/>
                    <a:pt x="113226" y="69718"/>
                  </a:cubicBezTo>
                  <a:cubicBezTo>
                    <a:pt x="83788" y="69718"/>
                    <a:pt x="60387" y="48105"/>
                    <a:pt x="60387" y="20915"/>
                  </a:cubicBezTo>
                  <a:lnTo>
                    <a:pt x="60387" y="0"/>
                  </a:lnTo>
                  <a:lnTo>
                    <a:pt x="0" y="0"/>
                  </a:lnTo>
                  <a:lnTo>
                    <a:pt x="0" y="97605"/>
                  </a:lnTo>
                  <a:lnTo>
                    <a:pt x="513293" y="97605"/>
                  </a:lnTo>
                  <a:lnTo>
                    <a:pt x="513293" y="0"/>
                  </a:lnTo>
                  <a:lnTo>
                    <a:pt x="452906" y="0"/>
                  </a:lnTo>
                  <a:close/>
                </a:path>
              </a:pathLst>
            </a:custGeom>
            <a:solidFill>
              <a:srgbClr val="001D33"/>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8D4">
                    <a:lumMod val="60000"/>
                    <a:lumOff val="40000"/>
                  </a:srgbClr>
                </a:solidFill>
                <a:effectLst/>
                <a:uLnTx/>
                <a:uFillTx/>
                <a:latin typeface="Segoe UI"/>
                <a:ea typeface="+mn-ea"/>
                <a:cs typeface="+mn-cs"/>
              </a:endParaRPr>
            </a:p>
          </p:txBody>
        </p:sp>
      </p:grpSp>
      <p:sp>
        <p:nvSpPr>
          <p:cNvPr id="56" name="Text Placeholder 13">
            <a:extLst>
              <a:ext uri="{FF2B5EF4-FFF2-40B4-BE49-F238E27FC236}">
                <a16:creationId xmlns:a16="http://schemas.microsoft.com/office/drawing/2014/main" id="{28022FED-2B69-9D82-55F4-36FCD528C544}"/>
              </a:ext>
              <a:ext uri="{C183D7F6-B498-43B3-948B-1728B52AA6E4}">
                <adec:decorative xmlns:adec="http://schemas.microsoft.com/office/drawing/2017/decorative" val="0"/>
              </a:ext>
            </a:extLst>
          </p:cNvPr>
          <p:cNvSpPr txBox="1">
            <a:spLocks/>
          </p:cNvSpPr>
          <p:nvPr/>
        </p:nvSpPr>
        <p:spPr>
          <a:xfrm>
            <a:off x="7023665" y="5494873"/>
            <a:ext cx="4719235" cy="800219"/>
          </a:xfrm>
          <a:prstGeom prst="rect">
            <a:avLst/>
          </a:prstGeom>
        </p:spPr>
        <p:txBody>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400" b="1" i="0" u="none" strike="noStrike" kern="1200" cap="none" spc="0" normalizeH="0" baseline="0" noProof="0">
                <a:ln>
                  <a:noFill/>
                </a:ln>
                <a:solidFill>
                  <a:srgbClr val="D83B01"/>
                </a:solidFill>
                <a:effectLst/>
                <a:uLnTx/>
                <a:uFillTx/>
                <a:latin typeface="Segoe UI"/>
                <a:ea typeface="+mn-ea"/>
                <a:cs typeface="Segoe UI" panose="020B0502040204020203" pitchFamily="34" charset="0"/>
              </a:rPr>
              <a:t>Generative AI</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Create new written, visual, and auditory content given prompts or existing data.</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solidFill>
                <a:srgbClr val="0078D4">
                  <a:lumMod val="60000"/>
                  <a:lumOff val="40000"/>
                </a:srgbClr>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1621527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28" grpId="0"/>
      <p:bldP spid="3" grpId="0" animBg="1"/>
      <p:bldP spid="6" grpId="0"/>
      <p:bldP spid="34" grpId="0"/>
      <p:bldP spid="4" grpId="0" animBg="1"/>
      <p:bldP spid="7" grpId="0"/>
      <p:bldP spid="40" grpId="0"/>
      <p:bldP spid="57" grpId="0" animBg="1"/>
      <p:bldP spid="58"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9D8741-A83C-6C81-D73A-11B138F1811B}"/>
              </a:ext>
              <a:ext uri="{C183D7F6-B498-43B3-948B-1728B52AA6E4}">
                <adec:decorative xmlns:adec="http://schemas.microsoft.com/office/drawing/2017/decorative" val="0"/>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US"/>
              <a:t>Our partnership with </a:t>
            </a:r>
            <a:r>
              <a:rPr lang="en-US" err="1"/>
              <a:t>OpenAI</a:t>
            </a:r>
            <a:endParaRPr lang="en-US"/>
          </a:p>
        </p:txBody>
      </p:sp>
      <p:grpSp>
        <p:nvGrpSpPr>
          <p:cNvPr id="2" name="Group 1" descr="the openai logo accompanied by the their mission statement to ensure that artificial general intelligence (AGI) benefits humanity">
            <a:extLst>
              <a:ext uri="{FF2B5EF4-FFF2-40B4-BE49-F238E27FC236}">
                <a16:creationId xmlns:a16="http://schemas.microsoft.com/office/drawing/2014/main" id="{B689645D-2580-9AA5-C3C3-D57E267B16C2}"/>
              </a:ext>
              <a:ext uri="{C183D7F6-B498-43B3-948B-1728B52AA6E4}">
                <adec:decorative xmlns:adec="http://schemas.microsoft.com/office/drawing/2017/decorative" val="0"/>
              </a:ext>
            </a:extLst>
          </p:cNvPr>
          <p:cNvGrpSpPr/>
          <p:nvPr/>
        </p:nvGrpSpPr>
        <p:grpSpPr>
          <a:xfrm>
            <a:off x="1892252" y="1704134"/>
            <a:ext cx="3267809" cy="2067063"/>
            <a:chOff x="2203537" y="1713643"/>
            <a:chExt cx="3267809" cy="2067063"/>
          </a:xfrm>
        </p:grpSpPr>
        <p:pic>
          <p:nvPicPr>
            <p:cNvPr id="26" name="Picture 25" descr="Shape&#10;&#10;Description automatically generated with medium confidence">
              <a:extLst>
                <a:ext uri="{FF2B5EF4-FFF2-40B4-BE49-F238E27FC236}">
                  <a16:creationId xmlns:a16="http://schemas.microsoft.com/office/drawing/2014/main" id="{006F81B8-4FED-7689-E463-3F3E938EFD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03537" y="1713643"/>
              <a:ext cx="3267809" cy="1143733"/>
            </a:xfrm>
            <a:prstGeom prst="rect">
              <a:avLst/>
            </a:prstGeom>
          </p:spPr>
        </p:pic>
        <p:sp>
          <p:nvSpPr>
            <p:cNvPr id="27" name="TextBox 26">
              <a:extLst>
                <a:ext uri="{FF2B5EF4-FFF2-40B4-BE49-F238E27FC236}">
                  <a16:creationId xmlns:a16="http://schemas.microsoft.com/office/drawing/2014/main" id="{3C0234F6-4232-AF1F-168F-D8CAEBAE438C}"/>
                </a:ext>
              </a:extLst>
            </p:cNvPr>
            <p:cNvSpPr txBox="1"/>
            <p:nvPr/>
          </p:nvSpPr>
          <p:spPr>
            <a:xfrm>
              <a:off x="2429465" y="2857376"/>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Ensure that artificial general intelligence (AGI) benefits humanity.</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sp>
        <p:nvSpPr>
          <p:cNvPr id="4" name="Cross 3">
            <a:extLst>
              <a:ext uri="{FF2B5EF4-FFF2-40B4-BE49-F238E27FC236}">
                <a16:creationId xmlns:a16="http://schemas.microsoft.com/office/drawing/2014/main" id="{A8CDC92E-B2D3-CC09-BD18-6B2393876A39}"/>
              </a:ext>
              <a:ext uri="{C183D7F6-B498-43B3-948B-1728B52AA6E4}">
                <adec:decorative xmlns:adec="http://schemas.microsoft.com/office/drawing/2017/decorative" val="1"/>
              </a:ext>
            </a:extLst>
          </p:cNvPr>
          <p:cNvSpPr/>
          <p:nvPr/>
        </p:nvSpPr>
        <p:spPr bwMode="auto">
          <a:xfrm>
            <a:off x="5798056" y="2836793"/>
            <a:ext cx="486383" cy="491941"/>
          </a:xfrm>
          <a:prstGeom prst="plus">
            <a:avLst>
              <a:gd name="adj" fmla="val 37000"/>
            </a:avLst>
          </a:prstGeom>
          <a:gradFill>
            <a:gsLst>
              <a:gs pos="0">
                <a:srgbClr val="8DC8E8"/>
              </a:gs>
              <a:gs pos="100000">
                <a:srgbClr val="CD98CF"/>
              </a:gs>
            </a:gsLst>
            <a:lin ang="2700000" scaled="0"/>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err="1">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grpSp>
        <p:nvGrpSpPr>
          <p:cNvPr id="3" name="Group 2" descr="the microsoft logo accompanied with the mission statement to empower every person and organization on the planet to achieve more">
            <a:extLst>
              <a:ext uri="{FF2B5EF4-FFF2-40B4-BE49-F238E27FC236}">
                <a16:creationId xmlns:a16="http://schemas.microsoft.com/office/drawing/2014/main" id="{CE6AB521-78F6-F7C7-5A7A-9F7983E6AB11}"/>
              </a:ext>
              <a:ext uri="{C183D7F6-B498-43B3-948B-1728B52AA6E4}">
                <adec:decorative xmlns:adec="http://schemas.microsoft.com/office/drawing/2017/decorative" val="0"/>
              </a:ext>
            </a:extLst>
          </p:cNvPr>
          <p:cNvGrpSpPr/>
          <p:nvPr/>
        </p:nvGrpSpPr>
        <p:grpSpPr>
          <a:xfrm>
            <a:off x="6506209" y="1475679"/>
            <a:ext cx="3931955" cy="2376363"/>
            <a:chOff x="6117102" y="1475679"/>
            <a:chExt cx="3931955" cy="2376363"/>
          </a:xfrm>
        </p:grpSpPr>
        <p:pic>
          <p:nvPicPr>
            <p:cNvPr id="8" name="Picture 7" descr="Logo&#10;&#10;Description automatically generated">
              <a:extLst>
                <a:ext uri="{FF2B5EF4-FFF2-40B4-BE49-F238E27FC236}">
                  <a16:creationId xmlns:a16="http://schemas.microsoft.com/office/drawing/2014/main" id="{E320C0D6-6CA4-BE4A-B41E-E699035B5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102" y="1475679"/>
              <a:ext cx="3931955" cy="1762331"/>
            </a:xfrm>
            <a:prstGeom prst="rect">
              <a:avLst/>
            </a:prstGeom>
          </p:spPr>
        </p:pic>
        <p:sp>
          <p:nvSpPr>
            <p:cNvPr id="12" name="TextBox 11">
              <a:extLst>
                <a:ext uri="{FF2B5EF4-FFF2-40B4-BE49-F238E27FC236}">
                  <a16:creationId xmlns:a16="http://schemas.microsoft.com/office/drawing/2014/main" id="{D47A16DF-83D1-764F-EB1D-903ADFCCD694}"/>
                </a:ext>
              </a:extLst>
            </p:cNvPr>
            <p:cNvSpPr txBox="1"/>
            <p:nvPr/>
          </p:nvSpPr>
          <p:spPr>
            <a:xfrm>
              <a:off x="6610777" y="2928712"/>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Empower every person and organization on the planet to achieve more</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cxnSp>
        <p:nvCxnSpPr>
          <p:cNvPr id="14" name="Straight Connector 13">
            <a:extLst>
              <a:ext uri="{FF2B5EF4-FFF2-40B4-BE49-F238E27FC236}">
                <a16:creationId xmlns:a16="http://schemas.microsoft.com/office/drawing/2014/main" id="{E40D361C-533A-6D3B-3A9A-8BA6493F5D08}"/>
              </a:ext>
              <a:ext uri="{C183D7F6-B498-43B3-948B-1728B52AA6E4}">
                <adec:decorative xmlns:adec="http://schemas.microsoft.com/office/drawing/2017/decorative" val="1"/>
              </a:ext>
            </a:extLst>
          </p:cNvPr>
          <p:cNvCxnSpPr/>
          <p:nvPr/>
        </p:nvCxnSpPr>
        <p:spPr>
          <a:xfrm>
            <a:off x="3634754" y="4448285"/>
            <a:ext cx="454605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1" name="Group 20" descr="GPT-3 to generate and understand text">
            <a:extLst>
              <a:ext uri="{FF2B5EF4-FFF2-40B4-BE49-F238E27FC236}">
                <a16:creationId xmlns:a16="http://schemas.microsoft.com/office/drawing/2014/main" id="{F8FBEEB8-7E4E-63F4-635B-8A5E4B73027E}"/>
              </a:ext>
              <a:ext uri="{C183D7F6-B498-43B3-948B-1728B52AA6E4}">
                <adec:decorative xmlns:adec="http://schemas.microsoft.com/office/drawing/2017/decorative" val="0"/>
              </a:ext>
            </a:extLst>
          </p:cNvPr>
          <p:cNvGrpSpPr/>
          <p:nvPr/>
        </p:nvGrpSpPr>
        <p:grpSpPr>
          <a:xfrm>
            <a:off x="2033593" y="5287423"/>
            <a:ext cx="2277793" cy="792037"/>
            <a:chOff x="2033593" y="5287423"/>
            <a:chExt cx="2277793" cy="792037"/>
          </a:xfrm>
        </p:grpSpPr>
        <p:sp>
          <p:nvSpPr>
            <p:cNvPr id="9" name="Rectangle: Rounded Corners 8">
              <a:extLst>
                <a:ext uri="{FF2B5EF4-FFF2-40B4-BE49-F238E27FC236}">
                  <a16:creationId xmlns:a16="http://schemas.microsoft.com/office/drawing/2014/main" id="{B3F11C99-C31C-CB01-B139-047129FFAEA9}"/>
                </a:ext>
              </a:extLst>
            </p:cNvPr>
            <p:cNvSpPr/>
            <p:nvPr/>
          </p:nvSpPr>
          <p:spPr bwMode="auto">
            <a:xfrm>
              <a:off x="2083642" y="5287423"/>
              <a:ext cx="2177696" cy="494400"/>
            </a:xfrm>
            <a:prstGeom prst="roundRect">
              <a:avLst>
                <a:gd name="adj" fmla="val 7485"/>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GPT-3/3.5/4</a:t>
              </a:r>
            </a:p>
          </p:txBody>
        </p:sp>
        <p:sp>
          <p:nvSpPr>
            <p:cNvPr id="16" name="TextBox 15">
              <a:extLst>
                <a:ext uri="{FF2B5EF4-FFF2-40B4-BE49-F238E27FC236}">
                  <a16:creationId xmlns:a16="http://schemas.microsoft.com/office/drawing/2014/main" id="{FF5EBF28-1890-276B-9CB1-2CC90D81B0BD}"/>
                </a:ext>
              </a:extLst>
            </p:cNvPr>
            <p:cNvSpPr txBox="1"/>
            <p:nvPr/>
          </p:nvSpPr>
          <p:spPr>
            <a:xfrm>
              <a:off x="2033593" y="5802461"/>
              <a:ext cx="2277793"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
                  <a:ea typeface="+mn-ea"/>
                  <a:cs typeface="+mn-cs"/>
                </a:rPr>
                <a:t>Generate and Understand Text</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0" name="Group 19" descr="Codex to generate and understand code">
            <a:extLst>
              <a:ext uri="{FF2B5EF4-FFF2-40B4-BE49-F238E27FC236}">
                <a16:creationId xmlns:a16="http://schemas.microsoft.com/office/drawing/2014/main" id="{1B650DEB-8412-48F9-F806-9B830449D302}"/>
              </a:ext>
              <a:ext uri="{C183D7F6-B498-43B3-948B-1728B52AA6E4}">
                <adec:decorative xmlns:adec="http://schemas.microsoft.com/office/drawing/2017/decorative" val="0"/>
              </a:ext>
            </a:extLst>
          </p:cNvPr>
          <p:cNvGrpSpPr/>
          <p:nvPr/>
        </p:nvGrpSpPr>
        <p:grpSpPr>
          <a:xfrm>
            <a:off x="4810940" y="5287423"/>
            <a:ext cx="2375844" cy="771399"/>
            <a:chOff x="4810940" y="5287423"/>
            <a:chExt cx="2375844" cy="771399"/>
          </a:xfrm>
        </p:grpSpPr>
        <p:sp>
          <p:nvSpPr>
            <p:cNvPr id="10" name="Rectangle: Rounded Corners 9">
              <a:extLst>
                <a:ext uri="{FF2B5EF4-FFF2-40B4-BE49-F238E27FC236}">
                  <a16:creationId xmlns:a16="http://schemas.microsoft.com/office/drawing/2014/main" id="{C9C7DE81-C63A-28B6-AE9E-AF9C898C092C}"/>
                </a:ext>
              </a:extLst>
            </p:cNvPr>
            <p:cNvSpPr/>
            <p:nvPr/>
          </p:nvSpPr>
          <p:spPr bwMode="auto">
            <a:xfrm>
              <a:off x="4910014" y="5287423"/>
              <a:ext cx="2177696" cy="494400"/>
            </a:xfrm>
            <a:prstGeom prst="roundRect">
              <a:avLst>
                <a:gd name="adj" fmla="val 6173"/>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Codex</a:t>
              </a:r>
            </a:p>
          </p:txBody>
        </p:sp>
        <p:sp>
          <p:nvSpPr>
            <p:cNvPr id="17" name="TextBox 16">
              <a:extLst>
                <a:ext uri="{FF2B5EF4-FFF2-40B4-BE49-F238E27FC236}">
                  <a16:creationId xmlns:a16="http://schemas.microsoft.com/office/drawing/2014/main" id="{0174B115-6BDC-D5BA-3DE3-016569694CA8}"/>
                </a:ext>
              </a:extLst>
            </p:cNvPr>
            <p:cNvSpPr txBox="1"/>
            <p:nvPr/>
          </p:nvSpPr>
          <p:spPr>
            <a:xfrm>
              <a:off x="4810940" y="5781823"/>
              <a:ext cx="2375844"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
                  <a:ea typeface="+mn-ea"/>
                  <a:cs typeface="+mn-cs"/>
                </a:rPr>
                <a:t>Generate and Understand Code</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9" name="Group 18" descr="DALL-E to generate images from text prompts">
            <a:extLst>
              <a:ext uri="{FF2B5EF4-FFF2-40B4-BE49-F238E27FC236}">
                <a16:creationId xmlns:a16="http://schemas.microsoft.com/office/drawing/2014/main" id="{91FCECC0-19CF-5FA3-C02C-22EFA38F5C53}"/>
              </a:ext>
              <a:ext uri="{C183D7F6-B498-43B3-948B-1728B52AA6E4}">
                <adec:decorative xmlns:adec="http://schemas.microsoft.com/office/drawing/2017/decorative" val="0"/>
              </a:ext>
            </a:extLst>
          </p:cNvPr>
          <p:cNvGrpSpPr/>
          <p:nvPr/>
        </p:nvGrpSpPr>
        <p:grpSpPr>
          <a:xfrm>
            <a:off x="7519733" y="5287423"/>
            <a:ext cx="2611002" cy="780650"/>
            <a:chOff x="7519733" y="5287423"/>
            <a:chExt cx="2611002" cy="780650"/>
          </a:xfrm>
        </p:grpSpPr>
        <p:sp>
          <p:nvSpPr>
            <p:cNvPr id="11" name="Rectangle: Rounded Corners 10">
              <a:extLst>
                <a:ext uri="{FF2B5EF4-FFF2-40B4-BE49-F238E27FC236}">
                  <a16:creationId xmlns:a16="http://schemas.microsoft.com/office/drawing/2014/main" id="{2D0E1C40-2F07-8202-A0CB-F88A9410C717}"/>
                </a:ext>
              </a:extLst>
            </p:cNvPr>
            <p:cNvSpPr/>
            <p:nvPr/>
          </p:nvSpPr>
          <p:spPr bwMode="auto">
            <a:xfrm>
              <a:off x="7736386" y="5287423"/>
              <a:ext cx="2177696" cy="494400"/>
            </a:xfrm>
            <a:prstGeom prst="roundRect">
              <a:avLst>
                <a:gd name="adj" fmla="val 7485"/>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FFFFFF"/>
                  </a:solidFill>
                  <a:effectLst/>
                  <a:uLnTx/>
                  <a:uFillTx/>
                  <a:latin typeface="Segoe UI Semibold"/>
                  <a:ea typeface="+mn-ea"/>
                  <a:cs typeface="Segoe UI" pitchFamily="34" charset="0"/>
                </a:rPr>
                <a:t>DALL·E</a:t>
              </a:r>
            </a:p>
          </p:txBody>
        </p:sp>
        <p:sp>
          <p:nvSpPr>
            <p:cNvPr id="18" name="TextBox 17">
              <a:extLst>
                <a:ext uri="{FF2B5EF4-FFF2-40B4-BE49-F238E27FC236}">
                  <a16:creationId xmlns:a16="http://schemas.microsoft.com/office/drawing/2014/main" id="{F76F349E-98FF-0B59-406C-9C5DF1ACF71F}"/>
                </a:ext>
              </a:extLst>
            </p:cNvPr>
            <p:cNvSpPr txBox="1"/>
            <p:nvPr/>
          </p:nvSpPr>
          <p:spPr>
            <a:xfrm>
              <a:off x="7519733" y="5791074"/>
              <a:ext cx="2611002"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
                  <a:ea typeface="+mn-ea"/>
                  <a:cs typeface="+mn-cs"/>
                </a:rPr>
                <a:t>Generate images from text prompts</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4189305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E2745-B27B-15E6-01F3-33A86ED8D690}"/>
              </a:ext>
              <a:ext uri="{C183D7F6-B498-43B3-948B-1728B52AA6E4}">
                <adec:decorative xmlns:adec="http://schemas.microsoft.com/office/drawing/2017/decorative" val="0"/>
              </a:ext>
            </a:extLst>
          </p:cNvPr>
          <p:cNvSpPr>
            <a:spLocks noGrp="1"/>
          </p:cNvSpPr>
          <p:nvPr>
            <p:ph type="title"/>
          </p:nvPr>
        </p:nvSpPr>
        <p:spPr>
          <a:xfrm>
            <a:off x="588263" y="-430887"/>
            <a:ext cx="11018520" cy="430887"/>
          </a:xfrm>
        </p:spPr>
        <p:txBody>
          <a:bodyPr vert="horz" wrap="square" lIns="0" tIns="0" rIns="0" bIns="0" rtlCol="0" anchor="b">
            <a:spAutoFit/>
          </a:bodyPr>
          <a:lstStyle/>
          <a:p>
            <a:r>
              <a:rPr lang="en-US"/>
              <a:t>Models available by OpenAI on Azure</a:t>
            </a:r>
          </a:p>
        </p:txBody>
      </p:sp>
      <p:pic>
        <p:nvPicPr>
          <p:cNvPr id="2" name="Picture 1">
            <a:extLst>
              <a:ext uri="{FF2B5EF4-FFF2-40B4-BE49-F238E27FC236}">
                <a16:creationId xmlns:a16="http://schemas.microsoft.com/office/drawing/2014/main" id="{8383F9D0-F6FC-E276-8DAB-99D68AED6D7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05358" y="329584"/>
            <a:ext cx="2290642" cy="801725"/>
          </a:xfrm>
          <a:prstGeom prst="rect">
            <a:avLst/>
          </a:prstGeom>
        </p:spPr>
      </p:pic>
      <p:pic>
        <p:nvPicPr>
          <p:cNvPr id="9" name="Picture 8">
            <a:extLst>
              <a:ext uri="{FF2B5EF4-FFF2-40B4-BE49-F238E27FC236}">
                <a16:creationId xmlns:a16="http://schemas.microsoft.com/office/drawing/2014/main" id="{52861731-728A-E8F4-5FD6-0555B80546F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180" y="78367"/>
            <a:ext cx="2909719" cy="1304157"/>
          </a:xfrm>
          <a:prstGeom prst="rect">
            <a:avLst/>
          </a:prstGeom>
        </p:spPr>
      </p:pic>
      <p:sp>
        <p:nvSpPr>
          <p:cNvPr id="3" name="Text Placeholder 2">
            <a:extLst>
              <a:ext uri="{FF2B5EF4-FFF2-40B4-BE49-F238E27FC236}">
                <a16:creationId xmlns:a16="http://schemas.microsoft.com/office/drawing/2014/main" id="{608ACE8F-E8DA-3A49-0C5C-0196E07C0786}"/>
              </a:ext>
              <a:ext uri="{C183D7F6-B498-43B3-948B-1728B52AA6E4}">
                <adec:decorative xmlns:adec="http://schemas.microsoft.com/office/drawing/2017/decorative" val="0"/>
              </a:ext>
            </a:extLst>
          </p:cNvPr>
          <p:cNvSpPr>
            <a:spLocks noGrp="1"/>
          </p:cNvSpPr>
          <p:nvPr>
            <p:ph type="body" sz="quarter" idx="11"/>
          </p:nvPr>
        </p:nvSpPr>
        <p:spPr>
          <a:xfrm>
            <a:off x="583404" y="1138800"/>
            <a:ext cx="11025188" cy="369332"/>
          </a:xfrm>
        </p:spPr>
        <p:txBody>
          <a:bodyPr/>
          <a:lstStyle/>
          <a:p>
            <a:r>
              <a:rPr lang="en-US"/>
              <a:t>Generative AI</a:t>
            </a:r>
          </a:p>
        </p:txBody>
      </p:sp>
      <p:sp>
        <p:nvSpPr>
          <p:cNvPr id="13" name="Rectangle: Rounded Corners 12">
            <a:extLst>
              <a:ext uri="{FF2B5EF4-FFF2-40B4-BE49-F238E27FC236}">
                <a16:creationId xmlns:a16="http://schemas.microsoft.com/office/drawing/2014/main" id="{7C177895-9E9E-7D11-64D4-50F5A7BA3BF1}"/>
              </a:ext>
              <a:ext uri="{C183D7F6-B498-43B3-948B-1728B52AA6E4}">
                <adec:decorative xmlns:adec="http://schemas.microsoft.com/office/drawing/2017/decorative" val="0"/>
              </a:ext>
            </a:extLst>
          </p:cNvPr>
          <p:cNvSpPr/>
          <p:nvPr/>
        </p:nvSpPr>
        <p:spPr bwMode="auto">
          <a:xfrm>
            <a:off x="696199" y="1785131"/>
            <a:ext cx="3167977" cy="342736"/>
          </a:xfrm>
          <a:prstGeom prst="roundRect">
            <a:avLst>
              <a:gd name="adj" fmla="val 7485"/>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FFFFFF"/>
                </a:solidFill>
                <a:effectLst/>
                <a:uLnTx/>
                <a:uFillTx/>
                <a:latin typeface="Segoe UI Semibold"/>
                <a:ea typeface="+mn-ea"/>
                <a:cs typeface="Segoe UI" pitchFamily="34" charset="0"/>
              </a:rPr>
              <a:t>GPT-3/3.5/4</a:t>
            </a:r>
          </a:p>
        </p:txBody>
      </p:sp>
      <p:sp>
        <p:nvSpPr>
          <p:cNvPr id="7" name="Text Placeholder 4">
            <a:extLst>
              <a:ext uri="{FF2B5EF4-FFF2-40B4-BE49-F238E27FC236}">
                <a16:creationId xmlns:a16="http://schemas.microsoft.com/office/drawing/2014/main" id="{6259DDC8-1DA3-3760-BA2D-789342A3DE17}"/>
              </a:ext>
              <a:ext uri="{C183D7F6-B498-43B3-948B-1728B52AA6E4}">
                <adec:decorative xmlns:adec="http://schemas.microsoft.com/office/drawing/2017/decorative" val="0"/>
              </a:ext>
            </a:extLst>
          </p:cNvPr>
          <p:cNvSpPr txBox="1">
            <a:spLocks/>
          </p:cNvSpPr>
          <p:nvPr/>
        </p:nvSpPr>
        <p:spPr>
          <a:xfrm>
            <a:off x="581593" y="2404866"/>
            <a:ext cx="3397187" cy="198515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Prompt: </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Write a tagline for an ice cream shop.</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Response: </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highlight>
                  <a:srgbClr val="00FF00"/>
                </a:highlight>
                <a:uLnTx/>
                <a:uFillTx/>
                <a:latin typeface="Roboto Mono" panose="020B0604020202020204" pitchFamily="49" charset="0"/>
                <a:ea typeface="+mn-ea"/>
                <a:cs typeface="Segoe UI" panose="020B0502040204020203" pitchFamily="34" charset="0"/>
              </a:rPr>
              <a:t>We serve up smiles with every scoop!</a:t>
            </a:r>
            <a:endParaRPr kumimoji="0" lang="en-US" sz="1400" b="0" i="0" u="none" strike="noStrike" kern="1200" cap="none" spc="0" normalizeH="0" baseline="0" noProof="0">
              <a:ln>
                <a:noFill/>
              </a:ln>
              <a:solidFill>
                <a:srgbClr val="000000"/>
              </a:solidFill>
              <a:effectLst/>
              <a:highlight>
                <a:srgbClr val="00FF00"/>
              </a:highlight>
              <a:uLnTx/>
              <a:uFillTx/>
              <a:latin typeface="Segoe UI"/>
              <a:ea typeface="+mn-ea"/>
              <a:cs typeface="Segoe UI" panose="020B0502040204020203" pitchFamily="34" charset="0"/>
            </a:endParaRPr>
          </a:p>
        </p:txBody>
      </p:sp>
      <p:sp>
        <p:nvSpPr>
          <p:cNvPr id="17" name="Rectangle: Rounded Corners 16">
            <a:extLst>
              <a:ext uri="{FF2B5EF4-FFF2-40B4-BE49-F238E27FC236}">
                <a16:creationId xmlns:a16="http://schemas.microsoft.com/office/drawing/2014/main" id="{3BA9018E-E962-CFE6-D11E-53CE7B427906}"/>
              </a:ext>
              <a:ext uri="{C183D7F6-B498-43B3-948B-1728B52AA6E4}">
                <adec:decorative xmlns:adec="http://schemas.microsoft.com/office/drawing/2017/decorative" val="0"/>
              </a:ext>
            </a:extLst>
          </p:cNvPr>
          <p:cNvSpPr/>
          <p:nvPr/>
        </p:nvSpPr>
        <p:spPr bwMode="auto">
          <a:xfrm>
            <a:off x="4512011" y="1785131"/>
            <a:ext cx="3167977" cy="342736"/>
          </a:xfrm>
          <a:prstGeom prst="roundRect">
            <a:avLst>
              <a:gd name="adj" fmla="val 6173"/>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FFFFFF"/>
                </a:solidFill>
                <a:effectLst/>
                <a:uLnTx/>
                <a:uFillTx/>
                <a:latin typeface="Segoe UI Semibold"/>
                <a:ea typeface="+mn-ea"/>
                <a:cs typeface="Segoe UI" pitchFamily="34" charset="0"/>
              </a:rPr>
              <a:t>Codex</a:t>
            </a:r>
          </a:p>
        </p:txBody>
      </p:sp>
      <p:sp>
        <p:nvSpPr>
          <p:cNvPr id="8" name="Text Placeholder 4">
            <a:extLst>
              <a:ext uri="{FF2B5EF4-FFF2-40B4-BE49-F238E27FC236}">
                <a16:creationId xmlns:a16="http://schemas.microsoft.com/office/drawing/2014/main" id="{EA08A374-9237-24A9-51EB-614CDA8F89F7}"/>
              </a:ext>
              <a:ext uri="{C183D7F6-B498-43B3-948B-1728B52AA6E4}">
                <adec:decorative xmlns:adec="http://schemas.microsoft.com/office/drawing/2017/decorative" val="0"/>
              </a:ext>
            </a:extLst>
          </p:cNvPr>
          <p:cNvSpPr txBox="1">
            <a:spLocks/>
          </p:cNvSpPr>
          <p:nvPr/>
        </p:nvSpPr>
        <p:spPr>
          <a:xfrm>
            <a:off x="4397404" y="2404866"/>
            <a:ext cx="3397187" cy="39087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Prompt: </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Table customers, columns = [</a:t>
            </a:r>
            <a:r>
              <a:rPr kumimoji="0" lang="en-US" sz="1400" b="0" i="0" u="none" strike="noStrike" kern="1200" cap="none" spc="0" normalizeH="0" baseline="0" noProof="0" err="1">
                <a:ln>
                  <a:noFill/>
                </a:ln>
                <a:solidFill>
                  <a:srgbClr val="FFFFFF"/>
                </a:solidFill>
                <a:effectLst/>
                <a:uLnTx/>
                <a:uFillTx/>
                <a:latin typeface="Roboto Mono" panose="020B0604020202020204" pitchFamily="49" charset="0"/>
                <a:ea typeface="+mn-ea"/>
                <a:cs typeface="Segoe UI" panose="020B0502040204020203" pitchFamily="34" charset="0"/>
              </a:rPr>
              <a:t>CustomerId</a:t>
            </a: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 FirstName, </a:t>
            </a:r>
            <a:r>
              <a:rPr kumimoji="0" lang="en-US" sz="1400" b="0" i="0" u="none" strike="noStrike" kern="1200" cap="none" spc="0" normalizeH="0" baseline="0" noProof="0" err="1">
                <a:ln>
                  <a:noFill/>
                </a:ln>
                <a:solidFill>
                  <a:srgbClr val="FFFFFF"/>
                </a:solidFill>
                <a:effectLst/>
                <a:uLnTx/>
                <a:uFillTx/>
                <a:latin typeface="Roboto Mono" panose="020B0604020202020204" pitchFamily="49" charset="0"/>
                <a:ea typeface="+mn-ea"/>
                <a:cs typeface="Segoe UI" panose="020B0502040204020203" pitchFamily="34" charset="0"/>
              </a:rPr>
              <a:t>LastName</a:t>
            </a: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 Company, Address, City, State, Country, </a:t>
            </a:r>
            <a:r>
              <a:rPr kumimoji="0" lang="en-US" sz="1400" b="0" i="0" u="none" strike="noStrike" kern="1200" cap="none" spc="0" normalizeH="0" baseline="0" noProof="0" err="1">
                <a:ln>
                  <a:noFill/>
                </a:ln>
                <a:solidFill>
                  <a:srgbClr val="FFFFFF"/>
                </a:solidFill>
                <a:effectLst/>
                <a:uLnTx/>
                <a:uFillTx/>
                <a:latin typeface="Roboto Mono" panose="020B0604020202020204" pitchFamily="49" charset="0"/>
                <a:ea typeface="+mn-ea"/>
                <a:cs typeface="Segoe UI" panose="020B0502040204020203" pitchFamily="34" charset="0"/>
              </a:rPr>
              <a:t>PostalCode</a:t>
            </a: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Create a SQL query for all customers in Texas named Jane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query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highlight>
                <a:srgbClr val="00FF00"/>
              </a:highlight>
              <a:uLnTx/>
              <a:uFillTx/>
              <a:latin typeface="Roboto Mono" panose="020B0604020202020204" pitchFamily="49"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highlight>
                  <a:srgbClr val="00FF00"/>
                </a:highlight>
                <a:uLnTx/>
                <a:uFillTx/>
                <a:latin typeface="Roboto Mono" panose="020B0604020202020204" pitchFamily="49" charset="0"/>
                <a:ea typeface="+mn-ea"/>
                <a:cs typeface="Segoe UI" panose="020B0502040204020203" pitchFamily="34" charset="0"/>
              </a:rPr>
              <a:t>SELECT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highlight>
                  <a:srgbClr val="00FF00"/>
                </a:highlight>
                <a:uLnTx/>
                <a:uFillTx/>
                <a:latin typeface="Roboto Mono" panose="020B0604020202020204" pitchFamily="49" charset="0"/>
                <a:ea typeface="+mn-ea"/>
                <a:cs typeface="Segoe UI" panose="020B0502040204020203" pitchFamily="34" charset="0"/>
              </a:rPr>
              <a:t>FROM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highlight>
                  <a:srgbClr val="00FF00"/>
                </a:highlight>
                <a:uLnTx/>
                <a:uFillTx/>
                <a:latin typeface="Roboto Mono" panose="020B0604020202020204" pitchFamily="49" charset="0"/>
                <a:ea typeface="+mn-ea"/>
                <a:cs typeface="Segoe UI" panose="020B0502040204020203" pitchFamily="34" charset="0"/>
              </a:rPr>
              <a:t>WHERE State = 'TX' AND FirstName = 'Jane'</a:t>
            </a:r>
            <a:endParaRPr kumimoji="0" lang="en-US" sz="1400" b="0" i="0" u="none" strike="noStrike" kern="1200" cap="none" spc="0" normalizeH="0" baseline="0" noProof="0">
              <a:ln>
                <a:noFill/>
              </a:ln>
              <a:solidFill>
                <a:srgbClr val="000000"/>
              </a:solidFill>
              <a:effectLst/>
              <a:highlight>
                <a:srgbClr val="00FF00"/>
              </a:highlight>
              <a:uLnTx/>
              <a:uFillTx/>
              <a:latin typeface="Segoe UI"/>
              <a:ea typeface="+mn-ea"/>
              <a:cs typeface="Segoe UI" panose="020B0502040204020203" pitchFamily="34" charset="0"/>
            </a:endParaRPr>
          </a:p>
        </p:txBody>
      </p:sp>
      <p:sp>
        <p:nvSpPr>
          <p:cNvPr id="20" name="Rectangle: Rounded Corners 19">
            <a:extLst>
              <a:ext uri="{FF2B5EF4-FFF2-40B4-BE49-F238E27FC236}">
                <a16:creationId xmlns:a16="http://schemas.microsoft.com/office/drawing/2014/main" id="{7AF0E634-D7AA-1DF7-3E8F-9AF06CA6CB81}"/>
              </a:ext>
              <a:ext uri="{C183D7F6-B498-43B3-948B-1728B52AA6E4}">
                <adec:decorative xmlns:adec="http://schemas.microsoft.com/office/drawing/2017/decorative" val="0"/>
              </a:ext>
            </a:extLst>
          </p:cNvPr>
          <p:cNvSpPr/>
          <p:nvPr/>
        </p:nvSpPr>
        <p:spPr bwMode="auto">
          <a:xfrm>
            <a:off x="8378680" y="1785131"/>
            <a:ext cx="3167977" cy="342736"/>
          </a:xfrm>
          <a:prstGeom prst="roundRect">
            <a:avLst>
              <a:gd name="adj" fmla="val 7485"/>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DALL·E</a:t>
            </a:r>
          </a:p>
        </p:txBody>
      </p:sp>
      <p:sp>
        <p:nvSpPr>
          <p:cNvPr id="10" name="TextBox 9">
            <a:extLst>
              <a:ext uri="{FF2B5EF4-FFF2-40B4-BE49-F238E27FC236}">
                <a16:creationId xmlns:a16="http://schemas.microsoft.com/office/drawing/2014/main" id="{3F2D72B7-9CD2-3845-F430-3ED0F707DBBF}"/>
              </a:ext>
              <a:ext uri="{C183D7F6-B498-43B3-948B-1728B52AA6E4}">
                <adec:decorative xmlns:adec="http://schemas.microsoft.com/office/drawing/2017/decorative" val="0"/>
              </a:ext>
            </a:extLst>
          </p:cNvPr>
          <p:cNvSpPr txBox="1"/>
          <p:nvPr/>
        </p:nvSpPr>
        <p:spPr>
          <a:xfrm>
            <a:off x="8318560" y="2404866"/>
            <a:ext cx="3288221" cy="661720"/>
          </a:xfrm>
          <a:prstGeom prst="rect">
            <a:avLst/>
          </a:prstGeom>
        </p:spPr>
        <p:txBody>
          <a:bodyPr vert="horz" wrap="square" lIns="0" tIns="0" rIns="0" bIns="0" rtlCol="0">
            <a:spAutoFit/>
          </a:bodyPr>
          <a:lstStyle>
            <a:defPPr>
              <a:defRPr lang="en-US"/>
            </a:defPPr>
            <a:lvl1pPr marR="0" lvl="0" indent="0" defTabSz="932742" fontAlgn="auto">
              <a:lnSpc>
                <a:spcPct val="100000"/>
              </a:lnSpc>
              <a:spcBef>
                <a:spcPts val="1800"/>
              </a:spcBef>
              <a:spcAft>
                <a:spcPts val="0"/>
              </a:spcAft>
              <a:buClrTx/>
              <a:buSzPct val="90000"/>
              <a:buFont typeface="Wingdings" panose="05000000000000000000" pitchFamily="2" charset="2"/>
              <a:buNone/>
              <a:tabLst/>
              <a:defRPr kumimoji="0" sz="1200" b="0" i="0" u="none" strike="noStrike" cap="none" spc="0" normalizeH="0" baseline="0">
                <a:ln>
                  <a:noFill/>
                </a:ln>
                <a:solidFill>
                  <a:srgbClr val="FFFFFF"/>
                </a:solidFill>
                <a:effectLst/>
                <a:uLnTx/>
                <a:uFillTx/>
                <a:latin typeface="Roboto Mono" panose="020B0604020202020204" pitchFamily="49" charset="0"/>
                <a:cs typeface="Segoe UI" panose="020B0502040204020203" pitchFamily="34" charset="0"/>
              </a:defRPr>
            </a:lvl1pPr>
            <a:lvl2pPr marL="0" marR="0" indent="0" defTabSz="932742" fontAlgn="auto">
              <a:lnSpc>
                <a:spcPct val="100000"/>
              </a:lnSpc>
              <a:spcBef>
                <a:spcPts val="0"/>
              </a:spcBef>
              <a:spcAft>
                <a:spcPts val="600"/>
              </a:spcAft>
              <a:buClrTx/>
              <a:buSzPct val="90000"/>
              <a:buFont typeface="Wingdings" panose="05000000000000000000" pitchFamily="2" charset="2"/>
              <a:buNone/>
              <a:tabLst/>
              <a:defRPr spc="0" baseline="0">
                <a:gradFill>
                  <a:gsLst>
                    <a:gs pos="1250">
                      <a:schemeClr val="tx1"/>
                    </a:gs>
                    <a:gs pos="100000">
                      <a:schemeClr val="tx1"/>
                    </a:gs>
                  </a:gsLst>
                  <a:lin ang="5400000" scaled="0"/>
                </a:gradFill>
              </a:defRPr>
            </a:lvl2pPr>
            <a:lvl3pPr marL="0" marR="0" indent="0" defTabSz="932742" fontAlgn="auto">
              <a:lnSpc>
                <a:spcPct val="100000"/>
              </a:lnSpc>
              <a:spcBef>
                <a:spcPts val="0"/>
              </a:spcBef>
              <a:spcAft>
                <a:spcPts val="60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0" marR="0" indent="0" defTabSz="932742" fontAlgn="auto">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defRPr>
            </a:lvl4pPr>
            <a:lvl5pPr marL="0" marR="0" indent="0" defTabSz="932742" fontAlgn="auto">
              <a:lnSpc>
                <a:spcPct val="100000"/>
              </a:lnSpc>
              <a:spcBef>
                <a:spcPts val="0"/>
              </a:spcBef>
              <a:spcAft>
                <a:spcPts val="60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Prompt: A white Siamese cat</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Roboto Mono" panose="020B0604020202020204" pitchFamily="49" charset="0"/>
                <a:ea typeface="+mn-ea"/>
                <a:cs typeface="Segoe UI" panose="020B0502040204020203" pitchFamily="34" charset="0"/>
              </a:rPr>
              <a:t>Response:</a:t>
            </a:r>
          </a:p>
        </p:txBody>
      </p:sp>
      <p:pic>
        <p:nvPicPr>
          <p:cNvPr id="11" name="Picture 10" descr="An image generated by DALL-E of a white siamese cat">
            <a:extLst>
              <a:ext uri="{FF2B5EF4-FFF2-40B4-BE49-F238E27FC236}">
                <a16:creationId xmlns:a16="http://schemas.microsoft.com/office/drawing/2014/main" id="{3233CD03-C633-F6C7-601A-E2D6A8562148}"/>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8560" y="3112579"/>
            <a:ext cx="3288221" cy="3288221"/>
          </a:xfrm>
          <a:prstGeom prst="rect">
            <a:avLst/>
          </a:prstGeom>
        </p:spPr>
      </p:pic>
    </p:spTree>
    <p:extLst>
      <p:ext uri="{BB962C8B-B14F-4D97-AF65-F5344CB8AC3E}">
        <p14:creationId xmlns:p14="http://schemas.microsoft.com/office/powerpoint/2010/main" val="233929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gnite 2019 Black">
  <a:themeElements>
    <a:clrScheme name="Azure">
      <a:dk1>
        <a:sysClr val="windowText" lastClr="000000"/>
      </a:dk1>
      <a:lt1>
        <a:sysClr val="window" lastClr="FFFFFF"/>
      </a:lt1>
      <a:dk2>
        <a:srgbClr val="000000"/>
      </a:dk2>
      <a:lt2>
        <a:srgbClr val="FFFFFF"/>
      </a:lt2>
      <a:accent1>
        <a:srgbClr val="0078D4"/>
      </a:accent1>
      <a:accent2>
        <a:srgbClr val="50E6FF"/>
      </a:accent2>
      <a:accent3>
        <a:srgbClr val="3C3C41"/>
      </a:accent3>
      <a:accent4>
        <a:srgbClr val="75757A"/>
      </a:accent4>
      <a:accent5>
        <a:srgbClr val="EBEBEB"/>
      </a:accent5>
      <a:accent6>
        <a:srgbClr val="FFFFFF"/>
      </a:accent6>
      <a:hlink>
        <a:srgbClr val="0078D4"/>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F8CBCD3C-F346-4704-9E55-7681191E3DC9}" vid="{9B198E64-13BA-4121-B286-122848D264C2}"/>
    </a:ext>
  </a:extLst>
</a:theme>
</file>

<file path=ppt/theme/theme3.xml><?xml version="1.0" encoding="utf-8"?>
<a:theme xmlns:a="http://schemas.openxmlformats.org/drawingml/2006/main" name="Office Theme">
  <a:themeElements>
    <a:clrScheme name="RD Summit 2022">
      <a:dk1>
        <a:srgbClr val="000000"/>
      </a:dk1>
      <a:lt1>
        <a:sysClr val="window" lastClr="FFFFFF"/>
      </a:lt1>
      <a:dk2>
        <a:srgbClr val="081F2C"/>
      </a:dk2>
      <a:lt2>
        <a:srgbClr val="F4F3F5"/>
      </a:lt2>
      <a:accent1>
        <a:srgbClr val="0078D4"/>
      </a:accent1>
      <a:accent2>
        <a:srgbClr val="FFA488"/>
      </a:accent2>
      <a:accent3>
        <a:srgbClr val="8DC8E8"/>
      </a:accent3>
      <a:accent4>
        <a:srgbClr val="CC88D4"/>
      </a:accent4>
      <a:accent5>
        <a:srgbClr val="FFB900"/>
      </a:accent5>
      <a:accent6>
        <a:srgbClr val="2D7635"/>
      </a:accent6>
      <a:hlink>
        <a:srgbClr val="0563C1"/>
      </a:hlink>
      <a:folHlink>
        <a:srgbClr val="954F72"/>
      </a:folHlink>
    </a:clrScheme>
    <a:fontScheme name="MVP Summit 2022">
      <a:majorFont>
        <a:latin typeface="Segoe Pro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5.xml><?xml version="1.0" encoding="utf-8"?>
<a:theme xmlns:a="http://schemas.openxmlformats.org/drawingml/2006/main" name="4_Azure black">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black" id="{53C0B6A1-716C-454D-B8B3-AA783C9C341C}" vid="{1DFA1A8E-225C-4902-9EB0-6F9712DD9E37}"/>
    </a:ext>
  </a:extLst>
</a:theme>
</file>

<file path=ppt/theme/theme6.xml><?xml version="1.0" encoding="utf-8"?>
<a:theme xmlns:a="http://schemas.openxmlformats.org/drawingml/2006/main" name="1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7.xml><?xml version="1.0" encoding="utf-8"?>
<a:theme xmlns:a="http://schemas.openxmlformats.org/drawingml/2006/main" name="3_Azure black">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black" id="{53C0B6A1-716C-454D-B8B3-AA783C9C341C}" vid="{1DFA1A8E-225C-4902-9EB0-6F9712DD9E37}"/>
    </a:ext>
  </a:extLst>
</a:theme>
</file>

<file path=ppt/theme/theme8.xml><?xml version="1.0" encoding="utf-8"?>
<a:theme xmlns:a="http://schemas.openxmlformats.org/drawingml/2006/main" name="9-51153_Microsoft_Ignite_Black_Template">
  <a:themeElements>
    <a:clrScheme name="MBAS_Dark">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S_Ignite_Digital_Event_Template_v12.potx" id="{987F915D-5FB6-4803-B1B9-1178BD7F7B76}" vid="{5CD2FFA6-B9A3-408C-B7F0-5DF8305F3E28}"/>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9c1c8c-6dcb-4989-8e51-40361b668b9c" xsi:nil="true"/>
    <lcf76f155ced4ddcb4097134ff3c332f xmlns="e30efebd-e1f5-4dd0-8d05-209c2abfca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94D8B8AE832C544ABFF6885D34AC421" ma:contentTypeVersion="18" ma:contentTypeDescription="Crear nuevo documento." ma:contentTypeScope="" ma:versionID="dbe5402bdaa8f5630d7ea6ade4f49e60">
  <xsd:schema xmlns:xsd="http://www.w3.org/2001/XMLSchema" xmlns:xs="http://www.w3.org/2001/XMLSchema" xmlns:p="http://schemas.microsoft.com/office/2006/metadata/properties" xmlns:ns2="e30efebd-e1f5-4dd0-8d05-209c2abfcaf1" xmlns:ns3="059c1c8c-6dcb-4989-8e51-40361b668b9c" targetNamespace="http://schemas.microsoft.com/office/2006/metadata/properties" ma:root="true" ma:fieldsID="6f716a5371a13ba935d04bf9f41d5845" ns2:_="" ns3:_="">
    <xsd:import namespace="e30efebd-e1f5-4dd0-8d05-209c2abfcaf1"/>
    <xsd:import namespace="059c1c8c-6dcb-4989-8e51-40361b668b9c"/>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efebd-e1f5-4dd0-8d05-209c2abfc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56669f41-4c8c-421b-98ab-746945eaab4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9c1c8c-6dcb-4989-8e51-40361b668b9c"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e7f90cd-dacf-44d1-84a3-e595f375f2b5}" ma:internalName="TaxCatchAll" ma:showField="CatchAllData" ma:web="059c1c8c-6dcb-4989-8e51-40361b668b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9B4FB5-93CA-403D-949A-0D905748CFB9}">
  <ds:schemaRefs>
    <ds:schemaRef ds:uri="059c1c8c-6dcb-4989-8e51-40361b668b9c"/>
    <ds:schemaRef ds:uri="e30efebd-e1f5-4dd0-8d05-209c2abfca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ECA4ABE-6B58-49B9-B671-A528E390BD1D}">
  <ds:schemaRefs>
    <ds:schemaRef ds:uri="http://schemas.microsoft.com/sharepoint/v3/contenttype/forms"/>
  </ds:schemaRefs>
</ds:datastoreItem>
</file>

<file path=customXml/itemProps3.xml><?xml version="1.0" encoding="utf-8"?>
<ds:datastoreItem xmlns:ds="http://schemas.openxmlformats.org/officeDocument/2006/customXml" ds:itemID="{A1174E37-AA47-4662-B736-9AC5945F36B5}"/>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15</Notes>
  <HiddenSlides>0</HiddenSlides>
  <ScaleCrop>false</ScaleCrop>
  <HeadingPairs>
    <vt:vector size="4" baseType="variant">
      <vt:variant>
        <vt:lpstr>Theme</vt:lpstr>
      </vt:variant>
      <vt:variant>
        <vt:i4>8</vt:i4>
      </vt:variant>
      <vt:variant>
        <vt:lpstr>Slide Titles</vt:lpstr>
      </vt:variant>
      <vt:variant>
        <vt:i4>36</vt:i4>
      </vt:variant>
    </vt:vector>
  </HeadingPairs>
  <TitlesOfParts>
    <vt:vector size="44" baseType="lpstr">
      <vt:lpstr>Diseño personalizado</vt:lpstr>
      <vt:lpstr>Ignite 2019 Black</vt:lpstr>
      <vt:lpstr>Office Theme</vt:lpstr>
      <vt:lpstr>2_Black Template</vt:lpstr>
      <vt:lpstr>4_Azure black</vt:lpstr>
      <vt:lpstr>1_Black Template</vt:lpstr>
      <vt:lpstr>3_Azure black</vt:lpstr>
      <vt:lpstr>9-51153_Microsoft_Ignite_Black_Template</vt:lpstr>
      <vt:lpstr>PowerPoint Presentation</vt:lpstr>
      <vt:lpstr>PowerPoint Presentation</vt:lpstr>
      <vt:lpstr>The Big Wave of AI at Scale:  La Pregunta es mas importante que la  Respuesta   Wilson Pais  Digital Native Companies &amp; Ecosystems Microsoft Latin America</vt:lpstr>
      <vt:lpstr>AI innovation fueled by Research (decades)</vt:lpstr>
      <vt:lpstr>The past 3 years have been especially interesting…6 months !</vt:lpstr>
      <vt:lpstr>OpenAI &amp; Microsoft</vt:lpstr>
      <vt:lpstr>Brief history of AI</vt:lpstr>
      <vt:lpstr>Our partnership with OpenAI</vt:lpstr>
      <vt:lpstr>Models available by OpenAI on Azure</vt:lpstr>
      <vt:lpstr>PowerPoint Presentation</vt:lpstr>
      <vt:lpstr>PowerPoint Presentation</vt:lpstr>
      <vt:lpstr>PowerPoint Presentation</vt:lpstr>
      <vt:lpstr>PowerPoint Presentation</vt:lpstr>
      <vt:lpstr>Azure AI</vt:lpstr>
      <vt:lpstr>AI is transforming every industry</vt:lpstr>
      <vt:lpstr>DALL-E: Generating new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Santiago Lo Crea SPA</dc:creator>
  <cp:revision>29</cp:revision>
  <dcterms:created xsi:type="dcterms:W3CDTF">2021-07-28T14:07:56Z</dcterms:created>
  <dcterms:modified xsi:type="dcterms:W3CDTF">2023-07-27T14:35:45Z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0x010100294D8B8AE832C544ABFF6885D34AC421</vt:lpwstr>
  </property>
  <property fmtid="{D5CDD505-2E9C-101B-9397-08002B2CF9AE}" pid="3" name="MediaServiceImageTags">
    <vt:lpwstr/>
  </property>
</Properties>
</file>