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6" r:id="rId6"/>
  </p:sldMasterIdLst>
  <p:notesMasterIdLst>
    <p:notesMasterId r:id="rId20"/>
  </p:notesMasterIdLst>
  <p:sldIdLst>
    <p:sldId id="257" r:id="rId7"/>
    <p:sldId id="258" r:id="rId8"/>
    <p:sldId id="256" r:id="rId9"/>
    <p:sldId id="2076137983" r:id="rId10"/>
    <p:sldId id="2076137984" r:id="rId11"/>
    <p:sldId id="2076137990" r:id="rId12"/>
    <p:sldId id="2076137985" r:id="rId13"/>
    <p:sldId id="2076137987" r:id="rId14"/>
    <p:sldId id="267" r:id="rId15"/>
    <p:sldId id="2076137986" r:id="rId16"/>
    <p:sldId id="2076137991" r:id="rId17"/>
    <p:sldId id="259" r:id="rId18"/>
    <p:sldId id="2076137992" r:id="rId1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6BD8"/>
    <a:srgbClr val="F25022"/>
    <a:srgbClr val="233160"/>
    <a:srgbClr val="00AA4D"/>
    <a:srgbClr val="FFB9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9A9ED-418D-475F-A5D9-9BD89C1BA90A}" v="10" dt="2025-08-19T20:54:28.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ny Marcos" userId="099b6414-34bd-47e1-9c17-a662abccb806" providerId="ADAL" clId="{2849A9ED-418D-475F-A5D9-9BD89C1BA90A}"/>
    <pc:docChg chg="custSel delSld modSld">
      <pc:chgData name="Johnny Marcos" userId="099b6414-34bd-47e1-9c17-a662abccb806" providerId="ADAL" clId="{2849A9ED-418D-475F-A5D9-9BD89C1BA90A}" dt="2025-08-19T20:54:28.705" v="24" actId="1076"/>
      <pc:docMkLst>
        <pc:docMk/>
      </pc:docMkLst>
      <pc:sldChg chg="addSp modSp mod modAnim">
        <pc:chgData name="Johnny Marcos" userId="099b6414-34bd-47e1-9c17-a662abccb806" providerId="ADAL" clId="{2849A9ED-418D-475F-A5D9-9BD89C1BA90A}" dt="2025-08-19T20:50:31.267" v="2" actId="207"/>
        <pc:sldMkLst>
          <pc:docMk/>
          <pc:sldMk cId="4089505227" sldId="256"/>
        </pc:sldMkLst>
        <pc:spChg chg="mod">
          <ac:chgData name="Johnny Marcos" userId="099b6414-34bd-47e1-9c17-a662abccb806" providerId="ADAL" clId="{2849A9ED-418D-475F-A5D9-9BD89C1BA90A}" dt="2025-08-19T20:50:07.428" v="0"/>
          <ac:spMkLst>
            <pc:docMk/>
            <pc:sldMk cId="4089505227" sldId="256"/>
            <ac:spMk id="8" creationId="{558E8356-BEAB-7502-253D-EBFF7F08C2E6}"/>
          </ac:spMkLst>
        </pc:spChg>
        <pc:spChg chg="mod">
          <ac:chgData name="Johnny Marcos" userId="099b6414-34bd-47e1-9c17-a662abccb806" providerId="ADAL" clId="{2849A9ED-418D-475F-A5D9-9BD89C1BA90A}" dt="2025-08-19T20:50:23.028" v="1" actId="207"/>
          <ac:spMkLst>
            <pc:docMk/>
            <pc:sldMk cId="4089505227" sldId="256"/>
            <ac:spMk id="15" creationId="{F32087B1-4C7D-F5CB-BEE3-0944A79BAA59}"/>
          </ac:spMkLst>
        </pc:spChg>
        <pc:spChg chg="mod">
          <ac:chgData name="Johnny Marcos" userId="099b6414-34bd-47e1-9c17-a662abccb806" providerId="ADAL" clId="{2849A9ED-418D-475F-A5D9-9BD89C1BA90A}" dt="2025-08-19T20:50:31.267" v="2" actId="207"/>
          <ac:spMkLst>
            <pc:docMk/>
            <pc:sldMk cId="4089505227" sldId="256"/>
            <ac:spMk id="19" creationId="{7B941C6D-2F7A-3E28-FD94-589A6F927FC0}"/>
          </ac:spMkLst>
        </pc:spChg>
        <pc:spChg chg="add mod">
          <ac:chgData name="Johnny Marcos" userId="099b6414-34bd-47e1-9c17-a662abccb806" providerId="ADAL" clId="{2849A9ED-418D-475F-A5D9-9BD89C1BA90A}" dt="2025-08-19T20:50:07.428" v="0"/>
          <ac:spMkLst>
            <pc:docMk/>
            <pc:sldMk cId="4089505227" sldId="256"/>
            <ac:spMk id="20" creationId="{A18FCA93-7492-D054-A359-F5EB1C9D8071}"/>
          </ac:spMkLst>
        </pc:spChg>
        <pc:spChg chg="add mod">
          <ac:chgData name="Johnny Marcos" userId="099b6414-34bd-47e1-9c17-a662abccb806" providerId="ADAL" clId="{2849A9ED-418D-475F-A5D9-9BD89C1BA90A}" dt="2025-08-19T20:50:07.428" v="0"/>
          <ac:spMkLst>
            <pc:docMk/>
            <pc:sldMk cId="4089505227" sldId="256"/>
            <ac:spMk id="22" creationId="{47D2AC1A-DC2C-9E39-B4DD-6CFC14976FDC}"/>
          </ac:spMkLst>
        </pc:spChg>
        <pc:spChg chg="add mod">
          <ac:chgData name="Johnny Marcos" userId="099b6414-34bd-47e1-9c17-a662abccb806" providerId="ADAL" clId="{2849A9ED-418D-475F-A5D9-9BD89C1BA90A}" dt="2025-08-19T20:50:07.428" v="0"/>
          <ac:spMkLst>
            <pc:docMk/>
            <pc:sldMk cId="4089505227" sldId="256"/>
            <ac:spMk id="27" creationId="{A9697C7F-C689-8730-A571-A4272B907245}"/>
          </ac:spMkLst>
        </pc:spChg>
        <pc:spChg chg="add mod">
          <ac:chgData name="Johnny Marcos" userId="099b6414-34bd-47e1-9c17-a662abccb806" providerId="ADAL" clId="{2849A9ED-418D-475F-A5D9-9BD89C1BA90A}" dt="2025-08-19T20:50:07.428" v="0"/>
          <ac:spMkLst>
            <pc:docMk/>
            <pc:sldMk cId="4089505227" sldId="256"/>
            <ac:spMk id="29" creationId="{6C161FB3-0440-A2DE-6E9D-67CF4A908240}"/>
          </ac:spMkLst>
        </pc:spChg>
        <pc:spChg chg="add mod">
          <ac:chgData name="Johnny Marcos" userId="099b6414-34bd-47e1-9c17-a662abccb806" providerId="ADAL" clId="{2849A9ED-418D-475F-A5D9-9BD89C1BA90A}" dt="2025-08-19T20:50:07.428" v="0"/>
          <ac:spMkLst>
            <pc:docMk/>
            <pc:sldMk cId="4089505227" sldId="256"/>
            <ac:spMk id="33" creationId="{56DC485A-912D-E537-987B-F26A501FCE39}"/>
          </ac:spMkLst>
        </pc:spChg>
        <pc:spChg chg="add mod">
          <ac:chgData name="Johnny Marcos" userId="099b6414-34bd-47e1-9c17-a662abccb806" providerId="ADAL" clId="{2849A9ED-418D-475F-A5D9-9BD89C1BA90A}" dt="2025-08-19T20:50:07.428" v="0"/>
          <ac:spMkLst>
            <pc:docMk/>
            <pc:sldMk cId="4089505227" sldId="256"/>
            <ac:spMk id="38" creationId="{DA796DBA-57CD-80E4-B24D-AD7626FA789F}"/>
          </ac:spMkLst>
        </pc:spChg>
        <pc:spChg chg="add mod">
          <ac:chgData name="Johnny Marcos" userId="099b6414-34bd-47e1-9c17-a662abccb806" providerId="ADAL" clId="{2849A9ED-418D-475F-A5D9-9BD89C1BA90A}" dt="2025-08-19T20:50:07.428" v="0"/>
          <ac:spMkLst>
            <pc:docMk/>
            <pc:sldMk cId="4089505227" sldId="256"/>
            <ac:spMk id="41" creationId="{474FEE32-A318-58BA-D0A9-C46B5904B21D}"/>
          </ac:spMkLst>
        </pc:spChg>
        <pc:spChg chg="mod">
          <ac:chgData name="Johnny Marcos" userId="099b6414-34bd-47e1-9c17-a662abccb806" providerId="ADAL" clId="{2849A9ED-418D-475F-A5D9-9BD89C1BA90A}" dt="2025-08-19T20:50:07.428" v="0"/>
          <ac:spMkLst>
            <pc:docMk/>
            <pc:sldMk cId="4089505227" sldId="256"/>
            <ac:spMk id="47" creationId="{FED50374-32EE-55A1-248A-39FB0CE23E59}"/>
          </ac:spMkLst>
        </pc:spChg>
      </pc:sldChg>
      <pc:sldChg chg="addSp delSp modSp mod">
        <pc:chgData name="Johnny Marcos" userId="099b6414-34bd-47e1-9c17-a662abccb806" providerId="ADAL" clId="{2849A9ED-418D-475F-A5D9-9BD89C1BA90A}" dt="2025-08-19T20:53:58.678" v="16" actId="1076"/>
        <pc:sldMkLst>
          <pc:docMk/>
          <pc:sldMk cId="0" sldId="257"/>
        </pc:sldMkLst>
        <pc:spChg chg="del">
          <ac:chgData name="Johnny Marcos" userId="099b6414-34bd-47e1-9c17-a662abccb806" providerId="ADAL" clId="{2849A9ED-418D-475F-A5D9-9BD89C1BA90A}" dt="2025-08-19T20:51:12.004" v="4" actId="478"/>
          <ac:spMkLst>
            <pc:docMk/>
            <pc:sldMk cId="0" sldId="257"/>
            <ac:spMk id="12" creationId="{7D8386FF-868C-A0B4-FFA6-55BA6AE4ABF4}"/>
          </ac:spMkLst>
        </pc:spChg>
        <pc:picChg chg="add mod">
          <ac:chgData name="Johnny Marcos" userId="099b6414-34bd-47e1-9c17-a662abccb806" providerId="ADAL" clId="{2849A9ED-418D-475F-A5D9-9BD89C1BA90A}" dt="2025-08-19T20:53:58.678" v="16" actId="1076"/>
          <ac:picMkLst>
            <pc:docMk/>
            <pc:sldMk cId="0" sldId="257"/>
            <ac:picMk id="5" creationId="{B51E2CAF-930F-C839-1B9C-FB9E9BF2FC19}"/>
          </ac:picMkLst>
        </pc:picChg>
        <pc:picChg chg="mod">
          <ac:chgData name="Johnny Marcos" userId="099b6414-34bd-47e1-9c17-a662abccb806" providerId="ADAL" clId="{2849A9ED-418D-475F-A5D9-9BD89C1BA90A}" dt="2025-08-19T20:53:55.310" v="14" actId="1076"/>
          <ac:picMkLst>
            <pc:docMk/>
            <pc:sldMk cId="0" sldId="257"/>
            <ac:picMk id="14" creationId="{B8B514EA-1C65-DD94-1C4A-8D4485823767}"/>
          </ac:picMkLst>
        </pc:picChg>
        <pc:picChg chg="mod">
          <ac:chgData name="Johnny Marcos" userId="099b6414-34bd-47e1-9c17-a662abccb806" providerId="ADAL" clId="{2849A9ED-418D-475F-A5D9-9BD89C1BA90A}" dt="2025-08-19T20:53:56.961" v="15" actId="1076"/>
          <ac:picMkLst>
            <pc:docMk/>
            <pc:sldMk cId="0" sldId="257"/>
            <ac:picMk id="1030" creationId="{7C8B0270-5173-81FC-EA92-A208CA1D3733}"/>
          </ac:picMkLst>
        </pc:picChg>
      </pc:sldChg>
      <pc:sldChg chg="del">
        <pc:chgData name="Johnny Marcos" userId="099b6414-34bd-47e1-9c17-a662abccb806" providerId="ADAL" clId="{2849A9ED-418D-475F-A5D9-9BD89C1BA90A}" dt="2025-08-19T20:50:50.701" v="3" actId="47"/>
        <pc:sldMkLst>
          <pc:docMk/>
          <pc:sldMk cId="0" sldId="265"/>
        </pc:sldMkLst>
      </pc:sldChg>
      <pc:sldChg chg="del">
        <pc:chgData name="Johnny Marcos" userId="099b6414-34bd-47e1-9c17-a662abccb806" providerId="ADAL" clId="{2849A9ED-418D-475F-A5D9-9BD89C1BA90A}" dt="2025-08-19T20:50:50.701" v="3" actId="47"/>
        <pc:sldMkLst>
          <pc:docMk/>
          <pc:sldMk cId="0" sldId="268"/>
        </pc:sldMkLst>
      </pc:sldChg>
      <pc:sldChg chg="del">
        <pc:chgData name="Johnny Marcos" userId="099b6414-34bd-47e1-9c17-a662abccb806" providerId="ADAL" clId="{2849A9ED-418D-475F-A5D9-9BD89C1BA90A}" dt="2025-08-19T20:50:50.701" v="3" actId="47"/>
        <pc:sldMkLst>
          <pc:docMk/>
          <pc:sldMk cId="0" sldId="269"/>
        </pc:sldMkLst>
      </pc:sldChg>
      <pc:sldChg chg="del">
        <pc:chgData name="Johnny Marcos" userId="099b6414-34bd-47e1-9c17-a662abccb806" providerId="ADAL" clId="{2849A9ED-418D-475F-A5D9-9BD89C1BA90A}" dt="2025-08-19T20:50:50.701" v="3" actId="47"/>
        <pc:sldMkLst>
          <pc:docMk/>
          <pc:sldMk cId="0" sldId="270"/>
        </pc:sldMkLst>
      </pc:sldChg>
      <pc:sldChg chg="del">
        <pc:chgData name="Johnny Marcos" userId="099b6414-34bd-47e1-9c17-a662abccb806" providerId="ADAL" clId="{2849A9ED-418D-475F-A5D9-9BD89C1BA90A}" dt="2025-08-19T20:50:50.701" v="3" actId="47"/>
        <pc:sldMkLst>
          <pc:docMk/>
          <pc:sldMk cId="0" sldId="2076137988"/>
        </pc:sldMkLst>
      </pc:sldChg>
      <pc:sldChg chg="del">
        <pc:chgData name="Johnny Marcos" userId="099b6414-34bd-47e1-9c17-a662abccb806" providerId="ADAL" clId="{2849A9ED-418D-475F-A5D9-9BD89C1BA90A}" dt="2025-08-19T20:50:50.701" v="3" actId="47"/>
        <pc:sldMkLst>
          <pc:docMk/>
          <pc:sldMk cId="0" sldId="2076137989"/>
        </pc:sldMkLst>
      </pc:sldChg>
      <pc:sldChg chg="addSp delSp modSp mod">
        <pc:chgData name="Johnny Marcos" userId="099b6414-34bd-47e1-9c17-a662abccb806" providerId="ADAL" clId="{2849A9ED-418D-475F-A5D9-9BD89C1BA90A}" dt="2025-08-19T20:54:28.705" v="24" actId="1076"/>
        <pc:sldMkLst>
          <pc:docMk/>
          <pc:sldMk cId="816290947" sldId="2076137992"/>
        </pc:sldMkLst>
        <pc:spChg chg="del">
          <ac:chgData name="Johnny Marcos" userId="099b6414-34bd-47e1-9c17-a662abccb806" providerId="ADAL" clId="{2849A9ED-418D-475F-A5D9-9BD89C1BA90A}" dt="2025-08-19T20:54:17.385" v="17" actId="478"/>
          <ac:spMkLst>
            <pc:docMk/>
            <pc:sldMk cId="816290947" sldId="2076137992"/>
            <ac:spMk id="12" creationId="{CC455BF7-6432-69BA-06C4-ECC09FECF8F4}"/>
          </ac:spMkLst>
        </pc:spChg>
        <pc:picChg chg="add mod">
          <ac:chgData name="Johnny Marcos" userId="099b6414-34bd-47e1-9c17-a662abccb806" providerId="ADAL" clId="{2849A9ED-418D-475F-A5D9-9BD89C1BA90A}" dt="2025-08-19T20:54:17.825" v="18"/>
          <ac:picMkLst>
            <pc:docMk/>
            <pc:sldMk cId="816290947" sldId="2076137992"/>
            <ac:picMk id="2" creationId="{2E9D1CFE-9A29-F7DD-7DBB-0DAEFB85E940}"/>
          </ac:picMkLst>
        </pc:picChg>
        <pc:picChg chg="mod">
          <ac:chgData name="Johnny Marcos" userId="099b6414-34bd-47e1-9c17-a662abccb806" providerId="ADAL" clId="{2849A9ED-418D-475F-A5D9-9BD89C1BA90A}" dt="2025-08-19T20:54:20.683" v="20" actId="1076"/>
          <ac:picMkLst>
            <pc:docMk/>
            <pc:sldMk cId="816290947" sldId="2076137992"/>
            <ac:picMk id="14" creationId="{6817EAA0-0BFE-A981-FE25-0C6F1A4CB522}"/>
          </ac:picMkLst>
        </pc:picChg>
        <pc:picChg chg="mod">
          <ac:chgData name="Johnny Marcos" userId="099b6414-34bd-47e1-9c17-a662abccb806" providerId="ADAL" clId="{2849A9ED-418D-475F-A5D9-9BD89C1BA90A}" dt="2025-08-19T20:54:28.705" v="24" actId="1076"/>
          <ac:picMkLst>
            <pc:docMk/>
            <pc:sldMk cId="816290947" sldId="2076137992"/>
            <ac:picMk id="1030" creationId="{06EAE017-BC4F-D38F-8BE4-3B493D6117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F6843-3FCB-2341-9D85-C3991FB720D9}" type="datetimeFigureOut">
              <a:rPr lang="es-CL" smtClean="0"/>
              <a:t>19-08-2025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64C36-1A0D-FB47-83DE-6592A64F6FD7}" type="slidenum">
              <a:rPr lang="es-CL" smtClean="0"/>
              <a:t>‹Nº›</a:t>
            </a:fld>
            <a:endParaRPr lang="es-CL"/>
          </a:p>
        </p:txBody>
      </p:sp>
    </p:spTree>
    <p:extLst>
      <p:ext uri="{BB962C8B-B14F-4D97-AF65-F5344CB8AC3E}">
        <p14:creationId xmlns:p14="http://schemas.microsoft.com/office/powerpoint/2010/main" val="91717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Imagen 15" descr="Una persona con un micrófono en la mano&#10;&#10;El contenido generado por IA puede ser incorrecto.">
            <a:extLst>
              <a:ext uri="{FF2B5EF4-FFF2-40B4-BE49-F238E27FC236}">
                <a16:creationId xmlns:a16="http://schemas.microsoft.com/office/drawing/2014/main" id="{3F17825F-1E29-FC69-CBCF-23C39D6C604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25197" y="8"/>
            <a:ext cx="5041703" cy="6858000"/>
          </a:xfrm>
          <a:prstGeom prst="rect">
            <a:avLst/>
          </a:prstGeom>
        </p:spPr>
      </p:pic>
      <p:sp>
        <p:nvSpPr>
          <p:cNvPr id="10" name="Rectangle 2">
            <a:extLst>
              <a:ext uri="{FF2B5EF4-FFF2-40B4-BE49-F238E27FC236}">
                <a16:creationId xmlns:a16="http://schemas.microsoft.com/office/drawing/2014/main" id="{32B259EB-98F4-EB41-B4F1-DC26DB8C05F8}"/>
              </a:ext>
            </a:extLst>
          </p:cNvPr>
          <p:cNvSpPr/>
          <p:nvPr userDrawn="1"/>
        </p:nvSpPr>
        <p:spPr bwMode="auto">
          <a:xfrm rot="5400000">
            <a:off x="-908150" y="908153"/>
            <a:ext cx="6858001" cy="5041703"/>
          </a:xfrm>
          <a:prstGeom prst="rect">
            <a:avLst/>
          </a:prstGeom>
          <a:gradFill>
            <a:gsLst>
              <a:gs pos="0">
                <a:schemeClr val="accent1">
                  <a:lumMod val="0"/>
                  <a:alpha val="0"/>
                </a:schemeClr>
              </a:gs>
              <a:gs pos="41000">
                <a:schemeClr val="accent1">
                  <a:lumMod val="0"/>
                  <a:alpha val="7563"/>
                </a:schemeClr>
              </a:gs>
              <a:gs pos="85000">
                <a:schemeClr val="accent1">
                  <a:lumMod val="0"/>
                  <a:alpha val="36739"/>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2">
            <a:extLst>
              <a:ext uri="{FF2B5EF4-FFF2-40B4-BE49-F238E27FC236}">
                <a16:creationId xmlns:a16="http://schemas.microsoft.com/office/drawing/2014/main" id="{52D58867-79A1-BD46-A937-4648EF715D6E}"/>
              </a:ext>
            </a:extLst>
          </p:cNvPr>
          <p:cNvSpPr/>
          <p:nvPr userDrawn="1"/>
        </p:nvSpPr>
        <p:spPr>
          <a:xfrm>
            <a:off x="4197246" y="1"/>
            <a:ext cx="7994755" cy="5521311"/>
          </a:xfrm>
          <a:prstGeom prst="rect">
            <a:avLst/>
          </a:prstGeom>
          <a:solidFill>
            <a:srgbClr val="426BD8"/>
          </a:solidFill>
        </p:spPr>
      </p:sp>
      <p:sp>
        <p:nvSpPr>
          <p:cNvPr id="12" name="AutoShape 3">
            <a:extLst>
              <a:ext uri="{FF2B5EF4-FFF2-40B4-BE49-F238E27FC236}">
                <a16:creationId xmlns:a16="http://schemas.microsoft.com/office/drawing/2014/main" id="{63F8586A-AFB3-DC4B-89F3-E9EB14CDE5F3}"/>
              </a:ext>
            </a:extLst>
          </p:cNvPr>
          <p:cNvSpPr/>
          <p:nvPr userDrawn="1"/>
        </p:nvSpPr>
        <p:spPr>
          <a:xfrm>
            <a:off x="4197245" y="5521311"/>
            <a:ext cx="7994755" cy="1336689"/>
          </a:xfrm>
          <a:prstGeom prst="rect">
            <a:avLst/>
          </a:prstGeom>
          <a:solidFill>
            <a:srgbClr val="F25022"/>
          </a:solidFill>
        </p:spPr>
      </p:sp>
      <p:grpSp>
        <p:nvGrpSpPr>
          <p:cNvPr id="13" name="Group 8">
            <a:extLst>
              <a:ext uri="{FF2B5EF4-FFF2-40B4-BE49-F238E27FC236}">
                <a16:creationId xmlns:a16="http://schemas.microsoft.com/office/drawing/2014/main" id="{5BF160CC-E132-244D-BB5C-F6B2FA75D0EB}"/>
              </a:ext>
            </a:extLst>
          </p:cNvPr>
          <p:cNvGrpSpPr/>
          <p:nvPr userDrawn="1"/>
        </p:nvGrpSpPr>
        <p:grpSpPr>
          <a:xfrm>
            <a:off x="10672964" y="5521311"/>
            <a:ext cx="1519037" cy="1336689"/>
            <a:chOff x="0" y="0"/>
            <a:chExt cx="3038073" cy="2743200"/>
          </a:xfrm>
        </p:grpSpPr>
        <p:sp>
          <p:nvSpPr>
            <p:cNvPr id="14" name="AutoShape 9">
              <a:extLst>
                <a:ext uri="{FF2B5EF4-FFF2-40B4-BE49-F238E27FC236}">
                  <a16:creationId xmlns:a16="http://schemas.microsoft.com/office/drawing/2014/main" id="{0F8E4722-2C9C-3645-9A0C-A436A0BF0E27}"/>
                </a:ext>
              </a:extLst>
            </p:cNvPr>
            <p:cNvSpPr/>
            <p:nvPr/>
          </p:nvSpPr>
          <p:spPr>
            <a:xfrm>
              <a:off x="0" y="0"/>
              <a:ext cx="3038073" cy="2743200"/>
            </a:xfrm>
            <a:prstGeom prst="rect">
              <a:avLst/>
            </a:prstGeom>
            <a:solidFill>
              <a:srgbClr val="FFB902"/>
            </a:solidFill>
          </p:spPr>
        </p:sp>
        <p:pic>
          <p:nvPicPr>
            <p:cNvPr id="15" name="Picture 10">
              <a:extLst>
                <a:ext uri="{FF2B5EF4-FFF2-40B4-BE49-F238E27FC236}">
                  <a16:creationId xmlns:a16="http://schemas.microsoft.com/office/drawing/2014/main" id="{A4335CEE-1A4B-F34F-B15F-172525EC77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flipH="1">
              <a:off x="851252" y="839801"/>
              <a:ext cx="1335569" cy="1063598"/>
            </a:xfrm>
            <a:prstGeom prst="rect">
              <a:avLst/>
            </a:prstGeom>
          </p:spPr>
        </p:pic>
      </p:grpSp>
      <p:sp>
        <p:nvSpPr>
          <p:cNvPr id="6" name="Rectangle 2">
            <a:extLst>
              <a:ext uri="{FF2B5EF4-FFF2-40B4-BE49-F238E27FC236}">
                <a16:creationId xmlns:a16="http://schemas.microsoft.com/office/drawing/2014/main" id="{0D30BBCB-6878-0F79-03AA-9F6062DAE06A}"/>
              </a:ext>
            </a:extLst>
          </p:cNvPr>
          <p:cNvSpPr/>
          <p:nvPr userDrawn="1"/>
        </p:nvSpPr>
        <p:spPr bwMode="auto">
          <a:xfrm rot="5400000">
            <a:off x="-881757" y="909338"/>
            <a:ext cx="6858001" cy="5039308"/>
          </a:xfrm>
          <a:prstGeom prst="rect">
            <a:avLst/>
          </a:prstGeom>
          <a:gradFill>
            <a:gsLst>
              <a:gs pos="0">
                <a:schemeClr val="accent1">
                  <a:lumMod val="0"/>
                  <a:alpha val="0"/>
                </a:schemeClr>
              </a:gs>
              <a:gs pos="41000">
                <a:schemeClr val="accent1">
                  <a:lumMod val="0"/>
                  <a:alpha val="7563"/>
                </a:schemeClr>
              </a:gs>
              <a:gs pos="85000">
                <a:schemeClr val="accent1">
                  <a:lumMod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Marcador de texto 2">
            <a:extLst>
              <a:ext uri="{FF2B5EF4-FFF2-40B4-BE49-F238E27FC236}">
                <a16:creationId xmlns:a16="http://schemas.microsoft.com/office/drawing/2014/main" id="{52AA2C5F-8538-3F52-01B3-755C411B3D34}"/>
              </a:ext>
            </a:extLst>
          </p:cNvPr>
          <p:cNvSpPr>
            <a:spLocks noGrp="1"/>
          </p:cNvSpPr>
          <p:nvPr>
            <p:ph type="body" sz="quarter" idx="10" hasCustomPrompt="1"/>
          </p:nvPr>
        </p:nvSpPr>
        <p:spPr>
          <a:xfrm>
            <a:off x="5326954" y="1155631"/>
            <a:ext cx="4865687" cy="1758950"/>
          </a:xfrm>
          <a:prstGeom prst="rect">
            <a:avLst/>
          </a:prstGeom>
        </p:spPr>
        <p:txBody>
          <a:bodyPr>
            <a:normAutofit/>
          </a:bodyPr>
          <a:lstStyle>
            <a:lvl1pPr marL="0" indent="0" algn="l" defTabSz="914400" rtl="0" eaLnBrk="1" latinLnBrk="0" hangingPunct="1">
              <a:buNone/>
              <a:defRPr lang="es-MX" sz="4000" b="1" i="0" kern="1200" spc="250" dirty="0" smtClean="0">
                <a:solidFill>
                  <a:schemeClr val="bg1"/>
                </a:solidFill>
                <a:latin typeface="Segoe UI Semibold" panose="020B0502040204020203" pitchFamily="34" charset="0"/>
                <a:ea typeface="+mn-ea"/>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s-MX"/>
              <a:t>Título principal de la presentación</a:t>
            </a:r>
          </a:p>
        </p:txBody>
      </p:sp>
      <p:sp>
        <p:nvSpPr>
          <p:cNvPr id="3" name="Marcador de texto 4">
            <a:extLst>
              <a:ext uri="{FF2B5EF4-FFF2-40B4-BE49-F238E27FC236}">
                <a16:creationId xmlns:a16="http://schemas.microsoft.com/office/drawing/2014/main" id="{7CAFA7B9-4305-C961-5D30-BBFE9CDAA14D}"/>
              </a:ext>
            </a:extLst>
          </p:cNvPr>
          <p:cNvSpPr>
            <a:spLocks noGrp="1"/>
          </p:cNvSpPr>
          <p:nvPr>
            <p:ph type="body" sz="quarter" idx="11" hasCustomPrompt="1"/>
          </p:nvPr>
        </p:nvSpPr>
        <p:spPr>
          <a:xfrm>
            <a:off x="5326953" y="3901983"/>
            <a:ext cx="4865688" cy="830997"/>
          </a:xfrm>
          <a:prstGeom prst="rect">
            <a:avLst/>
          </a:prstGeom>
        </p:spPr>
        <p:txBody>
          <a:bodyPr>
            <a:noAutofit/>
          </a:bodyPr>
          <a:lstStyle>
            <a:lvl1pPr marL="0" indent="0" algn="l" defTabSz="914400" rtl="0" eaLnBrk="1" latinLnBrk="0" hangingPunct="1">
              <a:buNone/>
              <a:defRPr lang="es-CL" sz="2400" kern="1200" spc="200" baseline="0" dirty="0">
                <a:solidFill>
                  <a:schemeClr val="bg1"/>
                </a:solidFill>
                <a:latin typeface="Segoe UI Semilight" panose="020B0402040204020203" pitchFamily="34" charset="0"/>
                <a:ea typeface="+mn-ea"/>
                <a:cs typeface="Segoe UI Semilight" panose="020B0402040204020203" pitchFamily="34" charset="0"/>
              </a:defRPr>
            </a:lvl1pPr>
            <a:lvl2pPr marL="457200" indent="0">
              <a:buNone/>
              <a:defRPr sz="2400" b="0" i="0">
                <a:solidFill>
                  <a:schemeClr val="bg1"/>
                </a:solidFill>
                <a:latin typeface="Segoe UI" panose="020B0502040204020203" pitchFamily="34" charset="0"/>
                <a:cs typeface="Segoe UI" panose="020B0502040204020203" pitchFamily="34" charset="0"/>
              </a:defRPr>
            </a:lvl2pPr>
            <a:lvl3pPr marL="914400" indent="0">
              <a:buNone/>
              <a:defRPr sz="2400" b="0" i="0">
                <a:solidFill>
                  <a:schemeClr val="bg1"/>
                </a:solidFill>
                <a:latin typeface="Segoe UI" panose="020B0502040204020203" pitchFamily="34" charset="0"/>
                <a:cs typeface="Segoe UI" panose="020B0502040204020203" pitchFamily="34" charset="0"/>
              </a:defRPr>
            </a:lvl3pPr>
            <a:lvl4pPr marL="1371600" indent="0">
              <a:buNone/>
              <a:defRPr sz="2400" b="0" i="0">
                <a:solidFill>
                  <a:schemeClr val="bg1"/>
                </a:solidFill>
                <a:latin typeface="Segoe UI" panose="020B0502040204020203" pitchFamily="34" charset="0"/>
                <a:cs typeface="Segoe UI" panose="020B0502040204020203" pitchFamily="34" charset="0"/>
              </a:defRPr>
            </a:lvl4pPr>
            <a:lvl5pPr marL="1828800" indent="0">
              <a:buNone/>
              <a:defRPr sz="2400" b="0" i="0">
                <a:solidFill>
                  <a:schemeClr val="bg1"/>
                </a:solidFill>
                <a:latin typeface="Segoe UI" panose="020B0502040204020203" pitchFamily="34" charset="0"/>
                <a:cs typeface="Segoe UI" panose="020B0502040204020203" pitchFamily="34" charset="0"/>
              </a:defRPr>
            </a:lvl5pPr>
          </a:lstStyle>
          <a:p>
            <a:pPr lvl="0"/>
            <a:r>
              <a:rPr lang="es-MX"/>
              <a:t>Subtítulo de la presentación</a:t>
            </a:r>
            <a:endParaRPr lang="es-CL"/>
          </a:p>
        </p:txBody>
      </p:sp>
      <p:sp>
        <p:nvSpPr>
          <p:cNvPr id="17" name="Rectángulo 16">
            <a:extLst>
              <a:ext uri="{FF2B5EF4-FFF2-40B4-BE49-F238E27FC236}">
                <a16:creationId xmlns:a16="http://schemas.microsoft.com/office/drawing/2014/main" id="{8AA3DE03-F433-B780-EB70-4D503EB7C6AF}"/>
              </a:ext>
            </a:extLst>
          </p:cNvPr>
          <p:cNvSpPr/>
          <p:nvPr userDrawn="1"/>
        </p:nvSpPr>
        <p:spPr>
          <a:xfrm>
            <a:off x="25197" y="0"/>
            <a:ext cx="4172049" cy="68579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635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raportada">
    <p:bg>
      <p:bgPr>
        <a:solidFill>
          <a:srgbClr val="426B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50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A361F-C804-9A4E-9243-78926BCC3C12}"/>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88B85077-BC2C-8A44-B3B8-FB60E54F9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40AF1061-C896-A64A-ADEB-99A480BC1215}"/>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5" name="Marcador de pie de página 4">
            <a:extLst>
              <a:ext uri="{FF2B5EF4-FFF2-40B4-BE49-F238E27FC236}">
                <a16:creationId xmlns:a16="http://schemas.microsoft.com/office/drawing/2014/main" id="{80E79A96-5F9D-3B40-9132-469E1454D8C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D354188-0729-8148-BF56-C58DDF4A0C2B}"/>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368177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0A7A70-C736-064B-9517-C90E1ACAD8E9}"/>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CFAE9C2-2630-524C-9D18-37FC4EFC5E4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9A4F04C-F3D6-2E4C-82FB-9E708A4AD47E}"/>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5" name="Marcador de pie de página 4">
            <a:extLst>
              <a:ext uri="{FF2B5EF4-FFF2-40B4-BE49-F238E27FC236}">
                <a16:creationId xmlns:a16="http://schemas.microsoft.com/office/drawing/2014/main" id="{1EC1FF28-76A0-5B4A-B374-48CAE85FA38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81D9402-B8E3-9948-95AF-DED710CD5C94}"/>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126868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55E80-4A25-374E-BAD0-766D416DCF3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EE85A2FC-9440-7140-A7FD-C57D151D3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68E2A9CC-F65C-C847-938C-C6A36F77E844}"/>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5" name="Marcador de pie de página 4">
            <a:extLst>
              <a:ext uri="{FF2B5EF4-FFF2-40B4-BE49-F238E27FC236}">
                <a16:creationId xmlns:a16="http://schemas.microsoft.com/office/drawing/2014/main" id="{E81EE17E-84E3-D34A-9DD3-42165F9338E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4BB95F-7B06-6541-98CD-2A32C8B8B50F}"/>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368433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4ECD0-8F4A-EE48-A37F-A81A9D77AB2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FA464BE0-9F06-7E4B-B212-F747DCC25AF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0ADF6E55-90FF-064A-8B4A-9E3B28F2EA4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8FF2000-E974-B64F-B817-B40EECF6596D}"/>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6" name="Marcador de pie de página 5">
            <a:extLst>
              <a:ext uri="{FF2B5EF4-FFF2-40B4-BE49-F238E27FC236}">
                <a16:creationId xmlns:a16="http://schemas.microsoft.com/office/drawing/2014/main" id="{DF035863-9C25-1B4A-A26A-3D52182B49D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3E2543D-E761-194B-9676-13234F94729A}"/>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3102090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D167A-2FE2-D543-97E3-E29EE257F8C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EC789310-9ED8-DB40-B4B1-B7AFA1F85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2390483-9061-E342-8241-2AE357A049D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61A0867B-C30C-FF4C-B982-C2E620093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60417566-AF7E-AE48-9075-B63C54DBE64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5F5B698-B29F-DF45-9C7D-757A5CF09146}"/>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8" name="Marcador de pie de página 7">
            <a:extLst>
              <a:ext uri="{FF2B5EF4-FFF2-40B4-BE49-F238E27FC236}">
                <a16:creationId xmlns:a16="http://schemas.microsoft.com/office/drawing/2014/main" id="{1EE790E9-6FBC-6447-B63B-311CEED1B16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5998909-78D8-3A48-ACB5-99FC65CFE701}"/>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2689671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9AB56-25DB-3244-B650-F5196F58A53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07DF183B-8BB2-CC4E-AB38-DA055D2B99B2}"/>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4" name="Marcador de pie de página 3">
            <a:extLst>
              <a:ext uri="{FF2B5EF4-FFF2-40B4-BE49-F238E27FC236}">
                <a16:creationId xmlns:a16="http://schemas.microsoft.com/office/drawing/2014/main" id="{662CD1B3-F8AF-F44C-A4CF-AA6D89F67196}"/>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BD7FC4F3-8435-0B4F-A2F3-129E49C29554}"/>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1210369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C45F01-3DB0-B449-BF57-E40C9F266342}"/>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3" name="Marcador de pie de página 2">
            <a:extLst>
              <a:ext uri="{FF2B5EF4-FFF2-40B4-BE49-F238E27FC236}">
                <a16:creationId xmlns:a16="http://schemas.microsoft.com/office/drawing/2014/main" id="{E7DF495A-3970-C14B-8550-8B4BE6FE4B6F}"/>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81F7D6D-5C10-F946-B96C-6D45AC196E3A}"/>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1278840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004B5-2FAA-0A43-B2C6-E6B93FEA978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5AFE6913-9533-2445-8068-1A49B545B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5F005EF8-1E7F-A549-8899-F9F85FCD6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3A5DCEC-EA17-B348-AE58-C62E69519FCA}"/>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6" name="Marcador de pie de página 5">
            <a:extLst>
              <a:ext uri="{FF2B5EF4-FFF2-40B4-BE49-F238E27FC236}">
                <a16:creationId xmlns:a16="http://schemas.microsoft.com/office/drawing/2014/main" id="{AB7CCEF4-5FB3-9843-8173-B094DFD2F72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470CB9F-17D8-EC4F-A077-2CF6E3AB723C}"/>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1093492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62939D-4CE8-5F43-A033-70E3908288F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6E8CAF84-3FB8-224D-BB3A-121DD38DF1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EDD1DA1A-CCD9-704C-9780-EC5A0ADB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7A80FEF-2180-7646-96F4-017A45288DDB}"/>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6" name="Marcador de pie de página 5">
            <a:extLst>
              <a:ext uri="{FF2B5EF4-FFF2-40B4-BE49-F238E27FC236}">
                <a16:creationId xmlns:a16="http://schemas.microsoft.com/office/drawing/2014/main" id="{7009865A-27C9-F14A-ACCE-922C2802422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22392BA-CD04-E949-8DFE-40A2072C33A7}"/>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58784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Imagen 15" descr="Una persona con un micrófono en la mano&#10;&#10;El contenido generado por IA puede ser incorrecto.">
            <a:extLst>
              <a:ext uri="{FF2B5EF4-FFF2-40B4-BE49-F238E27FC236}">
                <a16:creationId xmlns:a16="http://schemas.microsoft.com/office/drawing/2014/main" id="{3F17825F-1E29-FC69-CBCF-23C39D6C604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25197" y="8"/>
            <a:ext cx="5041703" cy="6858000"/>
          </a:xfrm>
          <a:prstGeom prst="rect">
            <a:avLst/>
          </a:prstGeom>
        </p:spPr>
      </p:pic>
      <p:sp>
        <p:nvSpPr>
          <p:cNvPr id="10" name="Rectangle 2">
            <a:extLst>
              <a:ext uri="{FF2B5EF4-FFF2-40B4-BE49-F238E27FC236}">
                <a16:creationId xmlns:a16="http://schemas.microsoft.com/office/drawing/2014/main" id="{32B259EB-98F4-EB41-B4F1-DC26DB8C05F8}"/>
              </a:ext>
            </a:extLst>
          </p:cNvPr>
          <p:cNvSpPr/>
          <p:nvPr userDrawn="1"/>
        </p:nvSpPr>
        <p:spPr bwMode="auto">
          <a:xfrm rot="5400000">
            <a:off x="-908150" y="908153"/>
            <a:ext cx="6858001" cy="5041703"/>
          </a:xfrm>
          <a:prstGeom prst="rect">
            <a:avLst/>
          </a:prstGeom>
          <a:gradFill>
            <a:gsLst>
              <a:gs pos="0">
                <a:schemeClr val="accent1">
                  <a:lumMod val="0"/>
                  <a:alpha val="0"/>
                </a:schemeClr>
              </a:gs>
              <a:gs pos="41000">
                <a:schemeClr val="accent1">
                  <a:lumMod val="0"/>
                  <a:alpha val="7563"/>
                </a:schemeClr>
              </a:gs>
              <a:gs pos="85000">
                <a:schemeClr val="accent1">
                  <a:lumMod val="0"/>
                  <a:alpha val="36739"/>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2">
            <a:extLst>
              <a:ext uri="{FF2B5EF4-FFF2-40B4-BE49-F238E27FC236}">
                <a16:creationId xmlns:a16="http://schemas.microsoft.com/office/drawing/2014/main" id="{52D58867-79A1-BD46-A937-4648EF715D6E}"/>
              </a:ext>
            </a:extLst>
          </p:cNvPr>
          <p:cNvSpPr/>
          <p:nvPr userDrawn="1"/>
        </p:nvSpPr>
        <p:spPr>
          <a:xfrm>
            <a:off x="4197246" y="1"/>
            <a:ext cx="7994755" cy="6857999"/>
          </a:xfrm>
          <a:prstGeom prst="rect">
            <a:avLst/>
          </a:prstGeom>
          <a:solidFill>
            <a:srgbClr val="426BD8"/>
          </a:solidFill>
        </p:spPr>
      </p:sp>
      <p:sp>
        <p:nvSpPr>
          <p:cNvPr id="6" name="Rectangle 2">
            <a:extLst>
              <a:ext uri="{FF2B5EF4-FFF2-40B4-BE49-F238E27FC236}">
                <a16:creationId xmlns:a16="http://schemas.microsoft.com/office/drawing/2014/main" id="{0D30BBCB-6878-0F79-03AA-9F6062DAE06A}"/>
              </a:ext>
            </a:extLst>
          </p:cNvPr>
          <p:cNvSpPr/>
          <p:nvPr userDrawn="1"/>
        </p:nvSpPr>
        <p:spPr bwMode="auto">
          <a:xfrm rot="5400000">
            <a:off x="-881757" y="909338"/>
            <a:ext cx="6858001" cy="5039308"/>
          </a:xfrm>
          <a:prstGeom prst="rect">
            <a:avLst/>
          </a:prstGeom>
          <a:gradFill>
            <a:gsLst>
              <a:gs pos="0">
                <a:schemeClr val="accent1">
                  <a:lumMod val="0"/>
                  <a:alpha val="0"/>
                </a:schemeClr>
              </a:gs>
              <a:gs pos="41000">
                <a:schemeClr val="accent1">
                  <a:lumMod val="0"/>
                  <a:alpha val="7563"/>
                </a:schemeClr>
              </a:gs>
              <a:gs pos="85000">
                <a:schemeClr val="accent1">
                  <a:lumMod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Marcador de texto 2">
            <a:extLst>
              <a:ext uri="{FF2B5EF4-FFF2-40B4-BE49-F238E27FC236}">
                <a16:creationId xmlns:a16="http://schemas.microsoft.com/office/drawing/2014/main" id="{52AA2C5F-8538-3F52-01B3-755C411B3D34}"/>
              </a:ext>
            </a:extLst>
          </p:cNvPr>
          <p:cNvSpPr>
            <a:spLocks noGrp="1"/>
          </p:cNvSpPr>
          <p:nvPr>
            <p:ph type="body" sz="quarter" idx="10" hasCustomPrompt="1"/>
          </p:nvPr>
        </p:nvSpPr>
        <p:spPr>
          <a:xfrm>
            <a:off x="5326954" y="1155631"/>
            <a:ext cx="4865687" cy="1758950"/>
          </a:xfrm>
          <a:prstGeom prst="rect">
            <a:avLst/>
          </a:prstGeom>
        </p:spPr>
        <p:txBody>
          <a:bodyPr>
            <a:normAutofit/>
          </a:bodyPr>
          <a:lstStyle>
            <a:lvl1pPr marL="0" indent="0" algn="l" defTabSz="914400" rtl="0" eaLnBrk="1" latinLnBrk="0" hangingPunct="1">
              <a:buNone/>
              <a:defRPr lang="es-MX" sz="4000" b="1" i="0" kern="1200" spc="250" dirty="0" smtClean="0">
                <a:solidFill>
                  <a:schemeClr val="bg1"/>
                </a:solidFill>
                <a:latin typeface="Segoe UI Semibold" panose="020B0502040204020203" pitchFamily="34" charset="0"/>
                <a:ea typeface="+mn-ea"/>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s-MX"/>
              <a:t>Título principal de la presentación</a:t>
            </a:r>
          </a:p>
        </p:txBody>
      </p:sp>
      <p:sp>
        <p:nvSpPr>
          <p:cNvPr id="17" name="Rectángulo 16">
            <a:extLst>
              <a:ext uri="{FF2B5EF4-FFF2-40B4-BE49-F238E27FC236}">
                <a16:creationId xmlns:a16="http://schemas.microsoft.com/office/drawing/2014/main" id="{8AA3DE03-F433-B780-EB70-4D503EB7C6AF}"/>
              </a:ext>
            </a:extLst>
          </p:cNvPr>
          <p:cNvSpPr/>
          <p:nvPr userDrawn="1"/>
        </p:nvSpPr>
        <p:spPr>
          <a:xfrm>
            <a:off x="25197" y="0"/>
            <a:ext cx="4172049" cy="68579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19878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6C0200-F588-F348-A565-2AF4DFE02F3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1FEA0C56-F361-624B-9CBC-2C331FFD948B}"/>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0A2703D7-73A6-AB42-AF46-1104C0DB8320}"/>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5" name="Marcador de pie de página 4">
            <a:extLst>
              <a:ext uri="{FF2B5EF4-FFF2-40B4-BE49-F238E27FC236}">
                <a16:creationId xmlns:a16="http://schemas.microsoft.com/office/drawing/2014/main" id="{2B3C7B23-3E5D-494C-8D8B-416194D5351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CE502C3-7494-7540-9AC7-6C2DF77333A2}"/>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3790466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0DFD5A8-651C-824D-B151-8EBCBD8341E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423A3D56-FD2C-4045-87B1-9E12E76B9BF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C6B7ECE-417E-C243-BD82-D1E69A98E22B}"/>
              </a:ext>
            </a:extLst>
          </p:cNvPr>
          <p:cNvSpPr>
            <a:spLocks noGrp="1"/>
          </p:cNvSpPr>
          <p:nvPr>
            <p:ph type="dt" sz="half" idx="10"/>
          </p:nvPr>
        </p:nvSpPr>
        <p:spPr/>
        <p:txBody>
          <a:bodyPr/>
          <a:lstStyle/>
          <a:p>
            <a:fld id="{FC7CE761-1B7F-8C46-BA5C-855C439E000C}" type="datetimeFigureOut">
              <a:rPr lang="es-CL" smtClean="0"/>
              <a:t>19-08-2025</a:t>
            </a:fld>
            <a:endParaRPr lang="es-CL"/>
          </a:p>
        </p:txBody>
      </p:sp>
      <p:sp>
        <p:nvSpPr>
          <p:cNvPr id="5" name="Marcador de pie de página 4">
            <a:extLst>
              <a:ext uri="{FF2B5EF4-FFF2-40B4-BE49-F238E27FC236}">
                <a16:creationId xmlns:a16="http://schemas.microsoft.com/office/drawing/2014/main" id="{FE554410-8FF1-C944-8469-909953FFA94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742DE4-409F-9C4C-9A05-973D8F1318C5}"/>
              </a:ext>
            </a:extLst>
          </p:cNvPr>
          <p:cNvSpPr>
            <a:spLocks noGrp="1"/>
          </p:cNvSpPr>
          <p:nvPr>
            <p:ph type="sldNum" sz="quarter" idx="12"/>
          </p:nvPr>
        </p:nvSpPr>
        <p:spPr/>
        <p:txBody>
          <a:bodyPr/>
          <a:lstStyle/>
          <a:p>
            <a:fld id="{7E24DC28-06C8-9C47-A64E-4B61CC07B1A3}" type="slidenum">
              <a:rPr lang="es-CL" smtClean="0"/>
              <a:t>‹Nº›</a:t>
            </a:fld>
            <a:endParaRPr lang="es-CL"/>
          </a:p>
        </p:txBody>
      </p:sp>
    </p:spTree>
    <p:extLst>
      <p:ext uri="{BB962C8B-B14F-4D97-AF65-F5344CB8AC3E}">
        <p14:creationId xmlns:p14="http://schemas.microsoft.com/office/powerpoint/2010/main" val="1337697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13794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61305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150149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036790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915466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342248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624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1959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dor de temas">
    <p:bg>
      <p:bgPr>
        <a:solidFill>
          <a:srgbClr val="426BD8"/>
        </a:solid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8EBFB17-8D1E-0447-834C-8D309245F75A}"/>
              </a:ext>
            </a:extLst>
          </p:cNvPr>
          <p:cNvGrpSpPr/>
          <p:nvPr userDrawn="1"/>
        </p:nvGrpSpPr>
        <p:grpSpPr>
          <a:xfrm>
            <a:off x="11226954" y="6423351"/>
            <a:ext cx="526677" cy="123912"/>
            <a:chOff x="4789415" y="592142"/>
            <a:chExt cx="823037" cy="193637"/>
          </a:xfrm>
          <a:solidFill>
            <a:srgbClr val="F25022"/>
          </a:solidFill>
        </p:grpSpPr>
        <p:sp>
          <p:nvSpPr>
            <p:cNvPr id="11" name="Elipse 10">
              <a:extLst>
                <a:ext uri="{FF2B5EF4-FFF2-40B4-BE49-F238E27FC236}">
                  <a16:creationId xmlns:a16="http://schemas.microsoft.com/office/drawing/2014/main" id="{620A8983-BC2C-764F-8F2C-68C3097E4D03}"/>
                </a:ext>
              </a:extLst>
            </p:cNvPr>
            <p:cNvSpPr/>
            <p:nvPr/>
          </p:nvSpPr>
          <p:spPr>
            <a:xfrm>
              <a:off x="4789415" y="592142"/>
              <a:ext cx="193637" cy="193637"/>
            </a:xfrm>
            <a:prstGeom prst="ellipse">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BD7AAB40-C2CE-CC4A-B7B0-C688BFABC1FF}"/>
                </a:ext>
              </a:extLst>
            </p:cNvPr>
            <p:cNvSpPr/>
            <p:nvPr/>
          </p:nvSpPr>
          <p:spPr>
            <a:xfrm>
              <a:off x="5104115" y="592142"/>
              <a:ext cx="193637" cy="193637"/>
            </a:xfrm>
            <a:prstGeom prst="ellipse">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Elipse 12">
              <a:extLst>
                <a:ext uri="{FF2B5EF4-FFF2-40B4-BE49-F238E27FC236}">
                  <a16:creationId xmlns:a16="http://schemas.microsoft.com/office/drawing/2014/main" id="{D2A6DCBA-88DB-E94E-8EEC-804CEDF5EF08}"/>
                </a:ext>
              </a:extLst>
            </p:cNvPr>
            <p:cNvSpPr/>
            <p:nvPr/>
          </p:nvSpPr>
          <p:spPr>
            <a:xfrm>
              <a:off x="5418815" y="592142"/>
              <a:ext cx="193637" cy="193637"/>
            </a:xfrm>
            <a:prstGeom prst="ellipse">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7" name="Group 8">
            <a:extLst>
              <a:ext uri="{FF2B5EF4-FFF2-40B4-BE49-F238E27FC236}">
                <a16:creationId xmlns:a16="http://schemas.microsoft.com/office/drawing/2014/main" id="{BC714931-C5F6-5444-9F58-41F1B424429C}"/>
              </a:ext>
            </a:extLst>
          </p:cNvPr>
          <p:cNvGrpSpPr/>
          <p:nvPr userDrawn="1"/>
        </p:nvGrpSpPr>
        <p:grpSpPr>
          <a:xfrm>
            <a:off x="10678757" y="2473569"/>
            <a:ext cx="1519037" cy="1336689"/>
            <a:chOff x="0" y="0"/>
            <a:chExt cx="3038073" cy="2743200"/>
          </a:xfrm>
        </p:grpSpPr>
        <p:sp>
          <p:nvSpPr>
            <p:cNvPr id="18" name="AutoShape 9">
              <a:extLst>
                <a:ext uri="{FF2B5EF4-FFF2-40B4-BE49-F238E27FC236}">
                  <a16:creationId xmlns:a16="http://schemas.microsoft.com/office/drawing/2014/main" id="{AAEB76D4-429A-814D-8645-9BF066BC84C8}"/>
                </a:ext>
              </a:extLst>
            </p:cNvPr>
            <p:cNvSpPr/>
            <p:nvPr/>
          </p:nvSpPr>
          <p:spPr>
            <a:xfrm>
              <a:off x="0" y="0"/>
              <a:ext cx="3038073" cy="2743200"/>
            </a:xfrm>
            <a:prstGeom prst="rect">
              <a:avLst/>
            </a:prstGeom>
            <a:solidFill>
              <a:srgbClr val="FFB902"/>
            </a:solidFill>
          </p:spPr>
        </p:sp>
        <p:pic>
          <p:nvPicPr>
            <p:cNvPr id="19" name="Picture 10">
              <a:extLst>
                <a:ext uri="{FF2B5EF4-FFF2-40B4-BE49-F238E27FC236}">
                  <a16:creationId xmlns:a16="http://schemas.microsoft.com/office/drawing/2014/main" id="{3FAD9709-46FE-EB4E-8044-ACC94F62DCA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51252" y="839801"/>
              <a:ext cx="1335569" cy="1063598"/>
            </a:xfrm>
            <a:prstGeom prst="rect">
              <a:avLst/>
            </a:prstGeom>
          </p:spPr>
        </p:pic>
      </p:grpSp>
      <p:sp>
        <p:nvSpPr>
          <p:cNvPr id="20" name="AutoShape 11">
            <a:extLst>
              <a:ext uri="{FF2B5EF4-FFF2-40B4-BE49-F238E27FC236}">
                <a16:creationId xmlns:a16="http://schemas.microsoft.com/office/drawing/2014/main" id="{2A180D08-2F04-B742-8AEB-AEA2F0B7A742}"/>
              </a:ext>
            </a:extLst>
          </p:cNvPr>
          <p:cNvSpPr/>
          <p:nvPr userDrawn="1"/>
        </p:nvSpPr>
        <p:spPr>
          <a:xfrm>
            <a:off x="0" y="2473569"/>
            <a:ext cx="10668818" cy="1336689"/>
          </a:xfrm>
          <a:prstGeom prst="rect">
            <a:avLst/>
          </a:prstGeom>
          <a:solidFill>
            <a:schemeClr val="bg1">
              <a:lumMod val="95000"/>
            </a:schemeClr>
          </a:solidFill>
          <a:ln w="12700">
            <a:noFill/>
          </a:ln>
        </p:spPr>
      </p:sp>
      <p:sp>
        <p:nvSpPr>
          <p:cNvPr id="21" name="Marcador de texto 19">
            <a:extLst>
              <a:ext uri="{FF2B5EF4-FFF2-40B4-BE49-F238E27FC236}">
                <a16:creationId xmlns:a16="http://schemas.microsoft.com/office/drawing/2014/main" id="{66A5E5A9-BE4F-5A4D-BE5C-8E92CE532DC1}"/>
              </a:ext>
            </a:extLst>
          </p:cNvPr>
          <p:cNvSpPr>
            <a:spLocks noGrp="1"/>
          </p:cNvSpPr>
          <p:nvPr>
            <p:ph type="body" sz="quarter" idx="10" hasCustomPrompt="1"/>
          </p:nvPr>
        </p:nvSpPr>
        <p:spPr>
          <a:xfrm>
            <a:off x="429771" y="2473569"/>
            <a:ext cx="9616906" cy="1336689"/>
          </a:xfrm>
          <a:prstGeom prst="rect">
            <a:avLst/>
          </a:prstGeom>
        </p:spPr>
        <p:txBody>
          <a:bodyPr anchor="ctr">
            <a:noAutofit/>
          </a:bodyPr>
          <a:lstStyle>
            <a:lvl1pPr marL="0" indent="0" algn="l">
              <a:buNone/>
              <a:defRPr sz="4800" b="0" i="0" spc="10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lgn="ctr">
              <a:buNone/>
              <a:defRPr sz="2800" b="0" i="0">
                <a:solidFill>
                  <a:schemeClr val="bg1"/>
                </a:solidFill>
                <a:latin typeface="Segoe UI" panose="020B0502040204020203" pitchFamily="34" charset="0"/>
                <a:cs typeface="Segoe UI" panose="020B0502040204020203" pitchFamily="34" charset="0"/>
              </a:defRPr>
            </a:lvl2pPr>
            <a:lvl3pPr marL="914400" indent="0" algn="ctr">
              <a:buNone/>
              <a:defRPr sz="2400" b="0" i="0">
                <a:solidFill>
                  <a:schemeClr val="bg1"/>
                </a:solidFill>
                <a:latin typeface="Segoe UI" panose="020B0502040204020203" pitchFamily="34" charset="0"/>
                <a:cs typeface="Segoe UI" panose="020B0502040204020203" pitchFamily="34" charset="0"/>
              </a:defRPr>
            </a:lvl3pPr>
            <a:lvl4pPr marL="1371600" indent="0">
              <a:buNone/>
              <a:defRPr sz="1800" b="0" i="0">
                <a:solidFill>
                  <a:schemeClr val="bg1"/>
                </a:solidFill>
                <a:latin typeface="Segoe UI" panose="020B0502040204020203" pitchFamily="34" charset="0"/>
                <a:cs typeface="Segoe UI" panose="020B0502040204020203" pitchFamily="34" charset="0"/>
              </a:defRPr>
            </a:lvl4pPr>
            <a:lvl5pPr marL="1828800" indent="0">
              <a:buNone/>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s-MX"/>
              <a:t>Subtítulo principal</a:t>
            </a:r>
          </a:p>
        </p:txBody>
      </p:sp>
      <p:pic>
        <p:nvPicPr>
          <p:cNvPr id="4" name="Imagen 3">
            <a:extLst>
              <a:ext uri="{FF2B5EF4-FFF2-40B4-BE49-F238E27FC236}">
                <a16:creationId xmlns:a16="http://schemas.microsoft.com/office/drawing/2014/main" id="{4272667F-3136-42B4-C661-429D02B97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9771" y="6374130"/>
            <a:ext cx="931530" cy="289326"/>
          </a:xfrm>
          <a:prstGeom prst="rect">
            <a:avLst/>
          </a:prstGeom>
        </p:spPr>
      </p:pic>
    </p:spTree>
    <p:extLst>
      <p:ext uri="{BB962C8B-B14F-4D97-AF65-F5344CB8AC3E}">
        <p14:creationId xmlns:p14="http://schemas.microsoft.com/office/powerpoint/2010/main" val="21805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486652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08325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4325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contenido 01">
    <p:bg>
      <p:bgPr>
        <a:solidFill>
          <a:schemeClr val="bg1">
            <a:lumMod val="95000"/>
          </a:schemeClr>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410F34ED-9C35-2E40-9C98-DD7788C51DE4}"/>
              </a:ext>
            </a:extLst>
          </p:cNvPr>
          <p:cNvSpPr/>
          <p:nvPr userDrawn="1"/>
        </p:nvSpPr>
        <p:spPr>
          <a:xfrm>
            <a:off x="0" y="384962"/>
            <a:ext cx="109330" cy="797795"/>
          </a:xfrm>
          <a:prstGeom prst="rect">
            <a:avLst/>
          </a:prstGeom>
          <a:solidFill>
            <a:srgbClr val="426BD8"/>
          </a:solidFill>
        </p:spPr>
      </p:sp>
      <p:sp>
        <p:nvSpPr>
          <p:cNvPr id="10" name="AutoShape 11">
            <a:extLst>
              <a:ext uri="{FF2B5EF4-FFF2-40B4-BE49-F238E27FC236}">
                <a16:creationId xmlns:a16="http://schemas.microsoft.com/office/drawing/2014/main" id="{00C1B351-A29F-5B4B-8D70-A7402F16FA8C}"/>
              </a:ext>
            </a:extLst>
          </p:cNvPr>
          <p:cNvSpPr/>
          <p:nvPr userDrawn="1"/>
        </p:nvSpPr>
        <p:spPr>
          <a:xfrm>
            <a:off x="-39758" y="579134"/>
            <a:ext cx="178905" cy="797795"/>
          </a:xfrm>
          <a:prstGeom prst="rect">
            <a:avLst/>
          </a:prstGeom>
          <a:noFill/>
          <a:ln w="12700">
            <a:solidFill>
              <a:srgbClr val="F25022"/>
            </a:solidFill>
          </a:ln>
        </p:spPr>
      </p:sp>
      <p:grpSp>
        <p:nvGrpSpPr>
          <p:cNvPr id="14" name="Grupo 13">
            <a:extLst>
              <a:ext uri="{FF2B5EF4-FFF2-40B4-BE49-F238E27FC236}">
                <a16:creationId xmlns:a16="http://schemas.microsoft.com/office/drawing/2014/main" id="{78FF985C-E0EC-054F-9215-D9167AB6A870}"/>
              </a:ext>
            </a:extLst>
          </p:cNvPr>
          <p:cNvGrpSpPr/>
          <p:nvPr userDrawn="1"/>
        </p:nvGrpSpPr>
        <p:grpSpPr>
          <a:xfrm>
            <a:off x="11226954" y="6423351"/>
            <a:ext cx="526677" cy="123912"/>
            <a:chOff x="4789415" y="592142"/>
            <a:chExt cx="823037" cy="193637"/>
          </a:xfrm>
          <a:solidFill>
            <a:srgbClr val="F25022"/>
          </a:solidFill>
        </p:grpSpPr>
        <p:sp>
          <p:nvSpPr>
            <p:cNvPr id="15" name="Elipse 14">
              <a:extLst>
                <a:ext uri="{FF2B5EF4-FFF2-40B4-BE49-F238E27FC236}">
                  <a16:creationId xmlns:a16="http://schemas.microsoft.com/office/drawing/2014/main" id="{D563C4E4-5F3D-B642-9EDB-AA9E4BE976A0}"/>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a:extLst>
                <a:ext uri="{FF2B5EF4-FFF2-40B4-BE49-F238E27FC236}">
                  <a16:creationId xmlns:a16="http://schemas.microsoft.com/office/drawing/2014/main" id="{ED62E9AD-5F52-7B4C-9305-AE9AC1103170}"/>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a:extLst>
                <a:ext uri="{FF2B5EF4-FFF2-40B4-BE49-F238E27FC236}">
                  <a16:creationId xmlns:a16="http://schemas.microsoft.com/office/drawing/2014/main" id="{56514BAB-510E-EF43-96A3-9DDFEDE9160F}"/>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20" name="Marcador de texto 19">
            <a:extLst>
              <a:ext uri="{FF2B5EF4-FFF2-40B4-BE49-F238E27FC236}">
                <a16:creationId xmlns:a16="http://schemas.microsoft.com/office/drawing/2014/main" id="{98FB2FF8-1103-3C4E-A0AF-D380525FDCB6}"/>
              </a:ext>
            </a:extLst>
          </p:cNvPr>
          <p:cNvSpPr>
            <a:spLocks noGrp="1"/>
          </p:cNvSpPr>
          <p:nvPr>
            <p:ph type="body" sz="quarter" idx="10" hasCustomPrompt="1"/>
          </p:nvPr>
        </p:nvSpPr>
        <p:spPr>
          <a:xfrm>
            <a:off x="358429" y="579507"/>
            <a:ext cx="11271249" cy="603250"/>
          </a:xfrm>
          <a:prstGeom prst="rect">
            <a:avLst/>
          </a:prstGeom>
        </p:spPr>
        <p:txBody>
          <a:bodyPr>
            <a:noAutofit/>
          </a:bodyPr>
          <a:lstStyle>
            <a:lvl1pPr marL="0" indent="0">
              <a:buNone/>
              <a:defRPr sz="3200" b="1" i="0" spc="50" baseline="0">
                <a:solidFill>
                  <a:srgbClr val="426BD8"/>
                </a:solidFill>
                <a:latin typeface="Segoe UI Semibold" panose="020B0502040204020203" pitchFamily="34" charset="0"/>
                <a:cs typeface="Segoe UI Semibold" panose="020B0502040204020203" pitchFamily="34" charset="0"/>
              </a:defRPr>
            </a:lvl1pPr>
            <a:lvl2pPr marL="457200" indent="0">
              <a:buNone/>
              <a:defRPr sz="2400" b="0" i="0" spc="50" baseline="0">
                <a:solidFill>
                  <a:srgbClr val="426BD8"/>
                </a:solidFill>
                <a:latin typeface="Segoe UI" panose="020B0502040204020203" pitchFamily="34" charset="0"/>
                <a:cs typeface="Segoe UI" panose="020B0502040204020203" pitchFamily="34" charset="0"/>
              </a:defRPr>
            </a:lvl2pPr>
            <a:lvl3pPr marL="914400" indent="0">
              <a:buNone/>
              <a:defRPr sz="2000" b="0" i="0" spc="50" baseline="0">
                <a:solidFill>
                  <a:srgbClr val="426BD8"/>
                </a:solidFill>
                <a:latin typeface="Segoe UI" panose="020B0502040204020203" pitchFamily="34" charset="0"/>
                <a:cs typeface="Segoe UI" panose="020B0502040204020203" pitchFamily="34" charset="0"/>
              </a:defRPr>
            </a:lvl3pPr>
            <a:lvl4pPr marL="1371600" indent="0">
              <a:buNone/>
              <a:defRPr sz="1800" b="0" i="0" spc="50" baseline="0">
                <a:solidFill>
                  <a:srgbClr val="426BD8"/>
                </a:solidFill>
                <a:latin typeface="Segoe UI" panose="020B0502040204020203" pitchFamily="34" charset="0"/>
                <a:cs typeface="Segoe UI" panose="020B0502040204020203" pitchFamily="34" charset="0"/>
              </a:defRPr>
            </a:lvl4pPr>
            <a:lvl5pPr marL="1828800" indent="0">
              <a:buNone/>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s-MX"/>
              <a:t>Acá el título de esta diapositiva</a:t>
            </a:r>
          </a:p>
          <a:p>
            <a:pPr lvl="1"/>
            <a:r>
              <a:rPr lang="es-MX"/>
              <a:t>Segundo nivel</a:t>
            </a:r>
          </a:p>
          <a:p>
            <a:pPr lvl="2"/>
            <a:r>
              <a:rPr lang="es-MX"/>
              <a:t>Tercer nivel</a:t>
            </a:r>
          </a:p>
          <a:p>
            <a:pPr lvl="3"/>
            <a:r>
              <a:rPr lang="es-MX"/>
              <a:t>Cuarto nivel</a:t>
            </a:r>
          </a:p>
        </p:txBody>
      </p:sp>
      <p:sp>
        <p:nvSpPr>
          <p:cNvPr id="3" name="Marcador de contenido 2">
            <a:extLst>
              <a:ext uri="{FF2B5EF4-FFF2-40B4-BE49-F238E27FC236}">
                <a16:creationId xmlns:a16="http://schemas.microsoft.com/office/drawing/2014/main" id="{9810AA77-46CC-BA42-AEA0-3C838A745D5B}"/>
              </a:ext>
            </a:extLst>
          </p:cNvPr>
          <p:cNvSpPr>
            <a:spLocks noGrp="1"/>
          </p:cNvSpPr>
          <p:nvPr>
            <p:ph sz="quarter" idx="11"/>
          </p:nvPr>
        </p:nvSpPr>
        <p:spPr>
          <a:xfrm>
            <a:off x="358469" y="1847054"/>
            <a:ext cx="11271250" cy="3867150"/>
          </a:xfrm>
          <a:prstGeom prst="rect">
            <a:avLst/>
          </a:prstGeom>
        </p:spPr>
        <p:txBody>
          <a:bodyPr>
            <a:normAutofit/>
          </a:bodyPr>
          <a:lstStyle>
            <a:lvl1pPr marL="0" indent="0">
              <a:buNone/>
              <a:defRPr sz="1800" b="0" i="0">
                <a:solidFill>
                  <a:schemeClr val="tx1">
                    <a:lumMod val="85000"/>
                    <a:lumOff val="15000"/>
                  </a:schemeClr>
                </a:solidFill>
                <a:latin typeface="Segoe UI" panose="020B0502040204020203" pitchFamily="34" charset="0"/>
                <a:cs typeface="Segoe UI" panose="020B0502040204020203" pitchFamily="34" charset="0"/>
              </a:defRPr>
            </a:lvl1pPr>
            <a:lvl2pPr marL="457200" indent="0">
              <a:buNone/>
              <a:defRPr sz="1600" b="0" i="0">
                <a:solidFill>
                  <a:schemeClr val="tx1">
                    <a:lumMod val="85000"/>
                    <a:lumOff val="15000"/>
                  </a:schemeClr>
                </a:solidFill>
                <a:latin typeface="Segoe UI" panose="020B0502040204020203" pitchFamily="34" charset="0"/>
                <a:cs typeface="Segoe UI" panose="020B0502040204020203" pitchFamily="34" charset="0"/>
              </a:defRPr>
            </a:lvl2pPr>
            <a:lvl3pPr marL="914400" indent="0">
              <a:buNone/>
              <a:defRPr sz="1400" b="0" i="0">
                <a:solidFill>
                  <a:schemeClr val="tx1">
                    <a:lumMod val="85000"/>
                    <a:lumOff val="15000"/>
                  </a:schemeClr>
                </a:solidFill>
                <a:latin typeface="Segoe UI" panose="020B0502040204020203" pitchFamily="34" charset="0"/>
                <a:cs typeface="Segoe UI" panose="020B0502040204020203" pitchFamily="34" charset="0"/>
              </a:defRPr>
            </a:lvl3pPr>
            <a:lvl4pPr marL="1371600" indent="0">
              <a:buNone/>
              <a:defRPr sz="1200" b="0" i="0">
                <a:solidFill>
                  <a:schemeClr val="tx1">
                    <a:lumMod val="85000"/>
                    <a:lumOff val="15000"/>
                  </a:schemeClr>
                </a:solidFill>
                <a:latin typeface="Segoe UI" panose="020B0502040204020203" pitchFamily="34" charset="0"/>
                <a:cs typeface="Segoe UI" panose="020B0502040204020203" pitchFamily="34" charset="0"/>
              </a:defRPr>
            </a:lvl4pPr>
            <a:lvl5pPr marL="1828800" indent="0">
              <a:buNone/>
              <a:defRPr sz="1200" b="0" i="0">
                <a:solidFill>
                  <a:schemeClr val="tx1">
                    <a:lumMod val="85000"/>
                    <a:lumOff val="15000"/>
                  </a:schemeClr>
                </a:solidFill>
                <a:latin typeface="Segoe UI" panose="020B0502040204020203" pitchFamily="34" charset="0"/>
                <a:cs typeface="Segoe UI" panose="020B0502040204020203"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pic>
        <p:nvPicPr>
          <p:cNvPr id="4" name="Imagen 3">
            <a:extLst>
              <a:ext uri="{FF2B5EF4-FFF2-40B4-BE49-F238E27FC236}">
                <a16:creationId xmlns:a16="http://schemas.microsoft.com/office/drawing/2014/main" id="{FB8AAD94-0680-5CC2-BED6-73D885F4AE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369" y="6384005"/>
            <a:ext cx="923292" cy="286767"/>
          </a:xfrm>
          <a:prstGeom prst="rect">
            <a:avLst/>
          </a:prstGeom>
        </p:spPr>
      </p:pic>
    </p:spTree>
    <p:extLst>
      <p:ext uri="{BB962C8B-B14F-4D97-AF65-F5344CB8AC3E}">
        <p14:creationId xmlns:p14="http://schemas.microsoft.com/office/powerpoint/2010/main" val="41566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a de contenido 01">
    <p:bg>
      <p:bgPr>
        <a:solidFill>
          <a:schemeClr val="bg1">
            <a:lumMod val="95000"/>
          </a:schemeClr>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410F34ED-9C35-2E40-9C98-DD7788C51DE4}"/>
              </a:ext>
            </a:extLst>
          </p:cNvPr>
          <p:cNvSpPr/>
          <p:nvPr userDrawn="1"/>
        </p:nvSpPr>
        <p:spPr>
          <a:xfrm>
            <a:off x="0" y="384962"/>
            <a:ext cx="109330" cy="797795"/>
          </a:xfrm>
          <a:prstGeom prst="rect">
            <a:avLst/>
          </a:prstGeom>
          <a:solidFill>
            <a:srgbClr val="426BD8"/>
          </a:solidFill>
        </p:spPr>
      </p:sp>
      <p:sp>
        <p:nvSpPr>
          <p:cNvPr id="10" name="AutoShape 11">
            <a:extLst>
              <a:ext uri="{FF2B5EF4-FFF2-40B4-BE49-F238E27FC236}">
                <a16:creationId xmlns:a16="http://schemas.microsoft.com/office/drawing/2014/main" id="{00C1B351-A29F-5B4B-8D70-A7402F16FA8C}"/>
              </a:ext>
            </a:extLst>
          </p:cNvPr>
          <p:cNvSpPr/>
          <p:nvPr userDrawn="1"/>
        </p:nvSpPr>
        <p:spPr>
          <a:xfrm>
            <a:off x="-39758" y="579134"/>
            <a:ext cx="178905" cy="797795"/>
          </a:xfrm>
          <a:prstGeom prst="rect">
            <a:avLst/>
          </a:prstGeom>
          <a:noFill/>
          <a:ln w="12700">
            <a:solidFill>
              <a:srgbClr val="F25022"/>
            </a:solidFill>
          </a:ln>
        </p:spPr>
      </p:sp>
    </p:spTree>
    <p:extLst>
      <p:ext uri="{BB962C8B-B14F-4D97-AF65-F5344CB8AC3E}">
        <p14:creationId xmlns:p14="http://schemas.microsoft.com/office/powerpoint/2010/main" val="93638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contenido 02">
    <p:bg>
      <p:bgPr>
        <a:solidFill>
          <a:srgbClr val="426BD8"/>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8C936F42-6031-3A4D-A8FD-4246594C8F7F}"/>
              </a:ext>
            </a:extLst>
          </p:cNvPr>
          <p:cNvSpPr/>
          <p:nvPr userDrawn="1"/>
        </p:nvSpPr>
        <p:spPr>
          <a:xfrm>
            <a:off x="0" y="384962"/>
            <a:ext cx="109330" cy="797795"/>
          </a:xfrm>
          <a:prstGeom prst="rect">
            <a:avLst/>
          </a:prstGeom>
          <a:solidFill>
            <a:srgbClr val="FFB902"/>
          </a:solidFill>
        </p:spPr>
      </p:sp>
      <p:sp>
        <p:nvSpPr>
          <p:cNvPr id="8" name="AutoShape 11">
            <a:extLst>
              <a:ext uri="{FF2B5EF4-FFF2-40B4-BE49-F238E27FC236}">
                <a16:creationId xmlns:a16="http://schemas.microsoft.com/office/drawing/2014/main" id="{BF29E70C-D71A-6146-B9DA-780E59BA8F0E}"/>
              </a:ext>
            </a:extLst>
          </p:cNvPr>
          <p:cNvSpPr/>
          <p:nvPr userDrawn="1"/>
        </p:nvSpPr>
        <p:spPr>
          <a:xfrm>
            <a:off x="-39758" y="579134"/>
            <a:ext cx="178905" cy="797795"/>
          </a:xfrm>
          <a:prstGeom prst="rect">
            <a:avLst/>
          </a:prstGeom>
          <a:noFill/>
          <a:ln w="12700">
            <a:solidFill>
              <a:srgbClr val="00AA4D"/>
            </a:solidFill>
          </a:ln>
        </p:spPr>
      </p:sp>
      <p:grpSp>
        <p:nvGrpSpPr>
          <p:cNvPr id="9" name="Grupo 8">
            <a:extLst>
              <a:ext uri="{FF2B5EF4-FFF2-40B4-BE49-F238E27FC236}">
                <a16:creationId xmlns:a16="http://schemas.microsoft.com/office/drawing/2014/main" id="{0BC1B1E8-C3D0-ED4A-84CA-BA75B0564794}"/>
              </a:ext>
            </a:extLst>
          </p:cNvPr>
          <p:cNvGrpSpPr/>
          <p:nvPr userDrawn="1"/>
        </p:nvGrpSpPr>
        <p:grpSpPr>
          <a:xfrm>
            <a:off x="11226954" y="6423351"/>
            <a:ext cx="526677" cy="123912"/>
            <a:chOff x="4789415" y="592142"/>
            <a:chExt cx="823037" cy="193637"/>
          </a:xfrm>
          <a:solidFill>
            <a:srgbClr val="F25022"/>
          </a:solidFill>
        </p:grpSpPr>
        <p:sp>
          <p:nvSpPr>
            <p:cNvPr id="10" name="Elipse 9">
              <a:extLst>
                <a:ext uri="{FF2B5EF4-FFF2-40B4-BE49-F238E27FC236}">
                  <a16:creationId xmlns:a16="http://schemas.microsoft.com/office/drawing/2014/main" id="{EB49B82D-71D1-6A4A-B39A-BB3E584D7BFE}"/>
                </a:ext>
              </a:extLst>
            </p:cNvPr>
            <p:cNvSpPr/>
            <p:nvPr/>
          </p:nvSpPr>
          <p:spPr>
            <a:xfrm>
              <a:off x="4789415" y="592142"/>
              <a:ext cx="193637" cy="193637"/>
            </a:xfrm>
            <a:prstGeom prst="ellipse">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D5536D6C-A8B4-4649-8F3C-34C68FD86F24}"/>
                </a:ext>
              </a:extLst>
            </p:cNvPr>
            <p:cNvSpPr/>
            <p:nvPr/>
          </p:nvSpPr>
          <p:spPr>
            <a:xfrm>
              <a:off x="5104115" y="592142"/>
              <a:ext cx="193637" cy="193637"/>
            </a:xfrm>
            <a:prstGeom prst="ellipse">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362284B8-C3D9-E745-B68A-991FC5469B7C}"/>
                </a:ext>
              </a:extLst>
            </p:cNvPr>
            <p:cNvSpPr/>
            <p:nvPr/>
          </p:nvSpPr>
          <p:spPr>
            <a:xfrm>
              <a:off x="5418815" y="592142"/>
              <a:ext cx="193637" cy="193637"/>
            </a:xfrm>
            <a:prstGeom prst="ellipse">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3" name="Marcador de texto 19">
            <a:extLst>
              <a:ext uri="{FF2B5EF4-FFF2-40B4-BE49-F238E27FC236}">
                <a16:creationId xmlns:a16="http://schemas.microsoft.com/office/drawing/2014/main" id="{FE813F8C-A8B9-A848-8851-897CFE1A1C85}"/>
              </a:ext>
            </a:extLst>
          </p:cNvPr>
          <p:cNvSpPr>
            <a:spLocks noGrp="1"/>
          </p:cNvSpPr>
          <p:nvPr>
            <p:ph type="body" sz="quarter" idx="10" hasCustomPrompt="1"/>
          </p:nvPr>
        </p:nvSpPr>
        <p:spPr>
          <a:xfrm>
            <a:off x="358429" y="579507"/>
            <a:ext cx="11271249" cy="603250"/>
          </a:xfrm>
          <a:prstGeom prst="rect">
            <a:avLst/>
          </a:prstGeom>
        </p:spPr>
        <p:txBody>
          <a:bodyPr>
            <a:noAutofit/>
          </a:bodyPr>
          <a:lstStyle>
            <a:lvl1pPr marL="0" indent="0">
              <a:buNone/>
              <a:defRPr sz="3200" b="1" i="0" spc="50" baseline="0">
                <a:solidFill>
                  <a:schemeClr val="bg1"/>
                </a:solidFill>
                <a:latin typeface="Segoe UI Semibold" panose="020B0502040204020203" pitchFamily="34" charset="0"/>
                <a:cs typeface="Segoe UI Semibold" panose="020B0502040204020203" pitchFamily="34" charset="0"/>
              </a:defRPr>
            </a:lvl1pPr>
            <a:lvl2pPr marL="457200" indent="0">
              <a:buNone/>
              <a:defRPr sz="2400" b="0" i="0" spc="50" baseline="0">
                <a:solidFill>
                  <a:schemeClr val="bg1"/>
                </a:solidFill>
                <a:latin typeface="Segoe UI" panose="020B0502040204020203" pitchFamily="34" charset="0"/>
                <a:cs typeface="Segoe UI" panose="020B0502040204020203" pitchFamily="34" charset="0"/>
              </a:defRPr>
            </a:lvl2pPr>
            <a:lvl3pPr marL="914400" indent="0">
              <a:buNone/>
              <a:defRPr sz="2000" b="0" i="0" spc="50" baseline="0">
                <a:solidFill>
                  <a:schemeClr val="bg1"/>
                </a:solidFill>
                <a:latin typeface="Segoe UI" panose="020B0502040204020203" pitchFamily="34" charset="0"/>
                <a:cs typeface="Segoe UI" panose="020B0502040204020203" pitchFamily="34" charset="0"/>
              </a:defRPr>
            </a:lvl3pPr>
            <a:lvl4pPr marL="1371600" indent="0">
              <a:buNone/>
              <a:defRPr sz="1800" b="0" i="0" spc="50" baseline="0">
                <a:solidFill>
                  <a:schemeClr val="bg1"/>
                </a:solidFill>
                <a:latin typeface="Segoe UI" panose="020B0502040204020203" pitchFamily="34" charset="0"/>
                <a:cs typeface="Segoe UI" panose="020B0502040204020203" pitchFamily="34" charset="0"/>
              </a:defRPr>
            </a:lvl4pPr>
            <a:lvl5pPr marL="1828800" indent="0">
              <a:buNone/>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s-MX"/>
              <a:t>Acá el título de esta diapositiva</a:t>
            </a:r>
          </a:p>
          <a:p>
            <a:pPr lvl="1"/>
            <a:r>
              <a:rPr lang="es-MX"/>
              <a:t>Segundo nivel</a:t>
            </a:r>
          </a:p>
          <a:p>
            <a:pPr lvl="2"/>
            <a:r>
              <a:rPr lang="es-MX"/>
              <a:t>Tercer nivel</a:t>
            </a:r>
          </a:p>
          <a:p>
            <a:pPr lvl="3"/>
            <a:r>
              <a:rPr lang="es-MX"/>
              <a:t>Cuarto nivel</a:t>
            </a:r>
          </a:p>
        </p:txBody>
      </p:sp>
      <p:sp>
        <p:nvSpPr>
          <p:cNvPr id="14" name="Marcador de contenido 2">
            <a:extLst>
              <a:ext uri="{FF2B5EF4-FFF2-40B4-BE49-F238E27FC236}">
                <a16:creationId xmlns:a16="http://schemas.microsoft.com/office/drawing/2014/main" id="{336B7E18-AFDE-7D4A-A0B9-90E6E011992F}"/>
              </a:ext>
            </a:extLst>
          </p:cNvPr>
          <p:cNvSpPr>
            <a:spLocks noGrp="1"/>
          </p:cNvSpPr>
          <p:nvPr>
            <p:ph sz="quarter" idx="11"/>
          </p:nvPr>
        </p:nvSpPr>
        <p:spPr>
          <a:xfrm>
            <a:off x="358469" y="1847054"/>
            <a:ext cx="11271250" cy="3867150"/>
          </a:xfrm>
          <a:prstGeom prst="rect">
            <a:avLst/>
          </a:prstGeom>
        </p:spPr>
        <p:txBody>
          <a:bodyPr>
            <a:normAutofit/>
          </a:bodyPr>
          <a:lstStyle>
            <a:lvl1pPr marL="0" indent="0">
              <a:buNone/>
              <a:defRPr sz="1800" b="0" i="0">
                <a:solidFill>
                  <a:schemeClr val="bg1"/>
                </a:solidFill>
                <a:latin typeface="Segoe UI" panose="020B0502040204020203" pitchFamily="34" charset="0"/>
                <a:cs typeface="Segoe UI" panose="020B0502040204020203" pitchFamily="34" charset="0"/>
              </a:defRPr>
            </a:lvl1pPr>
            <a:lvl2pPr marL="457200" indent="0">
              <a:buNone/>
              <a:defRPr sz="1600" b="0" i="0">
                <a:solidFill>
                  <a:schemeClr val="bg1"/>
                </a:solidFill>
                <a:latin typeface="Segoe UI" panose="020B0502040204020203" pitchFamily="34" charset="0"/>
                <a:cs typeface="Segoe UI" panose="020B0502040204020203" pitchFamily="34" charset="0"/>
              </a:defRPr>
            </a:lvl2pPr>
            <a:lvl3pPr marL="914400" indent="0">
              <a:buNone/>
              <a:defRPr sz="1400" b="0" i="0">
                <a:solidFill>
                  <a:schemeClr val="bg1"/>
                </a:solidFill>
                <a:latin typeface="Segoe UI" panose="020B0502040204020203" pitchFamily="34" charset="0"/>
                <a:cs typeface="Segoe UI" panose="020B0502040204020203" pitchFamily="34" charset="0"/>
              </a:defRPr>
            </a:lvl3pPr>
            <a:lvl4pPr marL="1371600" indent="0">
              <a:buNone/>
              <a:defRPr sz="1200" b="0" i="0">
                <a:solidFill>
                  <a:schemeClr val="bg1"/>
                </a:solidFill>
                <a:latin typeface="Segoe UI" panose="020B0502040204020203" pitchFamily="34" charset="0"/>
                <a:cs typeface="Segoe UI" panose="020B0502040204020203" pitchFamily="34" charset="0"/>
              </a:defRPr>
            </a:lvl4pPr>
            <a:lvl5pPr marL="1828800" indent="0">
              <a:buNone/>
              <a:defRPr sz="1200" b="0" i="0">
                <a:solidFill>
                  <a:schemeClr val="bg1"/>
                </a:solidFill>
                <a:latin typeface="Segoe UI" panose="020B0502040204020203" pitchFamily="34" charset="0"/>
                <a:cs typeface="Segoe UI" panose="020B0502040204020203"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pic>
        <p:nvPicPr>
          <p:cNvPr id="2" name="Imagen 1">
            <a:extLst>
              <a:ext uri="{FF2B5EF4-FFF2-40B4-BE49-F238E27FC236}">
                <a16:creationId xmlns:a16="http://schemas.microsoft.com/office/drawing/2014/main" id="{57A1AAE9-5D04-2DDE-E735-951EFF5BBF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771" y="6374130"/>
            <a:ext cx="931530" cy="289326"/>
          </a:xfrm>
          <a:prstGeom prst="rect">
            <a:avLst/>
          </a:prstGeom>
        </p:spPr>
      </p:pic>
    </p:spTree>
    <p:extLst>
      <p:ext uri="{BB962C8B-B14F-4D97-AF65-F5344CB8AC3E}">
        <p14:creationId xmlns:p14="http://schemas.microsoft.com/office/powerpoint/2010/main" val="244780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contenido 03">
    <p:spTree>
      <p:nvGrpSpPr>
        <p:cNvPr id="1" name=""/>
        <p:cNvGrpSpPr/>
        <p:nvPr/>
      </p:nvGrpSpPr>
      <p:grpSpPr>
        <a:xfrm>
          <a:off x="0" y="0"/>
          <a:ext cx="0" cy="0"/>
          <a:chOff x="0" y="0"/>
          <a:chExt cx="0" cy="0"/>
        </a:xfrm>
      </p:grpSpPr>
      <p:sp>
        <p:nvSpPr>
          <p:cNvPr id="6" name="AutoShape 5">
            <a:extLst>
              <a:ext uri="{FF2B5EF4-FFF2-40B4-BE49-F238E27FC236}">
                <a16:creationId xmlns:a16="http://schemas.microsoft.com/office/drawing/2014/main" id="{A18382D8-8590-B543-97BC-2A8BF18AED0D}"/>
              </a:ext>
            </a:extLst>
          </p:cNvPr>
          <p:cNvSpPr/>
          <p:nvPr userDrawn="1"/>
        </p:nvSpPr>
        <p:spPr>
          <a:xfrm>
            <a:off x="-1" y="0"/>
            <a:ext cx="12192001" cy="1336689"/>
          </a:xfrm>
          <a:prstGeom prst="rect">
            <a:avLst/>
          </a:prstGeom>
          <a:solidFill>
            <a:srgbClr val="426BD8"/>
          </a:solidFill>
        </p:spPr>
      </p:sp>
      <p:grpSp>
        <p:nvGrpSpPr>
          <p:cNvPr id="7" name="Grupo 6">
            <a:extLst>
              <a:ext uri="{FF2B5EF4-FFF2-40B4-BE49-F238E27FC236}">
                <a16:creationId xmlns:a16="http://schemas.microsoft.com/office/drawing/2014/main" id="{9A04DD1F-F62D-574C-A2D1-EE88CCE1152C}"/>
              </a:ext>
            </a:extLst>
          </p:cNvPr>
          <p:cNvGrpSpPr/>
          <p:nvPr userDrawn="1"/>
        </p:nvGrpSpPr>
        <p:grpSpPr>
          <a:xfrm>
            <a:off x="11226954" y="6423351"/>
            <a:ext cx="526677" cy="123912"/>
            <a:chOff x="4789415" y="592142"/>
            <a:chExt cx="823037" cy="193637"/>
          </a:xfrm>
          <a:solidFill>
            <a:srgbClr val="F25022"/>
          </a:solidFill>
        </p:grpSpPr>
        <p:sp>
          <p:nvSpPr>
            <p:cNvPr id="8" name="Elipse 7">
              <a:extLst>
                <a:ext uri="{FF2B5EF4-FFF2-40B4-BE49-F238E27FC236}">
                  <a16:creationId xmlns:a16="http://schemas.microsoft.com/office/drawing/2014/main" id="{653E8B56-4314-BF45-A0AF-86BBAB98C2D6}"/>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Elipse 8">
              <a:extLst>
                <a:ext uri="{FF2B5EF4-FFF2-40B4-BE49-F238E27FC236}">
                  <a16:creationId xmlns:a16="http://schemas.microsoft.com/office/drawing/2014/main" id="{DE808651-01ED-C640-8600-C6125E64BBD2}"/>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12E7E5C4-5526-C04A-B2F7-26A24A38FD4A}"/>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2" name="Marcador de texto 19">
            <a:extLst>
              <a:ext uri="{FF2B5EF4-FFF2-40B4-BE49-F238E27FC236}">
                <a16:creationId xmlns:a16="http://schemas.microsoft.com/office/drawing/2014/main" id="{B55587C2-9049-3547-8A3B-CF88603665DD}"/>
              </a:ext>
            </a:extLst>
          </p:cNvPr>
          <p:cNvSpPr>
            <a:spLocks noGrp="1"/>
          </p:cNvSpPr>
          <p:nvPr>
            <p:ph type="body" sz="quarter" idx="10" hasCustomPrompt="1"/>
          </p:nvPr>
        </p:nvSpPr>
        <p:spPr>
          <a:xfrm>
            <a:off x="358429" y="579507"/>
            <a:ext cx="9620457" cy="603250"/>
          </a:xfrm>
          <a:prstGeom prst="rect">
            <a:avLst/>
          </a:prstGeom>
        </p:spPr>
        <p:txBody>
          <a:bodyPr>
            <a:noAutofit/>
          </a:bodyPr>
          <a:lstStyle>
            <a:lvl1pPr marL="0" indent="0">
              <a:buNone/>
              <a:defRPr sz="3200" b="1" i="0" spc="50" baseline="0">
                <a:solidFill>
                  <a:schemeClr val="bg1"/>
                </a:solidFill>
                <a:latin typeface="Segoe UI Semibold" panose="020B0502040204020203" pitchFamily="34" charset="0"/>
                <a:cs typeface="Segoe UI Semibold" panose="020B0502040204020203" pitchFamily="34" charset="0"/>
              </a:defRPr>
            </a:lvl1pPr>
            <a:lvl2pPr marL="457200" indent="0">
              <a:buNone/>
              <a:defRPr sz="2400" b="0" i="0">
                <a:solidFill>
                  <a:schemeClr val="bg1"/>
                </a:solidFill>
                <a:latin typeface="Segoe UI" panose="020B0502040204020203" pitchFamily="34" charset="0"/>
                <a:cs typeface="Segoe UI" panose="020B0502040204020203" pitchFamily="34" charset="0"/>
              </a:defRPr>
            </a:lvl2pPr>
            <a:lvl3pPr marL="914400" indent="0">
              <a:buNone/>
              <a:defRPr sz="2000" b="0" i="0">
                <a:solidFill>
                  <a:schemeClr val="bg1"/>
                </a:solidFill>
                <a:latin typeface="Segoe UI" panose="020B0502040204020203" pitchFamily="34" charset="0"/>
                <a:cs typeface="Segoe UI" panose="020B0502040204020203" pitchFamily="34" charset="0"/>
              </a:defRPr>
            </a:lvl3pPr>
            <a:lvl4pPr marL="1371600" indent="0">
              <a:buNone/>
              <a:defRPr sz="1800" b="0" i="0">
                <a:solidFill>
                  <a:schemeClr val="bg1"/>
                </a:solidFill>
                <a:latin typeface="Segoe UI" panose="020B0502040204020203" pitchFamily="34" charset="0"/>
                <a:cs typeface="Segoe UI" panose="020B0502040204020203" pitchFamily="34" charset="0"/>
              </a:defRPr>
            </a:lvl4pPr>
            <a:lvl5pPr marL="1828800" indent="0">
              <a:buNone/>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s-MX"/>
              <a:t>Acá el título de esta diapositiva</a:t>
            </a:r>
          </a:p>
        </p:txBody>
      </p:sp>
      <p:grpSp>
        <p:nvGrpSpPr>
          <p:cNvPr id="13" name="Group 8">
            <a:extLst>
              <a:ext uri="{FF2B5EF4-FFF2-40B4-BE49-F238E27FC236}">
                <a16:creationId xmlns:a16="http://schemas.microsoft.com/office/drawing/2014/main" id="{A6B3ACBE-3B76-9944-AE89-FC087D53FD71}"/>
              </a:ext>
            </a:extLst>
          </p:cNvPr>
          <p:cNvGrpSpPr/>
          <p:nvPr userDrawn="1"/>
        </p:nvGrpSpPr>
        <p:grpSpPr>
          <a:xfrm>
            <a:off x="10678757" y="0"/>
            <a:ext cx="1519037" cy="1336689"/>
            <a:chOff x="0" y="0"/>
            <a:chExt cx="3038073" cy="2743200"/>
          </a:xfrm>
        </p:grpSpPr>
        <p:sp>
          <p:nvSpPr>
            <p:cNvPr id="14" name="AutoShape 9">
              <a:extLst>
                <a:ext uri="{FF2B5EF4-FFF2-40B4-BE49-F238E27FC236}">
                  <a16:creationId xmlns:a16="http://schemas.microsoft.com/office/drawing/2014/main" id="{65AE80D0-739F-7848-BCEB-2762A75ACDF9}"/>
                </a:ext>
              </a:extLst>
            </p:cNvPr>
            <p:cNvSpPr/>
            <p:nvPr/>
          </p:nvSpPr>
          <p:spPr>
            <a:xfrm>
              <a:off x="0" y="0"/>
              <a:ext cx="3038073" cy="2743200"/>
            </a:xfrm>
            <a:prstGeom prst="rect">
              <a:avLst/>
            </a:prstGeom>
            <a:solidFill>
              <a:srgbClr val="FFB902"/>
            </a:solidFill>
          </p:spPr>
        </p:sp>
        <p:pic>
          <p:nvPicPr>
            <p:cNvPr id="15" name="Picture 10">
              <a:extLst>
                <a:ext uri="{FF2B5EF4-FFF2-40B4-BE49-F238E27FC236}">
                  <a16:creationId xmlns:a16="http://schemas.microsoft.com/office/drawing/2014/main" id="{10CDA906-AA28-8D43-BE03-D271216D72B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51252" y="839801"/>
              <a:ext cx="1335569" cy="1063598"/>
            </a:xfrm>
            <a:prstGeom prst="rect">
              <a:avLst/>
            </a:prstGeom>
          </p:spPr>
        </p:pic>
      </p:grpSp>
      <p:sp>
        <p:nvSpPr>
          <p:cNvPr id="32" name="Marcador de contenido 2">
            <a:extLst>
              <a:ext uri="{FF2B5EF4-FFF2-40B4-BE49-F238E27FC236}">
                <a16:creationId xmlns:a16="http://schemas.microsoft.com/office/drawing/2014/main" id="{3B7EF120-F29C-BA40-AC1F-FD4D9714D18A}"/>
              </a:ext>
            </a:extLst>
          </p:cNvPr>
          <p:cNvSpPr>
            <a:spLocks noGrp="1"/>
          </p:cNvSpPr>
          <p:nvPr>
            <p:ph sz="quarter" idx="11"/>
          </p:nvPr>
        </p:nvSpPr>
        <p:spPr>
          <a:xfrm>
            <a:off x="358469" y="1847054"/>
            <a:ext cx="11271250" cy="3867150"/>
          </a:xfrm>
          <a:prstGeom prst="rect">
            <a:avLst/>
          </a:prstGeom>
        </p:spPr>
        <p:txBody>
          <a:bodyPr>
            <a:normAutofit/>
          </a:bodyPr>
          <a:lstStyle>
            <a:lvl1pPr marL="0" indent="0">
              <a:buNone/>
              <a:defRPr sz="1800" b="0" i="0">
                <a:solidFill>
                  <a:schemeClr val="tx1">
                    <a:lumMod val="85000"/>
                    <a:lumOff val="15000"/>
                  </a:schemeClr>
                </a:solidFill>
                <a:latin typeface="Segoe UI" panose="020B0502040204020203" pitchFamily="34" charset="0"/>
                <a:cs typeface="Segoe UI" panose="020B0502040204020203" pitchFamily="34" charset="0"/>
              </a:defRPr>
            </a:lvl1pPr>
            <a:lvl2pPr marL="457200" indent="0">
              <a:buNone/>
              <a:defRPr sz="1600" b="0" i="0">
                <a:solidFill>
                  <a:schemeClr val="tx1">
                    <a:lumMod val="85000"/>
                    <a:lumOff val="15000"/>
                  </a:schemeClr>
                </a:solidFill>
                <a:latin typeface="Segoe UI" panose="020B0502040204020203" pitchFamily="34" charset="0"/>
                <a:cs typeface="Segoe UI" panose="020B0502040204020203" pitchFamily="34" charset="0"/>
              </a:defRPr>
            </a:lvl2pPr>
            <a:lvl3pPr marL="914400" indent="0">
              <a:buNone/>
              <a:defRPr sz="1400" b="0" i="0">
                <a:solidFill>
                  <a:schemeClr val="tx1">
                    <a:lumMod val="85000"/>
                    <a:lumOff val="15000"/>
                  </a:schemeClr>
                </a:solidFill>
                <a:latin typeface="Segoe UI" panose="020B0502040204020203" pitchFamily="34" charset="0"/>
                <a:cs typeface="Segoe UI" panose="020B0502040204020203" pitchFamily="34" charset="0"/>
              </a:defRPr>
            </a:lvl3pPr>
            <a:lvl4pPr marL="1371600" indent="0">
              <a:buNone/>
              <a:defRPr sz="1200" b="0" i="0">
                <a:solidFill>
                  <a:schemeClr val="tx1">
                    <a:lumMod val="85000"/>
                    <a:lumOff val="15000"/>
                  </a:schemeClr>
                </a:solidFill>
                <a:latin typeface="Segoe UI" panose="020B0502040204020203" pitchFamily="34" charset="0"/>
                <a:cs typeface="Segoe UI" panose="020B0502040204020203" pitchFamily="34" charset="0"/>
              </a:defRPr>
            </a:lvl4pPr>
            <a:lvl5pPr marL="1828800" indent="0">
              <a:buNone/>
              <a:defRPr sz="1200" b="0" i="0">
                <a:solidFill>
                  <a:schemeClr val="tx1">
                    <a:lumMod val="85000"/>
                    <a:lumOff val="15000"/>
                  </a:schemeClr>
                </a:solidFill>
                <a:latin typeface="Segoe UI" panose="020B0502040204020203" pitchFamily="34" charset="0"/>
                <a:cs typeface="Segoe UI" panose="020B0502040204020203"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pic>
        <p:nvPicPr>
          <p:cNvPr id="2" name="Imagen 1">
            <a:extLst>
              <a:ext uri="{FF2B5EF4-FFF2-40B4-BE49-F238E27FC236}">
                <a16:creationId xmlns:a16="http://schemas.microsoft.com/office/drawing/2014/main" id="{6B70C04B-C6F0-8E7C-7CDD-F6D832F3FD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8369" y="6384005"/>
            <a:ext cx="923292" cy="286767"/>
          </a:xfrm>
          <a:prstGeom prst="rect">
            <a:avLst/>
          </a:prstGeom>
        </p:spPr>
      </p:pic>
    </p:spTree>
    <p:extLst>
      <p:ext uri="{BB962C8B-B14F-4D97-AF65-F5344CB8AC3E}">
        <p14:creationId xmlns:p14="http://schemas.microsoft.com/office/powerpoint/2010/main" val="60285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de contenido 04">
    <p:bg>
      <p:bgPr>
        <a:solidFill>
          <a:schemeClr val="bg1">
            <a:lumMod val="95000"/>
          </a:schemeClr>
        </a:solidFill>
        <a:effectLst/>
      </p:bgPr>
    </p:bg>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8B0C5A7C-55A1-8443-813F-F569F752B8B4}"/>
              </a:ext>
            </a:extLst>
          </p:cNvPr>
          <p:cNvSpPr/>
          <p:nvPr userDrawn="1"/>
        </p:nvSpPr>
        <p:spPr>
          <a:xfrm>
            <a:off x="-1" y="0"/>
            <a:ext cx="12192001" cy="1336689"/>
          </a:xfrm>
          <a:prstGeom prst="rect">
            <a:avLst/>
          </a:prstGeom>
          <a:solidFill>
            <a:srgbClr val="426BD8"/>
          </a:solidFill>
        </p:spPr>
      </p:sp>
      <p:grpSp>
        <p:nvGrpSpPr>
          <p:cNvPr id="9" name="Grupo 8">
            <a:extLst>
              <a:ext uri="{FF2B5EF4-FFF2-40B4-BE49-F238E27FC236}">
                <a16:creationId xmlns:a16="http://schemas.microsoft.com/office/drawing/2014/main" id="{B07B0B99-1456-4D47-AD1A-8C2A9ED6C494}"/>
              </a:ext>
            </a:extLst>
          </p:cNvPr>
          <p:cNvGrpSpPr/>
          <p:nvPr userDrawn="1"/>
        </p:nvGrpSpPr>
        <p:grpSpPr>
          <a:xfrm>
            <a:off x="11226954" y="6423351"/>
            <a:ext cx="526677" cy="123912"/>
            <a:chOff x="4789415" y="592142"/>
            <a:chExt cx="823037" cy="193637"/>
          </a:xfrm>
          <a:solidFill>
            <a:srgbClr val="F25022"/>
          </a:solidFill>
        </p:grpSpPr>
        <p:sp>
          <p:nvSpPr>
            <p:cNvPr id="10" name="Elipse 9">
              <a:extLst>
                <a:ext uri="{FF2B5EF4-FFF2-40B4-BE49-F238E27FC236}">
                  <a16:creationId xmlns:a16="http://schemas.microsoft.com/office/drawing/2014/main" id="{C82B91CC-A17E-944A-BACD-C5C1022E480B}"/>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5476018F-25C3-6F48-B7A0-C01941064FF7}"/>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B7821949-6EFE-C548-A3F4-1EE38E6ED871}"/>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4" name="Marcador de texto 19">
            <a:extLst>
              <a:ext uri="{FF2B5EF4-FFF2-40B4-BE49-F238E27FC236}">
                <a16:creationId xmlns:a16="http://schemas.microsoft.com/office/drawing/2014/main" id="{8A614E3C-0EB1-2149-82B5-FC4049340702}"/>
              </a:ext>
            </a:extLst>
          </p:cNvPr>
          <p:cNvSpPr>
            <a:spLocks noGrp="1"/>
          </p:cNvSpPr>
          <p:nvPr>
            <p:ph type="body" sz="quarter" idx="10" hasCustomPrompt="1"/>
          </p:nvPr>
        </p:nvSpPr>
        <p:spPr>
          <a:xfrm>
            <a:off x="358430" y="579507"/>
            <a:ext cx="9680092" cy="603250"/>
          </a:xfrm>
          <a:prstGeom prst="rect">
            <a:avLst/>
          </a:prstGeom>
        </p:spPr>
        <p:txBody>
          <a:bodyPr>
            <a:noAutofit/>
          </a:bodyPr>
          <a:lstStyle>
            <a:lvl1pPr marL="0" indent="0">
              <a:buNone/>
              <a:defRPr sz="3200" b="1" i="0" spc="50" baseline="0">
                <a:solidFill>
                  <a:schemeClr val="bg1"/>
                </a:solidFill>
                <a:latin typeface="Segoe UI Semibold" panose="020B0502040204020203" pitchFamily="34" charset="0"/>
                <a:cs typeface="Segoe UI Semibold" panose="020B0502040204020203" pitchFamily="34" charset="0"/>
              </a:defRPr>
            </a:lvl1pPr>
            <a:lvl2pPr marL="457200" indent="0">
              <a:buNone/>
              <a:defRPr sz="2400" b="0" i="0">
                <a:solidFill>
                  <a:schemeClr val="bg1"/>
                </a:solidFill>
                <a:latin typeface="Segoe UI" panose="020B0502040204020203" pitchFamily="34" charset="0"/>
                <a:cs typeface="Segoe UI" panose="020B0502040204020203" pitchFamily="34" charset="0"/>
              </a:defRPr>
            </a:lvl2pPr>
            <a:lvl3pPr marL="914400" indent="0">
              <a:buNone/>
              <a:defRPr sz="2000" b="0" i="0">
                <a:solidFill>
                  <a:schemeClr val="bg1"/>
                </a:solidFill>
                <a:latin typeface="Segoe UI" panose="020B0502040204020203" pitchFamily="34" charset="0"/>
                <a:cs typeface="Segoe UI" panose="020B0502040204020203" pitchFamily="34" charset="0"/>
              </a:defRPr>
            </a:lvl3pPr>
            <a:lvl4pPr marL="1371600" indent="0">
              <a:buNone/>
              <a:defRPr sz="1800" b="0" i="0">
                <a:solidFill>
                  <a:schemeClr val="bg1"/>
                </a:solidFill>
                <a:latin typeface="Segoe UI" panose="020B0502040204020203" pitchFamily="34" charset="0"/>
                <a:cs typeface="Segoe UI" panose="020B0502040204020203" pitchFamily="34" charset="0"/>
              </a:defRPr>
            </a:lvl4pPr>
            <a:lvl5pPr marL="1828800" indent="0">
              <a:buNone/>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s-MX"/>
              <a:t>Acá el título de esta diapositiva</a:t>
            </a:r>
          </a:p>
        </p:txBody>
      </p:sp>
      <p:grpSp>
        <p:nvGrpSpPr>
          <p:cNvPr id="15" name="Group 8">
            <a:extLst>
              <a:ext uri="{FF2B5EF4-FFF2-40B4-BE49-F238E27FC236}">
                <a16:creationId xmlns:a16="http://schemas.microsoft.com/office/drawing/2014/main" id="{A2550492-A9F9-D14E-809B-89B56E65F8B4}"/>
              </a:ext>
            </a:extLst>
          </p:cNvPr>
          <p:cNvGrpSpPr/>
          <p:nvPr userDrawn="1"/>
        </p:nvGrpSpPr>
        <p:grpSpPr>
          <a:xfrm>
            <a:off x="10678757" y="0"/>
            <a:ext cx="1519037" cy="1336689"/>
            <a:chOff x="0" y="0"/>
            <a:chExt cx="3038073" cy="2743200"/>
          </a:xfrm>
        </p:grpSpPr>
        <p:sp>
          <p:nvSpPr>
            <p:cNvPr id="16" name="AutoShape 9">
              <a:extLst>
                <a:ext uri="{FF2B5EF4-FFF2-40B4-BE49-F238E27FC236}">
                  <a16:creationId xmlns:a16="http://schemas.microsoft.com/office/drawing/2014/main" id="{BC1AD4CC-8F70-C748-B4F0-C86B1DBD992E}"/>
                </a:ext>
              </a:extLst>
            </p:cNvPr>
            <p:cNvSpPr/>
            <p:nvPr/>
          </p:nvSpPr>
          <p:spPr>
            <a:xfrm>
              <a:off x="0" y="0"/>
              <a:ext cx="3038073" cy="2743200"/>
            </a:xfrm>
            <a:prstGeom prst="rect">
              <a:avLst/>
            </a:prstGeom>
            <a:solidFill>
              <a:srgbClr val="FFB902"/>
            </a:solidFill>
          </p:spPr>
        </p:sp>
        <p:pic>
          <p:nvPicPr>
            <p:cNvPr id="17" name="Picture 10">
              <a:extLst>
                <a:ext uri="{FF2B5EF4-FFF2-40B4-BE49-F238E27FC236}">
                  <a16:creationId xmlns:a16="http://schemas.microsoft.com/office/drawing/2014/main" id="{C11C959A-A120-4D47-A601-C3CC2FB958A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51252" y="839801"/>
              <a:ext cx="1335569" cy="1063598"/>
            </a:xfrm>
            <a:prstGeom prst="rect">
              <a:avLst/>
            </a:prstGeom>
          </p:spPr>
        </p:pic>
      </p:grpSp>
      <p:sp>
        <p:nvSpPr>
          <p:cNvPr id="18" name="Marcador de texto 29">
            <a:extLst>
              <a:ext uri="{FF2B5EF4-FFF2-40B4-BE49-F238E27FC236}">
                <a16:creationId xmlns:a16="http://schemas.microsoft.com/office/drawing/2014/main" id="{FB09251F-4754-8543-8677-C87AB457D6E6}"/>
              </a:ext>
            </a:extLst>
          </p:cNvPr>
          <p:cNvSpPr>
            <a:spLocks noGrp="1"/>
          </p:cNvSpPr>
          <p:nvPr>
            <p:ph type="body" sz="quarter" idx="11" hasCustomPrompt="1"/>
          </p:nvPr>
        </p:nvSpPr>
        <p:spPr>
          <a:xfrm>
            <a:off x="936281" y="1992472"/>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01</a:t>
            </a:r>
          </a:p>
        </p:txBody>
      </p:sp>
      <p:sp>
        <p:nvSpPr>
          <p:cNvPr id="19" name="Marcador de texto 34">
            <a:extLst>
              <a:ext uri="{FF2B5EF4-FFF2-40B4-BE49-F238E27FC236}">
                <a16:creationId xmlns:a16="http://schemas.microsoft.com/office/drawing/2014/main" id="{914D1044-D574-5941-91FB-7143863D39EE}"/>
              </a:ext>
            </a:extLst>
          </p:cNvPr>
          <p:cNvSpPr>
            <a:spLocks noGrp="1"/>
          </p:cNvSpPr>
          <p:nvPr>
            <p:ph type="body" sz="quarter" idx="15"/>
          </p:nvPr>
        </p:nvSpPr>
        <p:spPr>
          <a:xfrm>
            <a:off x="936281" y="2586029"/>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20" name="Marcador de texto 29">
            <a:extLst>
              <a:ext uri="{FF2B5EF4-FFF2-40B4-BE49-F238E27FC236}">
                <a16:creationId xmlns:a16="http://schemas.microsoft.com/office/drawing/2014/main" id="{B3D2F49F-ECB4-4948-9338-EDC5BA3622CA}"/>
              </a:ext>
            </a:extLst>
          </p:cNvPr>
          <p:cNvSpPr>
            <a:spLocks noGrp="1"/>
          </p:cNvSpPr>
          <p:nvPr>
            <p:ph type="body" sz="quarter" idx="16" hasCustomPrompt="1"/>
          </p:nvPr>
        </p:nvSpPr>
        <p:spPr>
          <a:xfrm>
            <a:off x="3593342" y="1992472"/>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02</a:t>
            </a:r>
          </a:p>
        </p:txBody>
      </p:sp>
      <p:sp>
        <p:nvSpPr>
          <p:cNvPr id="21" name="Marcador de texto 34">
            <a:extLst>
              <a:ext uri="{FF2B5EF4-FFF2-40B4-BE49-F238E27FC236}">
                <a16:creationId xmlns:a16="http://schemas.microsoft.com/office/drawing/2014/main" id="{904D7690-4163-8D42-99ED-5B8763995D4A}"/>
              </a:ext>
            </a:extLst>
          </p:cNvPr>
          <p:cNvSpPr>
            <a:spLocks noGrp="1"/>
          </p:cNvSpPr>
          <p:nvPr>
            <p:ph type="body" sz="quarter" idx="17"/>
          </p:nvPr>
        </p:nvSpPr>
        <p:spPr>
          <a:xfrm>
            <a:off x="3593342" y="2586029"/>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22" name="Marcador de texto 29">
            <a:extLst>
              <a:ext uri="{FF2B5EF4-FFF2-40B4-BE49-F238E27FC236}">
                <a16:creationId xmlns:a16="http://schemas.microsoft.com/office/drawing/2014/main" id="{73431668-4A07-634D-B095-74F5EC8B89C6}"/>
              </a:ext>
            </a:extLst>
          </p:cNvPr>
          <p:cNvSpPr>
            <a:spLocks noGrp="1"/>
          </p:cNvSpPr>
          <p:nvPr>
            <p:ph type="body" sz="quarter" idx="18" hasCustomPrompt="1"/>
          </p:nvPr>
        </p:nvSpPr>
        <p:spPr>
          <a:xfrm>
            <a:off x="6241987" y="1992472"/>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03</a:t>
            </a:r>
          </a:p>
        </p:txBody>
      </p:sp>
      <p:sp>
        <p:nvSpPr>
          <p:cNvPr id="23" name="Marcador de texto 34">
            <a:extLst>
              <a:ext uri="{FF2B5EF4-FFF2-40B4-BE49-F238E27FC236}">
                <a16:creationId xmlns:a16="http://schemas.microsoft.com/office/drawing/2014/main" id="{BB61599B-177C-FC41-9268-4FF4FE118189}"/>
              </a:ext>
            </a:extLst>
          </p:cNvPr>
          <p:cNvSpPr>
            <a:spLocks noGrp="1"/>
          </p:cNvSpPr>
          <p:nvPr>
            <p:ph type="body" sz="quarter" idx="19"/>
          </p:nvPr>
        </p:nvSpPr>
        <p:spPr>
          <a:xfrm>
            <a:off x="6241987" y="2586029"/>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24" name="Marcador de texto 29">
            <a:extLst>
              <a:ext uri="{FF2B5EF4-FFF2-40B4-BE49-F238E27FC236}">
                <a16:creationId xmlns:a16="http://schemas.microsoft.com/office/drawing/2014/main" id="{795EACEE-7CEC-B94C-87B8-029212AABA0A}"/>
              </a:ext>
            </a:extLst>
          </p:cNvPr>
          <p:cNvSpPr>
            <a:spLocks noGrp="1"/>
          </p:cNvSpPr>
          <p:nvPr>
            <p:ph type="body" sz="quarter" idx="20" hasCustomPrompt="1"/>
          </p:nvPr>
        </p:nvSpPr>
        <p:spPr>
          <a:xfrm>
            <a:off x="8891527" y="1992472"/>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04</a:t>
            </a:r>
          </a:p>
        </p:txBody>
      </p:sp>
      <p:sp>
        <p:nvSpPr>
          <p:cNvPr id="25" name="Marcador de texto 34">
            <a:extLst>
              <a:ext uri="{FF2B5EF4-FFF2-40B4-BE49-F238E27FC236}">
                <a16:creationId xmlns:a16="http://schemas.microsoft.com/office/drawing/2014/main" id="{9399D884-7755-5D47-AB45-43F63806E6D8}"/>
              </a:ext>
            </a:extLst>
          </p:cNvPr>
          <p:cNvSpPr>
            <a:spLocks noGrp="1"/>
          </p:cNvSpPr>
          <p:nvPr>
            <p:ph type="body" sz="quarter" idx="21"/>
          </p:nvPr>
        </p:nvSpPr>
        <p:spPr>
          <a:xfrm>
            <a:off x="8891527" y="2586029"/>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28" name="Marcador de texto 29">
            <a:extLst>
              <a:ext uri="{FF2B5EF4-FFF2-40B4-BE49-F238E27FC236}">
                <a16:creationId xmlns:a16="http://schemas.microsoft.com/office/drawing/2014/main" id="{53526C54-ED97-C247-8582-A1F4D423335C}"/>
              </a:ext>
            </a:extLst>
          </p:cNvPr>
          <p:cNvSpPr>
            <a:spLocks noGrp="1"/>
          </p:cNvSpPr>
          <p:nvPr>
            <p:ph type="body" sz="quarter" idx="22" hasCustomPrompt="1"/>
          </p:nvPr>
        </p:nvSpPr>
        <p:spPr>
          <a:xfrm>
            <a:off x="936281" y="3949045"/>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05</a:t>
            </a:r>
          </a:p>
        </p:txBody>
      </p:sp>
      <p:sp>
        <p:nvSpPr>
          <p:cNvPr id="29" name="Marcador de texto 34">
            <a:extLst>
              <a:ext uri="{FF2B5EF4-FFF2-40B4-BE49-F238E27FC236}">
                <a16:creationId xmlns:a16="http://schemas.microsoft.com/office/drawing/2014/main" id="{39A6608C-3E10-F041-80D4-5893A891B2EB}"/>
              </a:ext>
            </a:extLst>
          </p:cNvPr>
          <p:cNvSpPr>
            <a:spLocks noGrp="1"/>
          </p:cNvSpPr>
          <p:nvPr>
            <p:ph type="body" sz="quarter" idx="23"/>
          </p:nvPr>
        </p:nvSpPr>
        <p:spPr>
          <a:xfrm>
            <a:off x="936281" y="4542602"/>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30" name="Marcador de texto 29">
            <a:extLst>
              <a:ext uri="{FF2B5EF4-FFF2-40B4-BE49-F238E27FC236}">
                <a16:creationId xmlns:a16="http://schemas.microsoft.com/office/drawing/2014/main" id="{14C23B02-5FBF-4743-9934-43A2FAE65692}"/>
              </a:ext>
            </a:extLst>
          </p:cNvPr>
          <p:cNvSpPr>
            <a:spLocks noGrp="1"/>
          </p:cNvSpPr>
          <p:nvPr>
            <p:ph type="body" sz="quarter" idx="24" hasCustomPrompt="1"/>
          </p:nvPr>
        </p:nvSpPr>
        <p:spPr>
          <a:xfrm>
            <a:off x="3593342" y="3949045"/>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06</a:t>
            </a:r>
          </a:p>
        </p:txBody>
      </p:sp>
      <p:sp>
        <p:nvSpPr>
          <p:cNvPr id="31" name="Marcador de texto 34">
            <a:extLst>
              <a:ext uri="{FF2B5EF4-FFF2-40B4-BE49-F238E27FC236}">
                <a16:creationId xmlns:a16="http://schemas.microsoft.com/office/drawing/2014/main" id="{2F805D76-2D76-9E41-B420-BCDCE2DA16FE}"/>
              </a:ext>
            </a:extLst>
          </p:cNvPr>
          <p:cNvSpPr>
            <a:spLocks noGrp="1"/>
          </p:cNvSpPr>
          <p:nvPr>
            <p:ph type="body" sz="quarter" idx="25"/>
          </p:nvPr>
        </p:nvSpPr>
        <p:spPr>
          <a:xfrm>
            <a:off x="3593342" y="4542602"/>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32" name="Marcador de texto 29">
            <a:extLst>
              <a:ext uri="{FF2B5EF4-FFF2-40B4-BE49-F238E27FC236}">
                <a16:creationId xmlns:a16="http://schemas.microsoft.com/office/drawing/2014/main" id="{1C3A11D5-33D0-A94C-B2F6-C3AD9758ED6B}"/>
              </a:ext>
            </a:extLst>
          </p:cNvPr>
          <p:cNvSpPr>
            <a:spLocks noGrp="1"/>
          </p:cNvSpPr>
          <p:nvPr>
            <p:ph type="body" sz="quarter" idx="26" hasCustomPrompt="1"/>
          </p:nvPr>
        </p:nvSpPr>
        <p:spPr>
          <a:xfrm>
            <a:off x="6241987" y="3949045"/>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07</a:t>
            </a:r>
          </a:p>
        </p:txBody>
      </p:sp>
      <p:sp>
        <p:nvSpPr>
          <p:cNvPr id="33" name="Marcador de texto 34">
            <a:extLst>
              <a:ext uri="{FF2B5EF4-FFF2-40B4-BE49-F238E27FC236}">
                <a16:creationId xmlns:a16="http://schemas.microsoft.com/office/drawing/2014/main" id="{662872BA-6B43-AE4F-88EC-4541E32BBA3B}"/>
              </a:ext>
            </a:extLst>
          </p:cNvPr>
          <p:cNvSpPr>
            <a:spLocks noGrp="1"/>
          </p:cNvSpPr>
          <p:nvPr>
            <p:ph type="body" sz="quarter" idx="27"/>
          </p:nvPr>
        </p:nvSpPr>
        <p:spPr>
          <a:xfrm>
            <a:off x="6241987" y="4542602"/>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34" name="Marcador de texto 29">
            <a:extLst>
              <a:ext uri="{FF2B5EF4-FFF2-40B4-BE49-F238E27FC236}">
                <a16:creationId xmlns:a16="http://schemas.microsoft.com/office/drawing/2014/main" id="{93EE5B38-ACC6-7543-A1CD-01A16B1531B7}"/>
              </a:ext>
            </a:extLst>
          </p:cNvPr>
          <p:cNvSpPr>
            <a:spLocks noGrp="1"/>
          </p:cNvSpPr>
          <p:nvPr>
            <p:ph type="body" sz="quarter" idx="28" hasCustomPrompt="1"/>
          </p:nvPr>
        </p:nvSpPr>
        <p:spPr>
          <a:xfrm>
            <a:off x="8891527" y="3949045"/>
            <a:ext cx="2335427" cy="345474"/>
          </a:xfrm>
          <a:prstGeom prst="rect">
            <a:avLst/>
          </a:prstGeom>
        </p:spPr>
        <p:txBody>
          <a:bodyPr>
            <a:noAutofit/>
          </a:bodyPr>
          <a:lstStyle>
            <a:lvl1pPr marL="0" indent="0" algn="ctr">
              <a:buNone/>
              <a:defRPr sz="1800" b="1" i="0" spc="50" baseline="0">
                <a:solidFill>
                  <a:schemeClr val="tx1">
                    <a:lumMod val="75000"/>
                    <a:lumOff val="25000"/>
                  </a:schemeClr>
                </a:solidFill>
                <a:latin typeface="Segoe UI Semibold" panose="020B0502040204020203" pitchFamily="34" charset="0"/>
                <a:cs typeface="Segoe UI Semibold"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08</a:t>
            </a:r>
          </a:p>
        </p:txBody>
      </p:sp>
      <p:sp>
        <p:nvSpPr>
          <p:cNvPr id="35" name="Marcador de texto 34">
            <a:extLst>
              <a:ext uri="{FF2B5EF4-FFF2-40B4-BE49-F238E27FC236}">
                <a16:creationId xmlns:a16="http://schemas.microsoft.com/office/drawing/2014/main" id="{7B028FBB-7135-7F43-B1DA-22515D7E6177}"/>
              </a:ext>
            </a:extLst>
          </p:cNvPr>
          <p:cNvSpPr>
            <a:spLocks noGrp="1"/>
          </p:cNvSpPr>
          <p:nvPr>
            <p:ph type="body" sz="quarter" idx="29"/>
          </p:nvPr>
        </p:nvSpPr>
        <p:spPr>
          <a:xfrm>
            <a:off x="8891527" y="4542602"/>
            <a:ext cx="2335427" cy="879491"/>
          </a:xfrm>
          <a:prstGeom prst="rect">
            <a:avLst/>
          </a:prstGeom>
        </p:spPr>
        <p:txBody>
          <a:bodyPr>
            <a:noAutofit/>
          </a:bodyPr>
          <a:lstStyle>
            <a:lvl1pPr marL="0" indent="0" algn="ctr">
              <a:buNone/>
              <a:defRPr sz="1200" b="0" i="0" spc="5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pic>
        <p:nvPicPr>
          <p:cNvPr id="2" name="Imagen 1">
            <a:extLst>
              <a:ext uri="{FF2B5EF4-FFF2-40B4-BE49-F238E27FC236}">
                <a16:creationId xmlns:a16="http://schemas.microsoft.com/office/drawing/2014/main" id="{18268496-7DE1-2732-8683-65D1B3F25E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8369" y="6384005"/>
            <a:ext cx="923292" cy="286767"/>
          </a:xfrm>
          <a:prstGeom prst="rect">
            <a:avLst/>
          </a:prstGeom>
        </p:spPr>
      </p:pic>
    </p:spTree>
    <p:extLst>
      <p:ext uri="{BB962C8B-B14F-4D97-AF65-F5344CB8AC3E}">
        <p14:creationId xmlns:p14="http://schemas.microsoft.com/office/powerpoint/2010/main" val="59038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e contenido 05">
    <p:bg>
      <p:bgPr>
        <a:solidFill>
          <a:schemeClr val="bg1">
            <a:lumMod val="95000"/>
          </a:schemeClr>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7799F59-D200-7C47-934D-155B20FBDC4D}"/>
              </a:ext>
            </a:extLst>
          </p:cNvPr>
          <p:cNvPicPr>
            <a:picLocks noChangeAspect="1"/>
          </p:cNvPicPr>
          <p:nvPr userDrawn="1"/>
        </p:nvPicPr>
        <p:blipFill rotWithShape="1">
          <a:blip r:embed="rId2" cstate="screen">
            <a:grayscl/>
            <a:alphaModFix amt="8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875620" y="-8835"/>
            <a:ext cx="8312555" cy="3345159"/>
          </a:xfrm>
          <a:prstGeom prst="rect">
            <a:avLst/>
          </a:prstGeom>
        </p:spPr>
      </p:pic>
      <p:sp>
        <p:nvSpPr>
          <p:cNvPr id="17" name="AutoShape 5">
            <a:extLst>
              <a:ext uri="{FF2B5EF4-FFF2-40B4-BE49-F238E27FC236}">
                <a16:creationId xmlns:a16="http://schemas.microsoft.com/office/drawing/2014/main" id="{9885D274-9FB0-8B4A-9C88-E305EE7B0E49}"/>
              </a:ext>
            </a:extLst>
          </p:cNvPr>
          <p:cNvSpPr/>
          <p:nvPr userDrawn="1"/>
        </p:nvSpPr>
        <p:spPr>
          <a:xfrm>
            <a:off x="0" y="-8835"/>
            <a:ext cx="3875621" cy="3345159"/>
          </a:xfrm>
          <a:prstGeom prst="rect">
            <a:avLst/>
          </a:prstGeom>
          <a:solidFill>
            <a:srgbClr val="426BD8"/>
          </a:solidFill>
        </p:spPr>
      </p:sp>
      <p:grpSp>
        <p:nvGrpSpPr>
          <p:cNvPr id="18" name="Grupo 17">
            <a:extLst>
              <a:ext uri="{FF2B5EF4-FFF2-40B4-BE49-F238E27FC236}">
                <a16:creationId xmlns:a16="http://schemas.microsoft.com/office/drawing/2014/main" id="{8A67F72A-6D2E-3D43-88EF-971C170D52A8}"/>
              </a:ext>
            </a:extLst>
          </p:cNvPr>
          <p:cNvGrpSpPr/>
          <p:nvPr userDrawn="1"/>
        </p:nvGrpSpPr>
        <p:grpSpPr>
          <a:xfrm>
            <a:off x="11226954" y="6423351"/>
            <a:ext cx="526677" cy="123912"/>
            <a:chOff x="4789415" y="592142"/>
            <a:chExt cx="823037" cy="193637"/>
          </a:xfrm>
          <a:solidFill>
            <a:srgbClr val="F25022"/>
          </a:solidFill>
        </p:grpSpPr>
        <p:sp>
          <p:nvSpPr>
            <p:cNvPr id="19" name="Elipse 18">
              <a:extLst>
                <a:ext uri="{FF2B5EF4-FFF2-40B4-BE49-F238E27FC236}">
                  <a16:creationId xmlns:a16="http://schemas.microsoft.com/office/drawing/2014/main" id="{34D75F4C-5B7D-9B47-A540-13270919C722}"/>
                </a:ext>
              </a:extLst>
            </p:cNvPr>
            <p:cNvSpPr/>
            <p:nvPr/>
          </p:nvSpPr>
          <p:spPr>
            <a:xfrm>
              <a:off x="47894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Elipse 19">
              <a:extLst>
                <a:ext uri="{FF2B5EF4-FFF2-40B4-BE49-F238E27FC236}">
                  <a16:creationId xmlns:a16="http://schemas.microsoft.com/office/drawing/2014/main" id="{543D93B4-33F0-0949-8F19-6FDE1B0DFF6A}"/>
                </a:ext>
              </a:extLst>
            </p:cNvPr>
            <p:cNvSpPr/>
            <p:nvPr/>
          </p:nvSpPr>
          <p:spPr>
            <a:xfrm>
              <a:off x="51041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DF1A7D22-6BBE-2146-8C87-64D68E802A23}"/>
                </a:ext>
              </a:extLst>
            </p:cNvPr>
            <p:cNvSpPr/>
            <p:nvPr/>
          </p:nvSpPr>
          <p:spPr>
            <a:xfrm>
              <a:off x="5418815" y="592142"/>
              <a:ext cx="193637" cy="1936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22" name="Marcador de texto 19">
            <a:extLst>
              <a:ext uri="{FF2B5EF4-FFF2-40B4-BE49-F238E27FC236}">
                <a16:creationId xmlns:a16="http://schemas.microsoft.com/office/drawing/2014/main" id="{8FC5FDBE-FA38-3C4C-A760-966C621602DE}"/>
              </a:ext>
            </a:extLst>
          </p:cNvPr>
          <p:cNvSpPr>
            <a:spLocks noGrp="1"/>
          </p:cNvSpPr>
          <p:nvPr>
            <p:ph type="body" sz="quarter" idx="10" hasCustomPrompt="1"/>
          </p:nvPr>
        </p:nvSpPr>
        <p:spPr>
          <a:xfrm>
            <a:off x="438369" y="804716"/>
            <a:ext cx="2973046" cy="1644710"/>
          </a:xfrm>
          <a:prstGeom prst="rect">
            <a:avLst/>
          </a:prstGeom>
        </p:spPr>
        <p:txBody>
          <a:bodyPr>
            <a:noAutofit/>
          </a:bodyPr>
          <a:lstStyle>
            <a:lvl1pPr marL="0" indent="0">
              <a:buNone/>
              <a:defRPr sz="3200" b="1" i="0" spc="50" baseline="0">
                <a:solidFill>
                  <a:schemeClr val="bg1"/>
                </a:solidFill>
                <a:latin typeface="Segoe UI Semibold" panose="020B0502040204020203" pitchFamily="34" charset="0"/>
                <a:cs typeface="Segoe UI Semibold" panose="020B0502040204020203" pitchFamily="34" charset="0"/>
              </a:defRPr>
            </a:lvl1pPr>
            <a:lvl2pPr marL="457200" indent="0">
              <a:buNone/>
              <a:defRPr sz="2400" b="0" i="0">
                <a:solidFill>
                  <a:schemeClr val="bg1"/>
                </a:solidFill>
                <a:latin typeface="Segoe UI" panose="020B0502040204020203" pitchFamily="34" charset="0"/>
                <a:cs typeface="Segoe UI" panose="020B0502040204020203" pitchFamily="34" charset="0"/>
              </a:defRPr>
            </a:lvl2pPr>
            <a:lvl3pPr marL="914400" indent="0">
              <a:buNone/>
              <a:defRPr sz="2000" b="0" i="0">
                <a:solidFill>
                  <a:schemeClr val="bg1"/>
                </a:solidFill>
                <a:latin typeface="Segoe UI" panose="020B0502040204020203" pitchFamily="34" charset="0"/>
                <a:cs typeface="Segoe UI" panose="020B0502040204020203" pitchFamily="34" charset="0"/>
              </a:defRPr>
            </a:lvl3pPr>
            <a:lvl4pPr marL="1371600" indent="0">
              <a:buNone/>
              <a:defRPr sz="1800" b="0" i="0">
                <a:solidFill>
                  <a:schemeClr val="bg1"/>
                </a:solidFill>
                <a:latin typeface="Segoe UI" panose="020B0502040204020203" pitchFamily="34" charset="0"/>
                <a:cs typeface="Segoe UI" panose="020B0502040204020203" pitchFamily="34" charset="0"/>
              </a:defRPr>
            </a:lvl4pPr>
            <a:lvl5pPr marL="1828800" indent="0">
              <a:buNone/>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s-MX"/>
              <a:t>Acá el título de esta diapositiva</a:t>
            </a:r>
          </a:p>
          <a:p>
            <a:pPr lvl="0"/>
            <a:endParaRPr lang="es-MX"/>
          </a:p>
        </p:txBody>
      </p:sp>
      <p:grpSp>
        <p:nvGrpSpPr>
          <p:cNvPr id="14" name="Group 6">
            <a:extLst>
              <a:ext uri="{FF2B5EF4-FFF2-40B4-BE49-F238E27FC236}">
                <a16:creationId xmlns:a16="http://schemas.microsoft.com/office/drawing/2014/main" id="{8969E67C-E083-AA40-8FE6-4FA2C608150C}"/>
              </a:ext>
            </a:extLst>
          </p:cNvPr>
          <p:cNvGrpSpPr/>
          <p:nvPr userDrawn="1"/>
        </p:nvGrpSpPr>
        <p:grpSpPr>
          <a:xfrm>
            <a:off x="10503973" y="941271"/>
            <a:ext cx="1684661" cy="1371600"/>
            <a:chOff x="0" y="0"/>
            <a:chExt cx="3369321" cy="2743200"/>
          </a:xfrm>
        </p:grpSpPr>
        <p:sp>
          <p:nvSpPr>
            <p:cNvPr id="15" name="AutoShape 7">
              <a:extLst>
                <a:ext uri="{FF2B5EF4-FFF2-40B4-BE49-F238E27FC236}">
                  <a16:creationId xmlns:a16="http://schemas.microsoft.com/office/drawing/2014/main" id="{F83CA0B1-077F-D040-806D-CD57F64C8C38}"/>
                </a:ext>
              </a:extLst>
            </p:cNvPr>
            <p:cNvSpPr/>
            <p:nvPr/>
          </p:nvSpPr>
          <p:spPr>
            <a:xfrm>
              <a:off x="0" y="0"/>
              <a:ext cx="3369321" cy="2743200"/>
            </a:xfrm>
            <a:prstGeom prst="rect">
              <a:avLst/>
            </a:prstGeom>
            <a:solidFill>
              <a:srgbClr val="426BD8"/>
            </a:solidFill>
          </p:spPr>
        </p:sp>
        <p:pic>
          <p:nvPicPr>
            <p:cNvPr id="16" name="Picture 8">
              <a:extLst>
                <a:ext uri="{FF2B5EF4-FFF2-40B4-BE49-F238E27FC236}">
                  <a16:creationId xmlns:a16="http://schemas.microsoft.com/office/drawing/2014/main" id="{1339628C-2A1F-7343-80B8-0FDB253F761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851252" y="839801"/>
              <a:ext cx="1335569" cy="1063598"/>
            </a:xfrm>
            <a:prstGeom prst="rect">
              <a:avLst/>
            </a:prstGeom>
          </p:spPr>
        </p:pic>
      </p:grpSp>
      <p:sp>
        <p:nvSpPr>
          <p:cNvPr id="24" name="AutoShape 11">
            <a:extLst>
              <a:ext uri="{FF2B5EF4-FFF2-40B4-BE49-F238E27FC236}">
                <a16:creationId xmlns:a16="http://schemas.microsoft.com/office/drawing/2014/main" id="{F3115AB9-ADED-0C40-A51F-601215A8C607}"/>
              </a:ext>
            </a:extLst>
          </p:cNvPr>
          <p:cNvSpPr/>
          <p:nvPr userDrawn="1"/>
        </p:nvSpPr>
        <p:spPr>
          <a:xfrm>
            <a:off x="776989" y="2740891"/>
            <a:ext cx="2520000" cy="2462873"/>
          </a:xfrm>
          <a:prstGeom prst="rect">
            <a:avLst/>
          </a:prstGeom>
          <a:solidFill>
            <a:srgbClr val="00AA4D"/>
          </a:solidFill>
          <a:ln w="9525">
            <a:noFill/>
          </a:ln>
        </p:spPr>
      </p:sp>
      <p:sp>
        <p:nvSpPr>
          <p:cNvPr id="25" name="AutoShape 11">
            <a:extLst>
              <a:ext uri="{FF2B5EF4-FFF2-40B4-BE49-F238E27FC236}">
                <a16:creationId xmlns:a16="http://schemas.microsoft.com/office/drawing/2014/main" id="{7B210518-3CB4-DA43-8785-8F5D18DD0D3C}"/>
              </a:ext>
            </a:extLst>
          </p:cNvPr>
          <p:cNvSpPr/>
          <p:nvPr userDrawn="1"/>
        </p:nvSpPr>
        <p:spPr>
          <a:xfrm>
            <a:off x="3503320" y="2732774"/>
            <a:ext cx="2520000" cy="2462873"/>
          </a:xfrm>
          <a:prstGeom prst="rect">
            <a:avLst/>
          </a:prstGeom>
          <a:solidFill>
            <a:srgbClr val="00AA4D"/>
          </a:solidFill>
          <a:ln w="9525">
            <a:noFill/>
          </a:ln>
        </p:spPr>
      </p:sp>
      <p:sp>
        <p:nvSpPr>
          <p:cNvPr id="26" name="AutoShape 11">
            <a:extLst>
              <a:ext uri="{FF2B5EF4-FFF2-40B4-BE49-F238E27FC236}">
                <a16:creationId xmlns:a16="http://schemas.microsoft.com/office/drawing/2014/main" id="{60B4858F-D15B-2B4D-9280-518F89EADD4D}"/>
              </a:ext>
            </a:extLst>
          </p:cNvPr>
          <p:cNvSpPr/>
          <p:nvPr userDrawn="1"/>
        </p:nvSpPr>
        <p:spPr>
          <a:xfrm>
            <a:off x="6229651" y="2732773"/>
            <a:ext cx="2520000" cy="2462873"/>
          </a:xfrm>
          <a:prstGeom prst="rect">
            <a:avLst/>
          </a:prstGeom>
          <a:solidFill>
            <a:srgbClr val="00AA4D"/>
          </a:solidFill>
          <a:ln w="9525">
            <a:noFill/>
          </a:ln>
        </p:spPr>
      </p:sp>
      <p:sp>
        <p:nvSpPr>
          <p:cNvPr id="27" name="AutoShape 11">
            <a:extLst>
              <a:ext uri="{FF2B5EF4-FFF2-40B4-BE49-F238E27FC236}">
                <a16:creationId xmlns:a16="http://schemas.microsoft.com/office/drawing/2014/main" id="{A268860F-2A1E-5E42-BB69-295372F80338}"/>
              </a:ext>
            </a:extLst>
          </p:cNvPr>
          <p:cNvSpPr/>
          <p:nvPr userDrawn="1"/>
        </p:nvSpPr>
        <p:spPr>
          <a:xfrm>
            <a:off x="8955982" y="2732772"/>
            <a:ext cx="2520000" cy="2462873"/>
          </a:xfrm>
          <a:prstGeom prst="rect">
            <a:avLst/>
          </a:prstGeom>
          <a:solidFill>
            <a:srgbClr val="00AA4D"/>
          </a:solidFill>
          <a:ln w="9525">
            <a:noFill/>
          </a:ln>
        </p:spPr>
      </p:sp>
      <p:sp>
        <p:nvSpPr>
          <p:cNvPr id="30" name="Marcador de texto 29">
            <a:extLst>
              <a:ext uri="{FF2B5EF4-FFF2-40B4-BE49-F238E27FC236}">
                <a16:creationId xmlns:a16="http://schemas.microsoft.com/office/drawing/2014/main" id="{D7AA2DA4-669F-3341-9BDE-89DA3F7222FF}"/>
              </a:ext>
            </a:extLst>
          </p:cNvPr>
          <p:cNvSpPr>
            <a:spLocks noGrp="1"/>
          </p:cNvSpPr>
          <p:nvPr>
            <p:ph type="body" sz="quarter" idx="11" hasCustomPrompt="1"/>
          </p:nvPr>
        </p:nvSpPr>
        <p:spPr>
          <a:xfrm>
            <a:off x="877330" y="2990851"/>
            <a:ext cx="2335427" cy="345474"/>
          </a:xfrm>
          <a:prstGeom prst="rect">
            <a:avLst/>
          </a:prstGeom>
        </p:spPr>
        <p:txBody>
          <a:bodyPr>
            <a:noAutofit/>
          </a:bodyPr>
          <a:lstStyle>
            <a:lvl1pPr marL="0" indent="0" algn="ctr">
              <a:buNone/>
              <a:defRPr sz="1800" b="0" i="0" spc="50" baseline="0">
                <a:solidFill>
                  <a:schemeClr val="bg1"/>
                </a:solidFill>
                <a:latin typeface="Segoe UI" panose="020B0502040204020203" pitchFamily="34" charset="0"/>
                <a:cs typeface="Segoe UI"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01</a:t>
            </a:r>
          </a:p>
        </p:txBody>
      </p:sp>
      <p:sp>
        <p:nvSpPr>
          <p:cNvPr id="31" name="Marcador de texto 29">
            <a:extLst>
              <a:ext uri="{FF2B5EF4-FFF2-40B4-BE49-F238E27FC236}">
                <a16:creationId xmlns:a16="http://schemas.microsoft.com/office/drawing/2014/main" id="{2FF34140-BEBA-1247-A3A9-C024E0B2FE95}"/>
              </a:ext>
            </a:extLst>
          </p:cNvPr>
          <p:cNvSpPr>
            <a:spLocks noGrp="1"/>
          </p:cNvSpPr>
          <p:nvPr>
            <p:ph type="body" sz="quarter" idx="12" hasCustomPrompt="1"/>
          </p:nvPr>
        </p:nvSpPr>
        <p:spPr>
          <a:xfrm>
            <a:off x="3584598" y="2990851"/>
            <a:ext cx="2366712" cy="345474"/>
          </a:xfrm>
          <a:prstGeom prst="rect">
            <a:avLst/>
          </a:prstGeom>
        </p:spPr>
        <p:txBody>
          <a:bodyPr>
            <a:noAutofit/>
          </a:bodyPr>
          <a:lstStyle>
            <a:lvl1pPr marL="0" indent="0" algn="ctr">
              <a:buNone/>
              <a:defRPr sz="1800" b="0" i="0" spc="50" baseline="0">
                <a:solidFill>
                  <a:schemeClr val="bg1"/>
                </a:solidFill>
                <a:latin typeface="Segoe UI" panose="020B0502040204020203" pitchFamily="34" charset="0"/>
                <a:cs typeface="Segoe UI"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02</a:t>
            </a:r>
          </a:p>
        </p:txBody>
      </p:sp>
      <p:sp>
        <p:nvSpPr>
          <p:cNvPr id="32" name="Marcador de texto 29">
            <a:extLst>
              <a:ext uri="{FF2B5EF4-FFF2-40B4-BE49-F238E27FC236}">
                <a16:creationId xmlns:a16="http://schemas.microsoft.com/office/drawing/2014/main" id="{87CE6B7A-B329-9648-928F-7144D37B3FAE}"/>
              </a:ext>
            </a:extLst>
          </p:cNvPr>
          <p:cNvSpPr>
            <a:spLocks noGrp="1"/>
          </p:cNvSpPr>
          <p:nvPr>
            <p:ph type="body" sz="quarter" idx="13" hasCustomPrompt="1"/>
          </p:nvPr>
        </p:nvSpPr>
        <p:spPr>
          <a:xfrm>
            <a:off x="6319238" y="2990850"/>
            <a:ext cx="2335427" cy="345474"/>
          </a:xfrm>
          <a:prstGeom prst="rect">
            <a:avLst/>
          </a:prstGeom>
        </p:spPr>
        <p:txBody>
          <a:bodyPr>
            <a:noAutofit/>
          </a:bodyPr>
          <a:lstStyle>
            <a:lvl1pPr marL="0" indent="0" algn="ctr">
              <a:buNone/>
              <a:defRPr sz="1800" b="0" i="0" spc="50" baseline="0">
                <a:solidFill>
                  <a:schemeClr val="bg1"/>
                </a:solidFill>
                <a:latin typeface="Segoe UI" panose="020B0502040204020203" pitchFamily="34" charset="0"/>
                <a:cs typeface="Segoe UI"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03</a:t>
            </a:r>
          </a:p>
        </p:txBody>
      </p:sp>
      <p:sp>
        <p:nvSpPr>
          <p:cNvPr id="33" name="Marcador de texto 29">
            <a:extLst>
              <a:ext uri="{FF2B5EF4-FFF2-40B4-BE49-F238E27FC236}">
                <a16:creationId xmlns:a16="http://schemas.microsoft.com/office/drawing/2014/main" id="{BDE80E2B-C79E-894D-B4BC-81A6A6143A81}"/>
              </a:ext>
            </a:extLst>
          </p:cNvPr>
          <p:cNvSpPr>
            <a:spLocks noGrp="1"/>
          </p:cNvSpPr>
          <p:nvPr>
            <p:ph type="body" sz="quarter" idx="14" hasCustomPrompt="1"/>
          </p:nvPr>
        </p:nvSpPr>
        <p:spPr>
          <a:xfrm>
            <a:off x="9048268" y="2990850"/>
            <a:ext cx="2366743" cy="345474"/>
          </a:xfrm>
          <a:prstGeom prst="rect">
            <a:avLst/>
          </a:prstGeom>
        </p:spPr>
        <p:txBody>
          <a:bodyPr>
            <a:noAutofit/>
          </a:bodyPr>
          <a:lstStyle>
            <a:lvl1pPr marL="0" indent="0" algn="ctr">
              <a:buNone/>
              <a:defRPr sz="1800" b="0" i="0" spc="50" baseline="0">
                <a:solidFill>
                  <a:schemeClr val="bg1"/>
                </a:solidFill>
                <a:latin typeface="Segoe UI" panose="020B0502040204020203" pitchFamily="34" charset="0"/>
                <a:cs typeface="Segoe UI" panose="020B0502040204020203" pitchFamily="34" charset="0"/>
              </a:defRPr>
            </a:lvl1pPr>
            <a:lvl2pPr marL="457200" indent="0">
              <a:buNone/>
              <a:defRPr sz="1600" b="0" i="0">
                <a:latin typeface="Segoe UI" panose="020B0502040204020203" pitchFamily="34" charset="0"/>
                <a:cs typeface="Segoe UI" panose="020B0502040204020203" pitchFamily="34" charset="0"/>
              </a:defRPr>
            </a:lvl2pPr>
            <a:lvl3pPr marL="914400" indent="0">
              <a:buNone/>
              <a:defRPr sz="1600" b="0" i="0">
                <a:latin typeface="Segoe UI" panose="020B0502040204020203" pitchFamily="34" charset="0"/>
                <a:cs typeface="Segoe UI" panose="020B0502040204020203" pitchFamily="34" charset="0"/>
              </a:defRPr>
            </a:lvl3pPr>
            <a:lvl4pPr marL="1371600" indent="0">
              <a:buNone/>
              <a:defRPr sz="1600" b="0" i="0">
                <a:latin typeface="Segoe UI" panose="020B0502040204020203" pitchFamily="34" charset="0"/>
                <a:cs typeface="Segoe UI" panose="020B0502040204020203" pitchFamily="34" charset="0"/>
              </a:defRPr>
            </a:lvl4pPr>
            <a:lvl5pPr marL="1828800" indent="0">
              <a:buNone/>
              <a:defRPr sz="1600" b="0" i="0">
                <a:latin typeface="Segoe UI" panose="020B0502040204020203" pitchFamily="34" charset="0"/>
                <a:cs typeface="Segoe UI" panose="020B0502040204020203" pitchFamily="34" charset="0"/>
              </a:defRPr>
            </a:lvl5pPr>
          </a:lstStyle>
          <a:p>
            <a:pPr lvl="0"/>
            <a:r>
              <a:rPr lang="es-MX"/>
              <a:t>Título Bullet 04</a:t>
            </a:r>
          </a:p>
        </p:txBody>
      </p:sp>
      <p:sp>
        <p:nvSpPr>
          <p:cNvPr id="35" name="Marcador de texto 34">
            <a:extLst>
              <a:ext uri="{FF2B5EF4-FFF2-40B4-BE49-F238E27FC236}">
                <a16:creationId xmlns:a16="http://schemas.microsoft.com/office/drawing/2014/main" id="{4678C09A-F3E5-DD4F-B5A2-F4A33E3B875D}"/>
              </a:ext>
            </a:extLst>
          </p:cNvPr>
          <p:cNvSpPr>
            <a:spLocks noGrp="1"/>
          </p:cNvSpPr>
          <p:nvPr>
            <p:ph type="body" sz="quarter" idx="15"/>
          </p:nvPr>
        </p:nvSpPr>
        <p:spPr>
          <a:xfrm>
            <a:off x="877330" y="3624164"/>
            <a:ext cx="2335427" cy="1414463"/>
          </a:xfrm>
          <a:prstGeom prst="rect">
            <a:avLst/>
          </a:prstGeom>
        </p:spPr>
        <p:txBody>
          <a:bodyPr>
            <a:noAutofit/>
          </a:bodyPr>
          <a:lstStyle>
            <a:lvl1pPr marL="0" indent="0" algn="ctr">
              <a:buNone/>
              <a:defRPr sz="1400" b="0" i="0" spc="50" baseline="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37" name="Marcador de texto 34">
            <a:extLst>
              <a:ext uri="{FF2B5EF4-FFF2-40B4-BE49-F238E27FC236}">
                <a16:creationId xmlns:a16="http://schemas.microsoft.com/office/drawing/2014/main" id="{FB23A69E-9176-9447-8815-DA97694B77EC}"/>
              </a:ext>
            </a:extLst>
          </p:cNvPr>
          <p:cNvSpPr>
            <a:spLocks noGrp="1"/>
          </p:cNvSpPr>
          <p:nvPr>
            <p:ph type="body" sz="quarter" idx="16"/>
          </p:nvPr>
        </p:nvSpPr>
        <p:spPr>
          <a:xfrm>
            <a:off x="3615882" y="3624164"/>
            <a:ext cx="2335427" cy="1414463"/>
          </a:xfrm>
          <a:prstGeom prst="rect">
            <a:avLst/>
          </a:prstGeom>
        </p:spPr>
        <p:txBody>
          <a:bodyPr>
            <a:noAutofit/>
          </a:bodyPr>
          <a:lstStyle>
            <a:lvl1pPr marL="0" indent="0" algn="ctr">
              <a:buNone/>
              <a:defRPr sz="1400" b="0" i="0" spc="50" baseline="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44" name="Marcador de texto 34">
            <a:extLst>
              <a:ext uri="{FF2B5EF4-FFF2-40B4-BE49-F238E27FC236}">
                <a16:creationId xmlns:a16="http://schemas.microsoft.com/office/drawing/2014/main" id="{93623F92-BDB8-7F4C-8BED-A8C34AD5F006}"/>
              </a:ext>
            </a:extLst>
          </p:cNvPr>
          <p:cNvSpPr>
            <a:spLocks noGrp="1"/>
          </p:cNvSpPr>
          <p:nvPr>
            <p:ph type="body" sz="quarter" idx="18"/>
          </p:nvPr>
        </p:nvSpPr>
        <p:spPr>
          <a:xfrm>
            <a:off x="6319239" y="3624163"/>
            <a:ext cx="2335427" cy="1414463"/>
          </a:xfrm>
          <a:prstGeom prst="rect">
            <a:avLst/>
          </a:prstGeom>
        </p:spPr>
        <p:txBody>
          <a:bodyPr>
            <a:noAutofit/>
          </a:bodyPr>
          <a:lstStyle>
            <a:lvl1pPr marL="0" indent="0" algn="ctr">
              <a:buNone/>
              <a:defRPr sz="1400" b="0" i="0" spc="50" baseline="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sp>
        <p:nvSpPr>
          <p:cNvPr id="45" name="Marcador de texto 34">
            <a:extLst>
              <a:ext uri="{FF2B5EF4-FFF2-40B4-BE49-F238E27FC236}">
                <a16:creationId xmlns:a16="http://schemas.microsoft.com/office/drawing/2014/main" id="{92D3C192-EC1E-7A46-AE24-08863993304B}"/>
              </a:ext>
            </a:extLst>
          </p:cNvPr>
          <p:cNvSpPr>
            <a:spLocks noGrp="1"/>
          </p:cNvSpPr>
          <p:nvPr>
            <p:ph type="body" sz="quarter" idx="19"/>
          </p:nvPr>
        </p:nvSpPr>
        <p:spPr>
          <a:xfrm>
            <a:off x="9048268" y="3624163"/>
            <a:ext cx="2335427" cy="1414463"/>
          </a:xfrm>
          <a:prstGeom prst="rect">
            <a:avLst/>
          </a:prstGeom>
        </p:spPr>
        <p:txBody>
          <a:bodyPr>
            <a:noAutofit/>
          </a:bodyPr>
          <a:lstStyle>
            <a:lvl1pPr marL="0" indent="0" algn="ctr">
              <a:buNone/>
              <a:defRPr sz="1400" b="0" i="0" spc="50" baseline="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s-MX"/>
              <a:t>Haga clic para modificar los estilos de texto del patrón</a:t>
            </a:r>
          </a:p>
        </p:txBody>
      </p:sp>
      <p:pic>
        <p:nvPicPr>
          <p:cNvPr id="2" name="Imagen 1">
            <a:extLst>
              <a:ext uri="{FF2B5EF4-FFF2-40B4-BE49-F238E27FC236}">
                <a16:creationId xmlns:a16="http://schemas.microsoft.com/office/drawing/2014/main" id="{F02B6517-A483-C792-DFE3-F23D4D40D4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8369" y="6384005"/>
            <a:ext cx="923292" cy="286767"/>
          </a:xfrm>
          <a:prstGeom prst="rect">
            <a:avLst/>
          </a:prstGeom>
        </p:spPr>
      </p:pic>
    </p:spTree>
    <p:extLst>
      <p:ext uri="{BB962C8B-B14F-4D97-AF65-F5344CB8AC3E}">
        <p14:creationId xmlns:p14="http://schemas.microsoft.com/office/powerpoint/2010/main" val="294917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651927"/>
      </p:ext>
    </p:extLst>
  </p:cSld>
  <p:clrMap bg1="lt1" tx1="dk1" bg2="lt2" tx2="dk2" accent1="accent1" accent2="accent2" accent3="accent3" accent4="accent4" accent5="accent5" accent6="accent6" hlink="hlink" folHlink="folHlink"/>
  <p:sldLayoutIdLst>
    <p:sldLayoutId id="2147483674" r:id="rId1"/>
    <p:sldLayoutId id="2147483689" r:id="rId2"/>
    <p:sldLayoutId id="2147483653" r:id="rId3"/>
    <p:sldLayoutId id="2147483649" r:id="rId4"/>
    <p:sldLayoutId id="2147483688" r:id="rId5"/>
    <p:sldLayoutId id="2147483650" r:id="rId6"/>
    <p:sldLayoutId id="2147483661" r:id="rId7"/>
    <p:sldLayoutId id="2147483651" r:id="rId8"/>
    <p:sldLayoutId id="2147483652" r:id="rId9"/>
    <p:sldLayoutId id="214748365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7D6E09-AA74-1645-A962-EA473A5914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0040486-E75B-C94E-823B-60A565DBA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BF16C697-9797-5C41-956B-6086081BF6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CE761-1B7F-8C46-BA5C-855C439E000C}" type="datetimeFigureOut">
              <a:rPr lang="es-CL" smtClean="0"/>
              <a:t>19-08-2025</a:t>
            </a:fld>
            <a:endParaRPr lang="es-CL"/>
          </a:p>
        </p:txBody>
      </p:sp>
      <p:sp>
        <p:nvSpPr>
          <p:cNvPr id="5" name="Marcador de pie de página 4">
            <a:extLst>
              <a:ext uri="{FF2B5EF4-FFF2-40B4-BE49-F238E27FC236}">
                <a16:creationId xmlns:a16="http://schemas.microsoft.com/office/drawing/2014/main" id="{1F53EF5E-9765-7943-B40D-222A184B0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3F873FC-6DB5-C248-875F-376CEC9A1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4DC28-06C8-9C47-A64E-4B61CC07B1A3}" type="slidenum">
              <a:rPr lang="es-CL" smtClean="0"/>
              <a:t>‹Nº›</a:t>
            </a:fld>
            <a:endParaRPr lang="es-CL"/>
          </a:p>
        </p:txBody>
      </p:sp>
    </p:spTree>
    <p:extLst>
      <p:ext uri="{BB962C8B-B14F-4D97-AF65-F5344CB8AC3E}">
        <p14:creationId xmlns:p14="http://schemas.microsoft.com/office/powerpoint/2010/main" val="31795406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7567939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svg"/><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svg"/><Relationship Id="rId21" Type="http://schemas.openxmlformats.org/officeDocument/2006/relationships/image" Target="../media/image51.svg"/><Relationship Id="rId34" Type="http://schemas.openxmlformats.org/officeDocument/2006/relationships/image" Target="../media/image64.png"/><Relationship Id="rId42" Type="http://schemas.openxmlformats.org/officeDocument/2006/relationships/image" Target="../media/image72.png"/><Relationship Id="rId47" Type="http://schemas.openxmlformats.org/officeDocument/2006/relationships/image" Target="../media/image77.svg"/><Relationship Id="rId50" Type="http://schemas.openxmlformats.org/officeDocument/2006/relationships/image" Target="../media/image80.png"/><Relationship Id="rId55" Type="http://schemas.openxmlformats.org/officeDocument/2006/relationships/image" Target="../media/image85.png"/><Relationship Id="rId7" Type="http://schemas.openxmlformats.org/officeDocument/2006/relationships/image" Target="../media/image37.svg"/><Relationship Id="rId2" Type="http://schemas.openxmlformats.org/officeDocument/2006/relationships/image" Target="../media/image32.png"/><Relationship Id="rId16" Type="http://schemas.openxmlformats.org/officeDocument/2006/relationships/image" Target="../media/image46.png"/><Relationship Id="rId29" Type="http://schemas.openxmlformats.org/officeDocument/2006/relationships/image" Target="../media/image59.svg"/><Relationship Id="rId11" Type="http://schemas.openxmlformats.org/officeDocument/2006/relationships/image" Target="../media/image41.sv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svg"/><Relationship Id="rId40" Type="http://schemas.openxmlformats.org/officeDocument/2006/relationships/image" Target="../media/image70.png"/><Relationship Id="rId45" Type="http://schemas.openxmlformats.org/officeDocument/2006/relationships/image" Target="../media/image75.svg"/><Relationship Id="rId53" Type="http://schemas.openxmlformats.org/officeDocument/2006/relationships/image" Target="../media/image83.png"/><Relationship Id="rId58" Type="http://schemas.openxmlformats.org/officeDocument/2006/relationships/image" Target="../media/image88.svg"/><Relationship Id="rId5" Type="http://schemas.openxmlformats.org/officeDocument/2006/relationships/image" Target="../media/image35.sv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svg"/><Relationship Id="rId30" Type="http://schemas.openxmlformats.org/officeDocument/2006/relationships/image" Target="../media/image60.png"/><Relationship Id="rId35" Type="http://schemas.openxmlformats.org/officeDocument/2006/relationships/image" Target="../media/image65.svg"/><Relationship Id="rId43" Type="http://schemas.openxmlformats.org/officeDocument/2006/relationships/image" Target="../media/image73.svg"/><Relationship Id="rId48" Type="http://schemas.openxmlformats.org/officeDocument/2006/relationships/image" Target="../media/image78.png"/><Relationship Id="rId56" Type="http://schemas.openxmlformats.org/officeDocument/2006/relationships/image" Target="../media/image86.svg"/><Relationship Id="rId8" Type="http://schemas.openxmlformats.org/officeDocument/2006/relationships/image" Target="../media/image38.png"/><Relationship Id="rId51" Type="http://schemas.openxmlformats.org/officeDocument/2006/relationships/image" Target="../media/image81.svg"/><Relationship Id="rId3" Type="http://schemas.openxmlformats.org/officeDocument/2006/relationships/image" Target="../media/image33.sv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5.svg"/><Relationship Id="rId33" Type="http://schemas.openxmlformats.org/officeDocument/2006/relationships/image" Target="../media/image63.svg"/><Relationship Id="rId38" Type="http://schemas.openxmlformats.org/officeDocument/2006/relationships/image" Target="../media/image68.png"/><Relationship Id="rId46" Type="http://schemas.openxmlformats.org/officeDocument/2006/relationships/image" Target="../media/image76.png"/><Relationship Id="rId59" Type="http://schemas.openxmlformats.org/officeDocument/2006/relationships/image" Target="../media/image89.png"/><Relationship Id="rId20" Type="http://schemas.openxmlformats.org/officeDocument/2006/relationships/image" Target="../media/image50.png"/><Relationship Id="rId41" Type="http://schemas.openxmlformats.org/officeDocument/2006/relationships/image" Target="../media/image71.svg"/><Relationship Id="rId54" Type="http://schemas.openxmlformats.org/officeDocument/2006/relationships/image" Target="../media/image84.svg"/><Relationship Id="rId1" Type="http://schemas.openxmlformats.org/officeDocument/2006/relationships/slideLayout" Target="../slideLayouts/slideLayout28.xml"/><Relationship Id="rId6" Type="http://schemas.openxmlformats.org/officeDocument/2006/relationships/image" Target="../media/image36.png"/><Relationship Id="rId15" Type="http://schemas.openxmlformats.org/officeDocument/2006/relationships/image" Target="../media/image45.svg"/><Relationship Id="rId23" Type="http://schemas.openxmlformats.org/officeDocument/2006/relationships/image" Target="../media/image53.png"/><Relationship Id="rId28" Type="http://schemas.openxmlformats.org/officeDocument/2006/relationships/image" Target="../media/image58.png"/><Relationship Id="rId36" Type="http://schemas.openxmlformats.org/officeDocument/2006/relationships/image" Target="../media/image66.png"/><Relationship Id="rId49" Type="http://schemas.openxmlformats.org/officeDocument/2006/relationships/image" Target="../media/image79.svg"/><Relationship Id="rId57" Type="http://schemas.openxmlformats.org/officeDocument/2006/relationships/image" Target="../media/image87.png"/><Relationship Id="rId10" Type="http://schemas.openxmlformats.org/officeDocument/2006/relationships/image" Target="../media/image40.png"/><Relationship Id="rId31" Type="http://schemas.openxmlformats.org/officeDocument/2006/relationships/image" Target="../media/image61.svg"/><Relationship Id="rId44" Type="http://schemas.openxmlformats.org/officeDocument/2006/relationships/image" Target="../media/image74.png"/><Relationship Id="rId52"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07DBF32-9E1B-AC7A-C932-6C8B4AABBFF6}"/>
              </a:ext>
            </a:extLst>
          </p:cNvPr>
          <p:cNvSpPr>
            <a:spLocks noGrp="1"/>
          </p:cNvSpPr>
          <p:nvPr>
            <p:ph type="body" sz="quarter" idx="10"/>
          </p:nvPr>
        </p:nvSpPr>
        <p:spPr>
          <a:xfrm>
            <a:off x="4956238" y="716646"/>
            <a:ext cx="6190346" cy="1758950"/>
          </a:xfrm>
        </p:spPr>
        <p:txBody>
          <a:bodyPr lIns="91440" tIns="45720" rIns="91440" bIns="45720" anchor="t">
            <a:noAutofit/>
          </a:bodyPr>
          <a:lstStyle/>
          <a:p>
            <a:r>
              <a:rPr lang="es-CL" sz="4800">
                <a:solidFill>
                  <a:srgbClr val="FFFFFF"/>
                </a:solidFill>
                <a:latin typeface="Segoe UI Semibold"/>
                <a:cs typeface="Segoe UI Semibold"/>
              </a:rPr>
              <a:t>Impulsa decisiones inteligentes con datos:</a:t>
            </a:r>
            <a:endParaRPr lang="es-CL" sz="4800"/>
          </a:p>
        </p:txBody>
      </p:sp>
      <p:sp>
        <p:nvSpPr>
          <p:cNvPr id="4" name="Marcador de texto 3">
            <a:extLst>
              <a:ext uri="{FF2B5EF4-FFF2-40B4-BE49-F238E27FC236}">
                <a16:creationId xmlns:a16="http://schemas.microsoft.com/office/drawing/2014/main" id="{9D504E80-6C27-0222-1661-29C07886C133}"/>
              </a:ext>
            </a:extLst>
          </p:cNvPr>
          <p:cNvSpPr>
            <a:spLocks noGrp="1"/>
          </p:cNvSpPr>
          <p:nvPr>
            <p:ph type="body" sz="quarter" idx="11"/>
          </p:nvPr>
        </p:nvSpPr>
        <p:spPr>
          <a:xfrm>
            <a:off x="4979527" y="3150687"/>
            <a:ext cx="4865688" cy="830997"/>
          </a:xfrm>
        </p:spPr>
        <p:txBody>
          <a:bodyPr/>
          <a:lstStyle/>
          <a:p>
            <a:r>
              <a:rPr lang="es-CL">
                <a:solidFill>
                  <a:srgbClr val="FFFFFF"/>
                </a:solidFill>
                <a:latin typeface="Segoe UI Semibold"/>
                <a:cs typeface="Segoe UI Semibold"/>
              </a:rPr>
              <a:t>Cómo aprovechar </a:t>
            </a:r>
            <a:r>
              <a:rPr lang="es-CL" b="1">
                <a:solidFill>
                  <a:srgbClr val="FFFFFF"/>
                </a:solidFill>
                <a:latin typeface="Segoe UI" panose="020B0502040204020203" pitchFamily="34" charset="0"/>
                <a:cs typeface="Segoe UI" panose="020B0502040204020203" pitchFamily="34" charset="0"/>
              </a:rPr>
              <a:t>Microsoft </a:t>
            </a:r>
            <a:r>
              <a:rPr lang="es-CL" b="1" err="1">
                <a:solidFill>
                  <a:srgbClr val="FFFFFF"/>
                </a:solidFill>
                <a:latin typeface="Segoe UI" panose="020B0502040204020203" pitchFamily="34" charset="0"/>
                <a:cs typeface="Segoe UI" panose="020B0502040204020203" pitchFamily="34" charset="0"/>
              </a:rPr>
              <a:t>Fabric</a:t>
            </a:r>
            <a:r>
              <a:rPr lang="es-CL" b="1">
                <a:solidFill>
                  <a:srgbClr val="FFFFFF"/>
                </a:solidFill>
                <a:latin typeface="Segoe UI" panose="020B0502040204020203" pitchFamily="34" charset="0"/>
                <a:cs typeface="Segoe UI" panose="020B0502040204020203" pitchFamily="34" charset="0"/>
              </a:rPr>
              <a:t> </a:t>
            </a:r>
            <a:r>
              <a:rPr lang="es-CL">
                <a:solidFill>
                  <a:srgbClr val="FFFFFF"/>
                </a:solidFill>
                <a:latin typeface="Segoe UI Semibold"/>
                <a:cs typeface="Segoe UI Semibold"/>
              </a:rPr>
              <a:t>en tu organización</a:t>
            </a:r>
          </a:p>
          <a:p>
            <a:endParaRPr lang="es-CL"/>
          </a:p>
        </p:txBody>
      </p:sp>
      <p:pic>
        <p:nvPicPr>
          <p:cNvPr id="11" name="Imagen 10" descr="Foto en blanco y negro de un hombre con traje&#10;&#10;El contenido generado por IA puede ser incorrecto.">
            <a:extLst>
              <a:ext uri="{FF2B5EF4-FFF2-40B4-BE49-F238E27FC236}">
                <a16:creationId xmlns:a16="http://schemas.microsoft.com/office/drawing/2014/main" id="{86F6AB72-2E28-DF19-8B65-35FD7F09A9C4}"/>
              </a:ext>
            </a:extLst>
          </p:cNvPr>
          <p:cNvPicPr>
            <a:picLocks noChangeAspect="1"/>
          </p:cNvPicPr>
          <p:nvPr/>
        </p:nvPicPr>
        <p:blipFill>
          <a:blip r:embed="rId2"/>
          <a:stretch>
            <a:fillRect/>
          </a:stretch>
        </p:blipFill>
        <p:spPr>
          <a:xfrm>
            <a:off x="4909745" y="4776767"/>
            <a:ext cx="1214036" cy="1209935"/>
          </a:xfrm>
          <a:prstGeom prst="rect">
            <a:avLst/>
          </a:prstGeom>
        </p:spPr>
      </p:pic>
      <p:pic>
        <p:nvPicPr>
          <p:cNvPr id="1030" name="Picture 6">
            <a:extLst>
              <a:ext uri="{FF2B5EF4-FFF2-40B4-BE49-F238E27FC236}">
                <a16:creationId xmlns:a16="http://schemas.microsoft.com/office/drawing/2014/main" id="{7C8B0270-5173-81FC-EA92-A208CA1D37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6467" y="2990491"/>
            <a:ext cx="2696705" cy="57515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B8B514EA-1C65-DD94-1C4A-8D44858237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467" y="976157"/>
            <a:ext cx="2696705" cy="837574"/>
          </a:xfrm>
          <a:prstGeom prst="rect">
            <a:avLst/>
          </a:prstGeom>
        </p:spPr>
      </p:pic>
      <p:sp>
        <p:nvSpPr>
          <p:cNvPr id="19" name="CuadroTexto 18">
            <a:extLst>
              <a:ext uri="{FF2B5EF4-FFF2-40B4-BE49-F238E27FC236}">
                <a16:creationId xmlns:a16="http://schemas.microsoft.com/office/drawing/2014/main" id="{65CDB70F-D632-9DB8-9BE6-710B4F1DB1C6}"/>
              </a:ext>
            </a:extLst>
          </p:cNvPr>
          <p:cNvSpPr txBox="1"/>
          <p:nvPr/>
        </p:nvSpPr>
        <p:spPr>
          <a:xfrm>
            <a:off x="4354390" y="6015084"/>
            <a:ext cx="2324746" cy="707886"/>
          </a:xfrm>
          <a:prstGeom prst="rect">
            <a:avLst/>
          </a:prstGeom>
          <a:noFill/>
        </p:spPr>
        <p:txBody>
          <a:bodyPr wrap="square" rtlCol="0">
            <a:spAutoFit/>
          </a:bodyPr>
          <a:lstStyle/>
          <a:p>
            <a:pPr algn="ctr"/>
            <a:r>
              <a:rPr lang="es-CL" sz="1600" b="1">
                <a:solidFill>
                  <a:schemeClr val="bg1"/>
                </a:solidFill>
              </a:rPr>
              <a:t>Johnny Marcos</a:t>
            </a:r>
          </a:p>
          <a:p>
            <a:pPr algn="ctr"/>
            <a:r>
              <a:rPr lang="es-CL" sz="1200">
                <a:solidFill>
                  <a:schemeClr val="bg1"/>
                </a:solidFill>
              </a:rPr>
              <a:t>Data </a:t>
            </a:r>
            <a:r>
              <a:rPr lang="es-CL" sz="1200" err="1">
                <a:solidFill>
                  <a:schemeClr val="bg1"/>
                </a:solidFill>
              </a:rPr>
              <a:t>Tech</a:t>
            </a:r>
            <a:r>
              <a:rPr lang="es-CL" sz="1200">
                <a:solidFill>
                  <a:schemeClr val="bg1"/>
                </a:solidFill>
              </a:rPr>
              <a:t> Lead</a:t>
            </a:r>
          </a:p>
          <a:p>
            <a:pPr algn="ctr"/>
            <a:r>
              <a:rPr lang="es-CL" sz="1200">
                <a:solidFill>
                  <a:schemeClr val="bg1"/>
                </a:solidFill>
              </a:rPr>
              <a:t>XMS</a:t>
            </a:r>
          </a:p>
        </p:txBody>
      </p:sp>
      <p:pic>
        <p:nvPicPr>
          <p:cNvPr id="21" name="Imagen 20" descr="Foto en blanco y negro de un hombre con un traje de color negro&#10;&#10;El contenido generado por IA puede ser incorrecto.">
            <a:extLst>
              <a:ext uri="{FF2B5EF4-FFF2-40B4-BE49-F238E27FC236}">
                <a16:creationId xmlns:a16="http://schemas.microsoft.com/office/drawing/2014/main" id="{E7C0560C-612B-1D96-91B6-BFBF1C536017}"/>
              </a:ext>
            </a:extLst>
          </p:cNvPr>
          <p:cNvPicPr>
            <a:picLocks noChangeAspect="1"/>
          </p:cNvPicPr>
          <p:nvPr/>
        </p:nvPicPr>
        <p:blipFill>
          <a:blip r:embed="rId5"/>
          <a:stretch>
            <a:fillRect/>
          </a:stretch>
        </p:blipFill>
        <p:spPr>
          <a:xfrm>
            <a:off x="8795328" y="4776767"/>
            <a:ext cx="1214036" cy="1238317"/>
          </a:xfrm>
          <a:prstGeom prst="rect">
            <a:avLst/>
          </a:prstGeom>
        </p:spPr>
      </p:pic>
      <p:pic>
        <p:nvPicPr>
          <p:cNvPr id="23" name="Imagen 22" descr="Imagen en blanco y negro de un hombre&#10;&#10;El contenido generado por IA puede ser incorrecto.">
            <a:extLst>
              <a:ext uri="{FF2B5EF4-FFF2-40B4-BE49-F238E27FC236}">
                <a16:creationId xmlns:a16="http://schemas.microsoft.com/office/drawing/2014/main" id="{BE2F96D5-A795-25BF-4428-D72CC2EB2311}"/>
              </a:ext>
            </a:extLst>
          </p:cNvPr>
          <p:cNvPicPr>
            <a:picLocks noChangeAspect="1"/>
          </p:cNvPicPr>
          <p:nvPr/>
        </p:nvPicPr>
        <p:blipFill>
          <a:blip r:embed="rId6"/>
          <a:stretch>
            <a:fillRect/>
          </a:stretch>
        </p:blipFill>
        <p:spPr>
          <a:xfrm>
            <a:off x="6806784" y="4776767"/>
            <a:ext cx="1212552" cy="1222252"/>
          </a:xfrm>
          <a:prstGeom prst="rect">
            <a:avLst/>
          </a:prstGeom>
        </p:spPr>
      </p:pic>
      <p:sp>
        <p:nvSpPr>
          <p:cNvPr id="24" name="CuadroTexto 23">
            <a:extLst>
              <a:ext uri="{FF2B5EF4-FFF2-40B4-BE49-F238E27FC236}">
                <a16:creationId xmlns:a16="http://schemas.microsoft.com/office/drawing/2014/main" id="{44C194A0-C080-C20C-CD70-47FEE777D5CF}"/>
              </a:ext>
            </a:extLst>
          </p:cNvPr>
          <p:cNvSpPr txBox="1"/>
          <p:nvPr/>
        </p:nvSpPr>
        <p:spPr>
          <a:xfrm>
            <a:off x="6226711" y="6015084"/>
            <a:ext cx="2324746" cy="707886"/>
          </a:xfrm>
          <a:prstGeom prst="rect">
            <a:avLst/>
          </a:prstGeom>
          <a:noFill/>
        </p:spPr>
        <p:txBody>
          <a:bodyPr wrap="square" rtlCol="0">
            <a:spAutoFit/>
          </a:bodyPr>
          <a:lstStyle/>
          <a:p>
            <a:pPr algn="ctr"/>
            <a:r>
              <a:rPr lang="es-CL" sz="1600" b="1">
                <a:solidFill>
                  <a:schemeClr val="bg1"/>
                </a:solidFill>
              </a:rPr>
              <a:t>Walter Novoa</a:t>
            </a:r>
          </a:p>
          <a:p>
            <a:pPr algn="ctr"/>
            <a:r>
              <a:rPr lang="es-CL" sz="1200">
                <a:solidFill>
                  <a:schemeClr val="bg1"/>
                </a:solidFill>
              </a:rPr>
              <a:t>Cloud </a:t>
            </a:r>
            <a:r>
              <a:rPr lang="es-CL" sz="1200" err="1">
                <a:solidFill>
                  <a:schemeClr val="bg1"/>
                </a:solidFill>
              </a:rPr>
              <a:t>Solution</a:t>
            </a:r>
            <a:r>
              <a:rPr lang="es-CL" sz="1200">
                <a:solidFill>
                  <a:schemeClr val="bg1"/>
                </a:solidFill>
              </a:rPr>
              <a:t> </a:t>
            </a:r>
            <a:r>
              <a:rPr lang="es-CL" sz="1200" err="1">
                <a:solidFill>
                  <a:schemeClr val="bg1"/>
                </a:solidFill>
              </a:rPr>
              <a:t>Architect</a:t>
            </a:r>
            <a:endParaRPr lang="es-CL" sz="1200">
              <a:solidFill>
                <a:schemeClr val="bg1"/>
              </a:solidFill>
            </a:endParaRPr>
          </a:p>
          <a:p>
            <a:pPr algn="ctr"/>
            <a:r>
              <a:rPr lang="es-CL" sz="1200">
                <a:solidFill>
                  <a:schemeClr val="bg1"/>
                </a:solidFill>
              </a:rPr>
              <a:t>Microsoft</a:t>
            </a:r>
          </a:p>
        </p:txBody>
      </p:sp>
      <p:sp>
        <p:nvSpPr>
          <p:cNvPr id="25" name="CuadroTexto 24">
            <a:extLst>
              <a:ext uri="{FF2B5EF4-FFF2-40B4-BE49-F238E27FC236}">
                <a16:creationId xmlns:a16="http://schemas.microsoft.com/office/drawing/2014/main" id="{8AA6EBC4-13C8-B1CF-4409-8BB8B06232A2}"/>
              </a:ext>
            </a:extLst>
          </p:cNvPr>
          <p:cNvSpPr txBox="1"/>
          <p:nvPr/>
        </p:nvSpPr>
        <p:spPr>
          <a:xfrm>
            <a:off x="8238515" y="6031149"/>
            <a:ext cx="2324746" cy="707886"/>
          </a:xfrm>
          <a:prstGeom prst="rect">
            <a:avLst/>
          </a:prstGeom>
          <a:noFill/>
        </p:spPr>
        <p:txBody>
          <a:bodyPr wrap="square" rtlCol="0">
            <a:spAutoFit/>
          </a:bodyPr>
          <a:lstStyle/>
          <a:p>
            <a:pPr algn="ctr"/>
            <a:r>
              <a:rPr lang="es-CL" sz="1600" b="1">
                <a:solidFill>
                  <a:schemeClr val="bg1"/>
                </a:solidFill>
              </a:rPr>
              <a:t>Juan Sebastián Gómez</a:t>
            </a:r>
          </a:p>
          <a:p>
            <a:pPr algn="ctr"/>
            <a:r>
              <a:rPr lang="es-CL" sz="1200">
                <a:solidFill>
                  <a:schemeClr val="bg1"/>
                </a:solidFill>
              </a:rPr>
              <a:t>Project and </a:t>
            </a:r>
            <a:r>
              <a:rPr lang="es-CL" sz="1200" err="1">
                <a:solidFill>
                  <a:schemeClr val="bg1"/>
                </a:solidFill>
              </a:rPr>
              <a:t>Product</a:t>
            </a:r>
            <a:r>
              <a:rPr lang="es-CL" sz="1200">
                <a:solidFill>
                  <a:schemeClr val="bg1"/>
                </a:solidFill>
              </a:rPr>
              <a:t> Manager </a:t>
            </a:r>
          </a:p>
          <a:p>
            <a:pPr algn="ctr"/>
            <a:r>
              <a:rPr lang="es-CL" sz="1200">
                <a:solidFill>
                  <a:schemeClr val="bg1"/>
                </a:solidFill>
              </a:rPr>
              <a:t>UC Chile</a:t>
            </a:r>
          </a:p>
        </p:txBody>
      </p:sp>
      <p:pic>
        <p:nvPicPr>
          <p:cNvPr id="5" name="Imagen 4" descr="Logotipo&#10;&#10;El contenido generado por IA puede ser incorrecto.">
            <a:extLst>
              <a:ext uri="{FF2B5EF4-FFF2-40B4-BE49-F238E27FC236}">
                <a16:creationId xmlns:a16="http://schemas.microsoft.com/office/drawing/2014/main" id="{B51E2CAF-930F-C839-1B9C-FB9E9BF2FC19}"/>
              </a:ext>
            </a:extLst>
          </p:cNvPr>
          <p:cNvPicPr>
            <a:picLocks noChangeAspect="1"/>
          </p:cNvPicPr>
          <p:nvPr/>
        </p:nvPicPr>
        <p:blipFill>
          <a:blip r:embed="rId7"/>
          <a:stretch>
            <a:fillRect/>
          </a:stretch>
        </p:blipFill>
        <p:spPr>
          <a:xfrm>
            <a:off x="576467" y="4481156"/>
            <a:ext cx="2612889" cy="15055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186565"/>
            <a:ext cx="12192000" cy="3171714"/>
            <a:chOff x="0" y="0"/>
            <a:chExt cx="7036464" cy="1830516"/>
          </a:xfrm>
        </p:grpSpPr>
        <p:sp>
          <p:nvSpPr>
            <p:cNvPr id="3" name="Freeform 3"/>
            <p:cNvSpPr/>
            <p:nvPr/>
          </p:nvSpPr>
          <p:spPr>
            <a:xfrm>
              <a:off x="0" y="0"/>
              <a:ext cx="7036464" cy="1830516"/>
            </a:xfrm>
            <a:custGeom>
              <a:avLst/>
              <a:gdLst/>
              <a:ahLst/>
              <a:cxnLst/>
              <a:rect l="l" t="t" r="r" b="b"/>
              <a:pathLst>
                <a:path w="7036464" h="1830516">
                  <a:moveTo>
                    <a:pt x="27940" y="0"/>
                  </a:moveTo>
                  <a:lnTo>
                    <a:pt x="7008524" y="0"/>
                  </a:lnTo>
                  <a:cubicBezTo>
                    <a:pt x="7015935" y="0"/>
                    <a:pt x="7023041" y="2944"/>
                    <a:pt x="7028281" y="8183"/>
                  </a:cubicBezTo>
                  <a:cubicBezTo>
                    <a:pt x="7033520" y="13423"/>
                    <a:pt x="7036464" y="20530"/>
                    <a:pt x="7036464" y="27940"/>
                  </a:cubicBezTo>
                  <a:lnTo>
                    <a:pt x="7036464" y="1802576"/>
                  </a:lnTo>
                  <a:cubicBezTo>
                    <a:pt x="7036464" y="1809986"/>
                    <a:pt x="7033520" y="1817093"/>
                    <a:pt x="7028281" y="1822333"/>
                  </a:cubicBezTo>
                  <a:cubicBezTo>
                    <a:pt x="7023041" y="1827572"/>
                    <a:pt x="7015935" y="1830516"/>
                    <a:pt x="7008524" y="1830516"/>
                  </a:cubicBezTo>
                  <a:lnTo>
                    <a:pt x="27940" y="1830516"/>
                  </a:lnTo>
                  <a:cubicBezTo>
                    <a:pt x="12509" y="1830516"/>
                    <a:pt x="0" y="1818007"/>
                    <a:pt x="0" y="1802576"/>
                  </a:cubicBezTo>
                  <a:lnTo>
                    <a:pt x="0" y="27940"/>
                  </a:lnTo>
                  <a:cubicBezTo>
                    <a:pt x="0" y="12509"/>
                    <a:pt x="12509" y="0"/>
                    <a:pt x="27940" y="0"/>
                  </a:cubicBezTo>
                  <a:close/>
                </a:path>
              </a:pathLst>
            </a:custGeom>
            <a:solidFill>
              <a:srgbClr val="E9EBF5"/>
            </a:solidFill>
          </p:spPr>
          <p:txBody>
            <a:bodyPr/>
            <a:lstStyle/>
            <a:p>
              <a:pPr defTabSz="609630"/>
              <a:endParaRPr lang="es-CL" sz="1200">
                <a:solidFill>
                  <a:prstClr val="black"/>
                </a:solidFill>
                <a:latin typeface="Calibri"/>
              </a:endParaRPr>
            </a:p>
          </p:txBody>
        </p:sp>
        <p:sp>
          <p:nvSpPr>
            <p:cNvPr id="4" name="TextBox 4"/>
            <p:cNvSpPr txBox="1"/>
            <p:nvPr/>
          </p:nvSpPr>
          <p:spPr>
            <a:xfrm>
              <a:off x="0" y="0"/>
              <a:ext cx="7036464" cy="1830516"/>
            </a:xfrm>
            <a:prstGeom prst="rect">
              <a:avLst/>
            </a:prstGeom>
          </p:spPr>
          <p:txBody>
            <a:bodyPr lIns="33867" tIns="33867" rIns="33867" bIns="33867" rtlCol="0" anchor="ctr"/>
            <a:lstStyle/>
            <a:p>
              <a:pPr algn="ctr" defTabSz="609630">
                <a:lnSpc>
                  <a:spcPts val="1200"/>
                </a:lnSpc>
              </a:pPr>
              <a:endParaRPr sz="1200">
                <a:solidFill>
                  <a:prstClr val="black"/>
                </a:solidFill>
                <a:latin typeface="Calibri"/>
              </a:endParaRPr>
            </a:p>
          </p:txBody>
        </p:sp>
      </p:grpSp>
      <p:sp>
        <p:nvSpPr>
          <p:cNvPr id="5" name="Freeform 5"/>
          <p:cNvSpPr/>
          <p:nvPr/>
        </p:nvSpPr>
        <p:spPr>
          <a:xfrm>
            <a:off x="9606034" y="5166644"/>
            <a:ext cx="2608754" cy="2011112"/>
          </a:xfrm>
          <a:custGeom>
            <a:avLst/>
            <a:gdLst/>
            <a:ahLst/>
            <a:cxnLst/>
            <a:rect l="l" t="t" r="r" b="b"/>
            <a:pathLst>
              <a:path w="3913131" h="3016668">
                <a:moveTo>
                  <a:pt x="0" y="0"/>
                </a:moveTo>
                <a:lnTo>
                  <a:pt x="3913131" y="0"/>
                </a:lnTo>
                <a:lnTo>
                  <a:pt x="3913131" y="3016668"/>
                </a:lnTo>
                <a:lnTo>
                  <a:pt x="0" y="3016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s-CL" sz="1200">
              <a:solidFill>
                <a:prstClr val="black"/>
              </a:solidFill>
              <a:latin typeface="Calibri"/>
            </a:endParaRPr>
          </a:p>
        </p:txBody>
      </p:sp>
      <p:sp>
        <p:nvSpPr>
          <p:cNvPr id="6" name="TextBox 6"/>
          <p:cNvSpPr txBox="1"/>
          <p:nvPr/>
        </p:nvSpPr>
        <p:spPr>
          <a:xfrm>
            <a:off x="9862731" y="4461477"/>
            <a:ext cx="2095359" cy="410369"/>
          </a:xfrm>
          <a:prstGeom prst="rect">
            <a:avLst/>
          </a:prstGeom>
        </p:spPr>
        <p:txBody>
          <a:bodyPr lIns="0" tIns="0" rIns="0" bIns="0" rtlCol="0" anchor="t">
            <a:spAutoFit/>
          </a:bodyPr>
          <a:lstStyle/>
          <a:p>
            <a:pPr defTabSz="609630">
              <a:lnSpc>
                <a:spcPts val="3177"/>
              </a:lnSpc>
            </a:pPr>
            <a:r>
              <a:rPr lang="en-US" sz="2941" b="1">
                <a:solidFill>
                  <a:srgbClr val="426BD8"/>
                </a:solidFill>
                <a:latin typeface="TT Commons Pro Bold"/>
                <a:ea typeface="TT Commons Pro Bold"/>
                <a:cs typeface="TT Commons Pro Bold"/>
                <a:sym typeface="TT Commons Pro Bold"/>
              </a:rPr>
              <a:t>Testimonios</a:t>
            </a:r>
          </a:p>
        </p:txBody>
      </p:sp>
      <p:sp>
        <p:nvSpPr>
          <p:cNvPr id="7" name="TextBox 7"/>
          <p:cNvSpPr txBox="1"/>
          <p:nvPr/>
        </p:nvSpPr>
        <p:spPr>
          <a:xfrm>
            <a:off x="910530" y="754109"/>
            <a:ext cx="2875673" cy="429669"/>
          </a:xfrm>
          <a:prstGeom prst="rect">
            <a:avLst/>
          </a:prstGeom>
        </p:spPr>
        <p:txBody>
          <a:bodyPr lIns="0" tIns="0" rIns="0" bIns="0" rtlCol="0" anchor="t">
            <a:spAutoFit/>
          </a:bodyPr>
          <a:lstStyle/>
          <a:p>
            <a:pPr defTabSz="609630">
              <a:lnSpc>
                <a:spcPts val="3177"/>
              </a:lnSpc>
            </a:pPr>
            <a:r>
              <a:rPr lang="en-US" sz="3600" b="1">
                <a:solidFill>
                  <a:srgbClr val="426BD8"/>
                </a:solidFill>
                <a:latin typeface="TT Commons Pro Bold"/>
                <a:ea typeface="TT Commons Pro Bold"/>
                <a:cs typeface="TT Commons Pro Bold"/>
                <a:sym typeface="TT Commons Pro Bold"/>
              </a:rPr>
              <a:t>Beneficios </a:t>
            </a:r>
          </a:p>
        </p:txBody>
      </p:sp>
      <p:sp>
        <p:nvSpPr>
          <p:cNvPr id="8" name="TextBox 8"/>
          <p:cNvSpPr txBox="1"/>
          <p:nvPr/>
        </p:nvSpPr>
        <p:spPr>
          <a:xfrm>
            <a:off x="5905758" y="763759"/>
            <a:ext cx="4958553" cy="429669"/>
          </a:xfrm>
          <a:prstGeom prst="rect">
            <a:avLst/>
          </a:prstGeom>
        </p:spPr>
        <p:txBody>
          <a:bodyPr wrap="square" lIns="0" tIns="0" rIns="0" bIns="0" rtlCol="0" anchor="t">
            <a:spAutoFit/>
          </a:bodyPr>
          <a:lstStyle/>
          <a:p>
            <a:pPr defTabSz="609630">
              <a:lnSpc>
                <a:spcPts val="3177"/>
              </a:lnSpc>
            </a:pPr>
            <a:r>
              <a:rPr lang="en-US" sz="3600" b="1" err="1">
                <a:solidFill>
                  <a:srgbClr val="426BD8"/>
                </a:solidFill>
                <a:latin typeface="TT Commons Pro Bold"/>
                <a:ea typeface="TT Commons Pro Bold"/>
                <a:cs typeface="TT Commons Pro Bold"/>
                <a:sym typeface="TT Commons Pro Bold"/>
              </a:rPr>
              <a:t>Características</a:t>
            </a:r>
            <a:r>
              <a:rPr lang="en-US" sz="3600" b="1">
                <a:solidFill>
                  <a:srgbClr val="426BD8"/>
                </a:solidFill>
                <a:latin typeface="TT Commons Pro Bold"/>
                <a:ea typeface="TT Commons Pro Bold"/>
                <a:cs typeface="TT Commons Pro Bold"/>
                <a:sym typeface="TT Commons Pro Bold"/>
              </a:rPr>
              <a:t> clave</a:t>
            </a:r>
          </a:p>
        </p:txBody>
      </p:sp>
      <p:sp>
        <p:nvSpPr>
          <p:cNvPr id="9" name="TextBox 9"/>
          <p:cNvSpPr txBox="1"/>
          <p:nvPr/>
        </p:nvSpPr>
        <p:spPr>
          <a:xfrm>
            <a:off x="910530" y="1700538"/>
            <a:ext cx="4666981" cy="1676036"/>
          </a:xfrm>
          <a:prstGeom prst="rect">
            <a:avLst/>
          </a:prstGeom>
        </p:spPr>
        <p:txBody>
          <a:bodyPr lIns="0" tIns="0" rIns="0" bIns="0" rtlCol="0" anchor="t">
            <a:spAutoFit/>
          </a:bodyPr>
          <a:lstStyle/>
          <a:p>
            <a:pPr algn="just" defTabSz="609630">
              <a:lnSpc>
                <a:spcPts val="2225"/>
              </a:lnSpc>
            </a:pPr>
            <a:r>
              <a:rPr lang="en-US" sz="1600">
                <a:solidFill>
                  <a:srgbClr val="595959"/>
                </a:solidFill>
                <a:latin typeface="TT Commons Pro"/>
                <a:ea typeface="TT Commons Pro"/>
                <a:cs typeface="TT Commons Pro"/>
                <a:sym typeface="TT Commons Pro"/>
              </a:rPr>
              <a:t>🔐 </a:t>
            </a:r>
            <a:r>
              <a:rPr lang="en-US" sz="1600" err="1">
                <a:solidFill>
                  <a:srgbClr val="595959"/>
                </a:solidFill>
                <a:latin typeface="TT Commons Pro"/>
                <a:ea typeface="TT Commons Pro"/>
                <a:cs typeface="TT Commons Pro"/>
                <a:sym typeface="TT Commons Pro"/>
              </a:rPr>
              <a:t>Gestión</a:t>
            </a:r>
            <a:r>
              <a:rPr lang="en-US" sz="1600">
                <a:solidFill>
                  <a:srgbClr val="595959"/>
                </a:solidFill>
                <a:latin typeface="TT Commons Pro"/>
                <a:ea typeface="TT Commons Pro"/>
                <a:cs typeface="TT Commons Pro"/>
                <a:sym typeface="TT Commons Pro"/>
              </a:rPr>
              <a:t> de </a:t>
            </a:r>
            <a:r>
              <a:rPr lang="en-US" sz="1600" err="1">
                <a:solidFill>
                  <a:srgbClr val="595959"/>
                </a:solidFill>
                <a:latin typeface="TT Commons Pro"/>
                <a:ea typeface="TT Commons Pro"/>
                <a:cs typeface="TT Commons Pro"/>
                <a:sym typeface="TT Commons Pro"/>
              </a:rPr>
              <a:t>datos</a:t>
            </a:r>
            <a:r>
              <a:rPr lang="en-US" sz="1600">
                <a:solidFill>
                  <a:srgbClr val="595959"/>
                </a:solidFill>
                <a:latin typeface="TT Commons Pro"/>
                <a:ea typeface="TT Commons Pro"/>
                <a:cs typeface="TT Commons Pro"/>
                <a:sym typeface="TT Commons Pro"/>
              </a:rPr>
              <a:t> </a:t>
            </a:r>
            <a:r>
              <a:rPr lang="en-US" sz="1600" err="1">
                <a:solidFill>
                  <a:srgbClr val="595959"/>
                </a:solidFill>
                <a:latin typeface="TT Commons Pro"/>
                <a:ea typeface="TT Commons Pro"/>
                <a:cs typeface="TT Commons Pro"/>
                <a:sym typeface="TT Commons Pro"/>
              </a:rPr>
              <a:t>más</a:t>
            </a:r>
            <a:r>
              <a:rPr lang="en-US" sz="1600">
                <a:solidFill>
                  <a:srgbClr val="595959"/>
                </a:solidFill>
                <a:latin typeface="TT Commons Pro"/>
                <a:ea typeface="TT Commons Pro"/>
                <a:cs typeface="TT Commons Pro"/>
                <a:sym typeface="TT Commons Pro"/>
              </a:rPr>
              <a:t> </a:t>
            </a:r>
            <a:r>
              <a:rPr lang="en-US" sz="1600" err="1">
                <a:solidFill>
                  <a:srgbClr val="595959"/>
                </a:solidFill>
                <a:latin typeface="TT Commons Pro"/>
                <a:ea typeface="TT Commons Pro"/>
                <a:cs typeface="TT Commons Pro"/>
                <a:sym typeface="TT Commons Pro"/>
              </a:rPr>
              <a:t>eficiente</a:t>
            </a:r>
            <a:r>
              <a:rPr lang="en-US" sz="1600">
                <a:solidFill>
                  <a:srgbClr val="595959"/>
                </a:solidFill>
                <a:latin typeface="TT Commons Pro"/>
                <a:ea typeface="TT Commons Pro"/>
                <a:cs typeface="TT Commons Pro"/>
                <a:sym typeface="TT Commons Pro"/>
              </a:rPr>
              <a:t> y </a:t>
            </a:r>
            <a:r>
              <a:rPr lang="en-US" sz="1600" err="1">
                <a:solidFill>
                  <a:srgbClr val="595959"/>
                </a:solidFill>
                <a:latin typeface="TT Commons Pro"/>
                <a:ea typeface="TT Commons Pro"/>
                <a:cs typeface="TT Commons Pro"/>
                <a:sym typeface="TT Commons Pro"/>
              </a:rPr>
              <a:t>segura</a:t>
            </a:r>
            <a:endParaRPr lang="en-US" sz="1600">
              <a:solidFill>
                <a:srgbClr val="595959"/>
              </a:solidFill>
              <a:latin typeface="TT Commons Pro"/>
              <a:ea typeface="TT Commons Pro"/>
              <a:cs typeface="TT Commons Pro"/>
              <a:sym typeface="TT Commons Pro"/>
            </a:endParaRPr>
          </a:p>
          <a:p>
            <a:pPr algn="just" defTabSz="609630">
              <a:lnSpc>
                <a:spcPts val="2225"/>
              </a:lnSpc>
            </a:pPr>
            <a:r>
              <a:rPr lang="en-US" sz="1600">
                <a:solidFill>
                  <a:srgbClr val="595959"/>
                </a:solidFill>
                <a:latin typeface="TT Commons Pro"/>
                <a:ea typeface="TT Commons Pro"/>
                <a:cs typeface="TT Commons Pro"/>
                <a:sym typeface="TT Commons Pro"/>
              </a:rPr>
              <a:t>🤝</a:t>
            </a:r>
            <a:r>
              <a:rPr lang="en-US" sz="1600" err="1">
                <a:solidFill>
                  <a:srgbClr val="595959"/>
                </a:solidFill>
                <a:latin typeface="TT Commons Pro"/>
                <a:ea typeface="TT Commons Pro"/>
                <a:cs typeface="TT Commons Pro"/>
                <a:sym typeface="TT Commons Pro"/>
              </a:rPr>
              <a:t>Colaboración</a:t>
            </a:r>
            <a:r>
              <a:rPr lang="en-US" sz="1600">
                <a:solidFill>
                  <a:srgbClr val="595959"/>
                </a:solidFill>
                <a:latin typeface="TT Commons Pro"/>
                <a:ea typeface="TT Commons Pro"/>
                <a:cs typeface="TT Commons Pro"/>
                <a:sym typeface="TT Commons Pro"/>
              </a:rPr>
              <a:t> </a:t>
            </a:r>
            <a:r>
              <a:rPr lang="en-US" sz="1600" err="1">
                <a:solidFill>
                  <a:srgbClr val="595959"/>
                </a:solidFill>
                <a:latin typeface="TT Commons Pro"/>
                <a:ea typeface="TT Commons Pro"/>
                <a:cs typeface="TT Commons Pro"/>
                <a:sym typeface="TT Commons Pro"/>
              </a:rPr>
              <a:t>científica</a:t>
            </a:r>
            <a:r>
              <a:rPr lang="en-US" sz="1600">
                <a:solidFill>
                  <a:srgbClr val="595959"/>
                </a:solidFill>
                <a:latin typeface="TT Commons Pro"/>
                <a:ea typeface="TT Commons Pro"/>
                <a:cs typeface="TT Commons Pro"/>
                <a:sym typeface="TT Commons Pro"/>
              </a:rPr>
              <a:t> </a:t>
            </a:r>
            <a:r>
              <a:rPr lang="en-US" sz="1600" err="1">
                <a:solidFill>
                  <a:srgbClr val="595959"/>
                </a:solidFill>
                <a:latin typeface="TT Commons Pro"/>
                <a:ea typeface="TT Commons Pro"/>
                <a:cs typeface="TT Commons Pro"/>
                <a:sym typeface="TT Commons Pro"/>
              </a:rPr>
              <a:t>fortalecida</a:t>
            </a:r>
            <a:endParaRPr lang="en-US" sz="1600">
              <a:solidFill>
                <a:srgbClr val="595959"/>
              </a:solidFill>
              <a:latin typeface="TT Commons Pro"/>
              <a:ea typeface="TT Commons Pro"/>
              <a:cs typeface="TT Commons Pro"/>
              <a:sym typeface="TT Commons Pro"/>
            </a:endParaRPr>
          </a:p>
          <a:p>
            <a:pPr algn="just" defTabSz="609630">
              <a:lnSpc>
                <a:spcPts val="2225"/>
              </a:lnSpc>
            </a:pPr>
            <a:r>
              <a:rPr lang="en-US" sz="1600">
                <a:solidFill>
                  <a:srgbClr val="595959"/>
                </a:solidFill>
                <a:latin typeface="TT Commons Pro"/>
                <a:ea typeface="TT Commons Pro"/>
                <a:cs typeface="TT Commons Pro"/>
                <a:sym typeface="TT Commons Pro"/>
              </a:rPr>
              <a:t>👁️‍🗨️</a:t>
            </a:r>
            <a:r>
              <a:rPr lang="en-US" sz="1600" err="1">
                <a:solidFill>
                  <a:srgbClr val="595959"/>
                </a:solidFill>
                <a:latin typeface="TT Commons Pro"/>
                <a:ea typeface="TT Commons Pro"/>
                <a:cs typeface="TT Commons Pro"/>
                <a:sym typeface="TT Commons Pro"/>
              </a:rPr>
              <a:t>Visibilidad</a:t>
            </a:r>
            <a:r>
              <a:rPr lang="en-US" sz="1600">
                <a:solidFill>
                  <a:srgbClr val="595959"/>
                </a:solidFill>
                <a:latin typeface="TT Commons Pro"/>
                <a:ea typeface="TT Commons Pro"/>
                <a:cs typeface="TT Commons Pro"/>
                <a:sym typeface="TT Commons Pro"/>
              </a:rPr>
              <a:t> y </a:t>
            </a:r>
            <a:r>
              <a:rPr lang="en-US" sz="1600" err="1">
                <a:solidFill>
                  <a:srgbClr val="595959"/>
                </a:solidFill>
                <a:latin typeface="TT Commons Pro"/>
                <a:ea typeface="TT Commons Pro"/>
                <a:cs typeface="TT Commons Pro"/>
                <a:sym typeface="TT Commons Pro"/>
              </a:rPr>
              <a:t>valorización</a:t>
            </a:r>
            <a:r>
              <a:rPr lang="en-US" sz="1600">
                <a:solidFill>
                  <a:srgbClr val="595959"/>
                </a:solidFill>
                <a:latin typeface="TT Commons Pro"/>
                <a:ea typeface="TT Commons Pro"/>
                <a:cs typeface="TT Commons Pro"/>
                <a:sym typeface="TT Commons Pro"/>
              </a:rPr>
              <a:t> del </a:t>
            </a:r>
            <a:r>
              <a:rPr lang="en-US" sz="1600" err="1">
                <a:solidFill>
                  <a:srgbClr val="595959"/>
                </a:solidFill>
                <a:latin typeface="TT Commons Pro"/>
                <a:ea typeface="TT Commons Pro"/>
                <a:cs typeface="TT Commons Pro"/>
                <a:sym typeface="TT Commons Pro"/>
              </a:rPr>
              <a:t>trabajo</a:t>
            </a:r>
            <a:r>
              <a:rPr lang="en-US" sz="1600">
                <a:solidFill>
                  <a:srgbClr val="595959"/>
                </a:solidFill>
                <a:latin typeface="TT Commons Pro"/>
                <a:ea typeface="TT Commons Pro"/>
                <a:cs typeface="TT Commons Pro"/>
                <a:sym typeface="TT Commons Pro"/>
              </a:rPr>
              <a:t> territorial</a:t>
            </a:r>
          </a:p>
          <a:p>
            <a:pPr algn="just" defTabSz="609630">
              <a:lnSpc>
                <a:spcPts val="2225"/>
              </a:lnSpc>
            </a:pPr>
            <a:r>
              <a:rPr lang="en-US" sz="1600">
                <a:solidFill>
                  <a:srgbClr val="595959"/>
                </a:solidFill>
                <a:latin typeface="TT Commons Pro"/>
                <a:ea typeface="TT Commons Pro"/>
                <a:cs typeface="TT Commons Pro"/>
                <a:sym typeface="TT Commons Pro"/>
              </a:rPr>
              <a:t>ℹ️ </a:t>
            </a:r>
            <a:r>
              <a:rPr lang="en-US" sz="1600" err="1">
                <a:solidFill>
                  <a:srgbClr val="595959"/>
                </a:solidFill>
                <a:latin typeface="TT Commons Pro"/>
                <a:ea typeface="TT Commons Pro"/>
                <a:cs typeface="TT Commons Pro"/>
                <a:sym typeface="TT Commons Pro"/>
              </a:rPr>
              <a:t>Democratización</a:t>
            </a:r>
            <a:r>
              <a:rPr lang="en-US" sz="1600">
                <a:solidFill>
                  <a:srgbClr val="595959"/>
                </a:solidFill>
                <a:latin typeface="TT Commons Pro"/>
                <a:ea typeface="TT Commons Pro"/>
                <a:cs typeface="TT Commons Pro"/>
                <a:sym typeface="TT Commons Pro"/>
              </a:rPr>
              <a:t> del </a:t>
            </a:r>
            <a:r>
              <a:rPr lang="en-US" sz="1600" err="1">
                <a:solidFill>
                  <a:srgbClr val="595959"/>
                </a:solidFill>
                <a:latin typeface="TT Commons Pro"/>
                <a:ea typeface="TT Commons Pro"/>
                <a:cs typeface="TT Commons Pro"/>
                <a:sym typeface="TT Commons Pro"/>
              </a:rPr>
              <a:t>acceso</a:t>
            </a:r>
            <a:r>
              <a:rPr lang="en-US" sz="1600">
                <a:solidFill>
                  <a:srgbClr val="595959"/>
                </a:solidFill>
                <a:latin typeface="TT Commons Pro"/>
                <a:ea typeface="TT Commons Pro"/>
                <a:cs typeface="TT Commons Pro"/>
                <a:sym typeface="TT Commons Pro"/>
              </a:rPr>
              <a:t> a la </a:t>
            </a:r>
            <a:r>
              <a:rPr lang="en-US" sz="1600" err="1">
                <a:solidFill>
                  <a:srgbClr val="595959"/>
                </a:solidFill>
                <a:latin typeface="TT Commons Pro"/>
                <a:ea typeface="TT Commons Pro"/>
                <a:cs typeface="TT Commons Pro"/>
                <a:sym typeface="TT Commons Pro"/>
              </a:rPr>
              <a:t>información</a:t>
            </a:r>
            <a:endParaRPr lang="en-US" sz="1600">
              <a:solidFill>
                <a:srgbClr val="595959"/>
              </a:solidFill>
              <a:latin typeface="TT Commons Pro"/>
              <a:ea typeface="TT Commons Pro"/>
              <a:cs typeface="TT Commons Pro"/>
              <a:sym typeface="TT Commons Pro"/>
            </a:endParaRPr>
          </a:p>
          <a:p>
            <a:pPr algn="just" defTabSz="609630">
              <a:lnSpc>
                <a:spcPts val="2225"/>
              </a:lnSpc>
            </a:pPr>
            <a:r>
              <a:rPr lang="en-US" sz="1600">
                <a:solidFill>
                  <a:srgbClr val="595959"/>
                </a:solidFill>
                <a:latin typeface="TT Commons Pro"/>
                <a:ea typeface="TT Commons Pro"/>
                <a:cs typeface="TT Commons Pro"/>
                <a:sym typeface="TT Commons Pro"/>
              </a:rPr>
              <a:t>🏛️</a:t>
            </a:r>
            <a:r>
              <a:rPr lang="en-US" sz="1600" err="1">
                <a:solidFill>
                  <a:srgbClr val="595959"/>
                </a:solidFill>
                <a:latin typeface="TT Commons Pro"/>
                <a:ea typeface="TT Commons Pro"/>
                <a:cs typeface="TT Commons Pro"/>
                <a:sym typeface="TT Commons Pro"/>
              </a:rPr>
              <a:t>Escalabilidad</a:t>
            </a:r>
            <a:r>
              <a:rPr lang="en-US" sz="1600">
                <a:solidFill>
                  <a:srgbClr val="595959"/>
                </a:solidFill>
                <a:latin typeface="TT Commons Pro"/>
                <a:ea typeface="TT Commons Pro"/>
                <a:cs typeface="TT Commons Pro"/>
                <a:sym typeface="TT Commons Pro"/>
              </a:rPr>
              <a:t> y </a:t>
            </a:r>
            <a:r>
              <a:rPr lang="en-US" sz="1600" err="1">
                <a:solidFill>
                  <a:srgbClr val="595959"/>
                </a:solidFill>
                <a:latin typeface="TT Commons Pro"/>
                <a:ea typeface="TT Commons Pro"/>
                <a:cs typeface="TT Commons Pro"/>
                <a:sym typeface="TT Commons Pro"/>
              </a:rPr>
              <a:t>sostenibilidad</a:t>
            </a:r>
            <a:r>
              <a:rPr lang="en-US" sz="1600">
                <a:solidFill>
                  <a:srgbClr val="595959"/>
                </a:solidFill>
                <a:latin typeface="TT Commons Pro"/>
                <a:ea typeface="TT Commons Pro"/>
                <a:cs typeface="TT Commons Pro"/>
                <a:sym typeface="TT Commons Pro"/>
              </a:rPr>
              <a:t> </a:t>
            </a:r>
            <a:r>
              <a:rPr lang="en-US" sz="1600" err="1">
                <a:solidFill>
                  <a:srgbClr val="595959"/>
                </a:solidFill>
                <a:latin typeface="TT Commons Pro"/>
                <a:ea typeface="TT Commons Pro"/>
                <a:cs typeface="TT Commons Pro"/>
                <a:sym typeface="TT Commons Pro"/>
              </a:rPr>
              <a:t>institucional</a:t>
            </a:r>
            <a:endParaRPr lang="en-US" sz="1600">
              <a:solidFill>
                <a:srgbClr val="595959"/>
              </a:solidFill>
              <a:latin typeface="TT Commons Pro"/>
              <a:ea typeface="TT Commons Pro"/>
              <a:cs typeface="TT Commons Pro"/>
              <a:sym typeface="TT Commons Pro"/>
            </a:endParaRPr>
          </a:p>
          <a:p>
            <a:pPr algn="just" defTabSz="609630">
              <a:lnSpc>
                <a:spcPts val="2225"/>
              </a:lnSpc>
            </a:pPr>
            <a:endParaRPr lang="en-US" sz="1600">
              <a:solidFill>
                <a:srgbClr val="595959"/>
              </a:solidFill>
              <a:latin typeface="TT Commons Pro"/>
              <a:ea typeface="TT Commons Pro"/>
              <a:cs typeface="TT Commons Pro"/>
              <a:sym typeface="TT Commons Pro"/>
            </a:endParaRPr>
          </a:p>
        </p:txBody>
      </p:sp>
      <p:sp>
        <p:nvSpPr>
          <p:cNvPr id="10" name="TextBox 10"/>
          <p:cNvSpPr txBox="1"/>
          <p:nvPr/>
        </p:nvSpPr>
        <p:spPr>
          <a:xfrm>
            <a:off x="5905759" y="1700538"/>
            <a:ext cx="5672335" cy="1397883"/>
          </a:xfrm>
          <a:prstGeom prst="rect">
            <a:avLst/>
          </a:prstGeom>
        </p:spPr>
        <p:txBody>
          <a:bodyPr wrap="square" lIns="0" tIns="0" rIns="0" bIns="0" rtlCol="0" anchor="t">
            <a:spAutoFit/>
          </a:bodyPr>
          <a:lstStyle/>
          <a:p>
            <a:pPr algn="just" defTabSz="609630">
              <a:lnSpc>
                <a:spcPts val="2246"/>
              </a:lnSpc>
            </a:pPr>
            <a:r>
              <a:rPr lang="en-US" sz="1604">
                <a:solidFill>
                  <a:srgbClr val="595959"/>
                </a:solidFill>
                <a:latin typeface="TT Commons Pro"/>
                <a:ea typeface="TT Commons Pro"/>
                <a:cs typeface="TT Commons Pro"/>
                <a:sym typeface="TT Commons Pro"/>
              </a:rPr>
              <a:t>🔐 </a:t>
            </a:r>
            <a:r>
              <a:rPr lang="en-US" sz="1604" err="1">
                <a:solidFill>
                  <a:srgbClr val="595959"/>
                </a:solidFill>
                <a:latin typeface="TT Commons Pro"/>
                <a:ea typeface="TT Commons Pro"/>
                <a:cs typeface="TT Commons Pro"/>
                <a:sym typeface="TT Commons Pro"/>
              </a:rPr>
              <a:t>Autenticación</a:t>
            </a:r>
            <a:r>
              <a:rPr lang="en-US" sz="1604">
                <a:solidFill>
                  <a:srgbClr val="595959"/>
                </a:solidFill>
                <a:latin typeface="TT Commons Pro"/>
                <a:ea typeface="TT Commons Pro"/>
                <a:cs typeface="TT Commons Pro"/>
                <a:sym typeface="TT Commons Pro"/>
              </a:rPr>
              <a:t> </a:t>
            </a:r>
            <a:r>
              <a:rPr lang="en-US" sz="1604" err="1">
                <a:solidFill>
                  <a:srgbClr val="595959"/>
                </a:solidFill>
                <a:latin typeface="TT Commons Pro"/>
                <a:ea typeface="TT Commons Pro"/>
                <a:cs typeface="TT Commons Pro"/>
                <a:sym typeface="TT Commons Pro"/>
              </a:rPr>
              <a:t>institucional</a:t>
            </a:r>
            <a:r>
              <a:rPr lang="en-US" sz="1604">
                <a:solidFill>
                  <a:srgbClr val="595959"/>
                </a:solidFill>
                <a:latin typeface="TT Commons Pro"/>
                <a:ea typeface="TT Commons Pro"/>
                <a:cs typeface="TT Commons Pro"/>
                <a:sym typeface="TT Commons Pro"/>
              </a:rPr>
              <a:t> (Microsoft UC) </a:t>
            </a:r>
          </a:p>
          <a:p>
            <a:pPr algn="just" defTabSz="609630">
              <a:lnSpc>
                <a:spcPts val="2246"/>
              </a:lnSpc>
            </a:pPr>
            <a:r>
              <a:rPr lang="en-US" sz="1604">
                <a:solidFill>
                  <a:srgbClr val="595959"/>
                </a:solidFill>
                <a:latin typeface="TT Commons Pro"/>
                <a:ea typeface="TT Commons Pro"/>
                <a:cs typeface="TT Commons Pro"/>
                <a:sym typeface="TT Commons Pro"/>
              </a:rPr>
              <a:t>🧩</a:t>
            </a:r>
            <a:r>
              <a:rPr lang="en-US" sz="1604" err="1">
                <a:solidFill>
                  <a:srgbClr val="595959"/>
                </a:solidFill>
                <a:latin typeface="TT Commons Pro"/>
                <a:ea typeface="TT Commons Pro"/>
                <a:cs typeface="TT Commons Pro"/>
                <a:sym typeface="TT Commons Pro"/>
              </a:rPr>
              <a:t>Infraestructura</a:t>
            </a:r>
            <a:r>
              <a:rPr lang="en-US" sz="1604">
                <a:solidFill>
                  <a:srgbClr val="595959"/>
                </a:solidFill>
                <a:latin typeface="TT Commons Pro"/>
                <a:ea typeface="TT Commons Pro"/>
                <a:cs typeface="TT Commons Pro"/>
                <a:sym typeface="TT Commons Pro"/>
              </a:rPr>
              <a:t> </a:t>
            </a:r>
            <a:r>
              <a:rPr lang="en-US" sz="1604" err="1">
                <a:solidFill>
                  <a:srgbClr val="595959"/>
                </a:solidFill>
                <a:latin typeface="TT Commons Pro"/>
                <a:ea typeface="TT Commons Pro"/>
                <a:cs typeface="TT Commons Pro"/>
                <a:sym typeface="TT Commons Pro"/>
              </a:rPr>
              <a:t>tecnológica</a:t>
            </a:r>
            <a:r>
              <a:rPr lang="en-US" sz="1604">
                <a:solidFill>
                  <a:srgbClr val="595959"/>
                </a:solidFill>
                <a:latin typeface="TT Commons Pro"/>
                <a:ea typeface="TT Commons Pro"/>
                <a:cs typeface="TT Commons Pro"/>
                <a:sym typeface="TT Commons Pro"/>
              </a:rPr>
              <a:t> </a:t>
            </a:r>
            <a:r>
              <a:rPr lang="en-US" sz="1604" err="1">
                <a:solidFill>
                  <a:srgbClr val="595959"/>
                </a:solidFill>
                <a:latin typeface="TT Commons Pro"/>
                <a:ea typeface="TT Commons Pro"/>
                <a:cs typeface="TT Commons Pro"/>
                <a:sym typeface="TT Commons Pro"/>
              </a:rPr>
              <a:t>institucional</a:t>
            </a:r>
            <a:r>
              <a:rPr lang="en-US" sz="1604">
                <a:solidFill>
                  <a:srgbClr val="595959"/>
                </a:solidFill>
                <a:latin typeface="TT Commons Pro"/>
                <a:ea typeface="TT Commons Pro"/>
                <a:cs typeface="TT Commons Pro"/>
                <a:sym typeface="TT Commons Pro"/>
              </a:rPr>
              <a:t> (Microsoft Azure)</a:t>
            </a:r>
          </a:p>
          <a:p>
            <a:pPr algn="just" defTabSz="609630">
              <a:lnSpc>
                <a:spcPts val="2246"/>
              </a:lnSpc>
            </a:pPr>
            <a:r>
              <a:rPr lang="en-US" sz="1604">
                <a:solidFill>
                  <a:srgbClr val="595959"/>
                </a:solidFill>
                <a:latin typeface="TT Commons Pro"/>
                <a:ea typeface="TT Commons Pro"/>
                <a:cs typeface="TT Commons Pro"/>
                <a:sym typeface="TT Commons Pro"/>
              </a:rPr>
              <a:t>📈 </a:t>
            </a:r>
            <a:r>
              <a:rPr lang="en-US" sz="1604" err="1">
                <a:solidFill>
                  <a:srgbClr val="595959"/>
                </a:solidFill>
                <a:latin typeface="TT Commons Pro"/>
                <a:ea typeface="TT Commons Pro"/>
                <a:cs typeface="TT Commons Pro"/>
                <a:sym typeface="TT Commons Pro"/>
              </a:rPr>
              <a:t>Datos</a:t>
            </a:r>
            <a:r>
              <a:rPr lang="en-US" sz="1604">
                <a:solidFill>
                  <a:srgbClr val="595959"/>
                </a:solidFill>
                <a:latin typeface="TT Commons Pro"/>
                <a:ea typeface="TT Commons Pro"/>
                <a:cs typeface="TT Commons Pro"/>
                <a:sym typeface="TT Commons Pro"/>
              </a:rPr>
              <a:t> y </a:t>
            </a:r>
            <a:r>
              <a:rPr lang="en-US" sz="1604" err="1">
                <a:solidFill>
                  <a:srgbClr val="595959"/>
                </a:solidFill>
                <a:latin typeface="TT Commons Pro"/>
                <a:ea typeface="TT Commons Pro"/>
                <a:cs typeface="TT Commons Pro"/>
                <a:sym typeface="TT Commons Pro"/>
              </a:rPr>
              <a:t>analítica</a:t>
            </a:r>
            <a:r>
              <a:rPr lang="en-US" sz="1604">
                <a:solidFill>
                  <a:srgbClr val="595959"/>
                </a:solidFill>
                <a:latin typeface="TT Commons Pro"/>
                <a:ea typeface="TT Commons Pro"/>
                <a:cs typeface="TT Commons Pro"/>
                <a:sym typeface="TT Commons Pro"/>
              </a:rPr>
              <a:t> de </a:t>
            </a:r>
            <a:r>
              <a:rPr lang="en-US" sz="1604" err="1">
                <a:solidFill>
                  <a:srgbClr val="595959"/>
                </a:solidFill>
                <a:latin typeface="TT Commons Pro"/>
                <a:ea typeface="TT Commons Pro"/>
                <a:cs typeface="TT Commons Pro"/>
                <a:sym typeface="TT Commons Pro"/>
              </a:rPr>
              <a:t>uso</a:t>
            </a:r>
            <a:r>
              <a:rPr lang="en-US" sz="1604">
                <a:solidFill>
                  <a:srgbClr val="595959"/>
                </a:solidFill>
                <a:latin typeface="TT Commons Pro"/>
                <a:ea typeface="TT Commons Pro"/>
                <a:cs typeface="TT Commons Pro"/>
                <a:sym typeface="TT Commons Pro"/>
              </a:rPr>
              <a:t> (Power BI y Fabric)</a:t>
            </a:r>
          </a:p>
          <a:p>
            <a:pPr algn="just" defTabSz="609630">
              <a:lnSpc>
                <a:spcPts val="2246"/>
              </a:lnSpc>
            </a:pPr>
            <a:r>
              <a:rPr lang="en-US" sz="1604">
                <a:solidFill>
                  <a:srgbClr val="595959"/>
                </a:solidFill>
                <a:latin typeface="TT Commons Pro"/>
                <a:ea typeface="TT Commons Pro"/>
                <a:cs typeface="TT Commons Pro"/>
                <a:sym typeface="TT Commons Pro"/>
              </a:rPr>
              <a:t>🔐Control y </a:t>
            </a:r>
            <a:r>
              <a:rPr lang="en-US" sz="1604" err="1">
                <a:solidFill>
                  <a:srgbClr val="595959"/>
                </a:solidFill>
                <a:latin typeface="TT Commons Pro"/>
                <a:ea typeface="TT Commons Pro"/>
                <a:cs typeface="TT Commons Pro"/>
                <a:sym typeface="TT Commons Pro"/>
              </a:rPr>
              <a:t>flexibilidad</a:t>
            </a:r>
            <a:r>
              <a:rPr lang="en-US" sz="1604">
                <a:solidFill>
                  <a:srgbClr val="595959"/>
                </a:solidFill>
                <a:latin typeface="TT Commons Pro"/>
                <a:ea typeface="TT Commons Pro"/>
                <a:cs typeface="TT Commons Pro"/>
                <a:sym typeface="TT Commons Pro"/>
              </a:rPr>
              <a:t> </a:t>
            </a:r>
            <a:r>
              <a:rPr lang="en-US" sz="1604" err="1">
                <a:solidFill>
                  <a:srgbClr val="595959"/>
                </a:solidFill>
                <a:latin typeface="TT Commons Pro"/>
                <a:ea typeface="TT Commons Pro"/>
                <a:cs typeface="TT Commons Pro"/>
                <a:sym typeface="TT Commons Pro"/>
              </a:rPr>
              <a:t>sobre</a:t>
            </a:r>
            <a:r>
              <a:rPr lang="en-US" sz="1604">
                <a:solidFill>
                  <a:srgbClr val="595959"/>
                </a:solidFill>
                <a:latin typeface="TT Commons Pro"/>
                <a:ea typeface="TT Commons Pro"/>
                <a:cs typeface="TT Commons Pro"/>
                <a:sym typeface="TT Commons Pro"/>
              </a:rPr>
              <a:t> los </a:t>
            </a:r>
            <a:r>
              <a:rPr lang="en-US" sz="1604" err="1">
                <a:solidFill>
                  <a:srgbClr val="595959"/>
                </a:solidFill>
                <a:latin typeface="TT Commons Pro"/>
                <a:ea typeface="TT Commons Pro"/>
                <a:cs typeface="TT Commons Pro"/>
                <a:sym typeface="TT Commons Pro"/>
              </a:rPr>
              <a:t>datos</a:t>
            </a:r>
            <a:endParaRPr lang="en-US" sz="1604">
              <a:solidFill>
                <a:srgbClr val="595959"/>
              </a:solidFill>
              <a:latin typeface="TT Commons Pro"/>
              <a:ea typeface="TT Commons Pro"/>
              <a:cs typeface="TT Commons Pro"/>
              <a:sym typeface="TT Commons Pro"/>
            </a:endParaRPr>
          </a:p>
          <a:p>
            <a:pPr algn="just" defTabSz="609630">
              <a:lnSpc>
                <a:spcPts val="2246"/>
              </a:lnSpc>
            </a:pPr>
            <a:r>
              <a:rPr lang="en-US" sz="1604">
                <a:solidFill>
                  <a:srgbClr val="595959"/>
                </a:solidFill>
                <a:latin typeface="TT Commons Pro"/>
                <a:ea typeface="TT Commons Pro"/>
                <a:cs typeface="TT Commons Pro"/>
                <a:sym typeface="TT Commons Pro"/>
              </a:rPr>
              <a:t>✍️</a:t>
            </a:r>
            <a:r>
              <a:rPr lang="en-US" sz="1604" err="1">
                <a:solidFill>
                  <a:srgbClr val="595959"/>
                </a:solidFill>
                <a:latin typeface="TT Commons Pro"/>
                <a:ea typeface="TT Commons Pro"/>
                <a:cs typeface="TT Commons Pro"/>
                <a:sym typeface="TT Commons Pro"/>
              </a:rPr>
              <a:t>Entorno</a:t>
            </a:r>
            <a:r>
              <a:rPr lang="en-US" sz="1604">
                <a:solidFill>
                  <a:srgbClr val="595959"/>
                </a:solidFill>
                <a:latin typeface="TT Commons Pro"/>
                <a:ea typeface="TT Commons Pro"/>
                <a:cs typeface="TT Commons Pro"/>
                <a:sym typeface="TT Commons Pro"/>
              </a:rPr>
              <a:t> de </a:t>
            </a:r>
            <a:r>
              <a:rPr lang="en-US" sz="1604" err="1">
                <a:solidFill>
                  <a:srgbClr val="595959"/>
                </a:solidFill>
                <a:latin typeface="TT Commons Pro"/>
                <a:ea typeface="TT Commons Pro"/>
                <a:cs typeface="TT Commons Pro"/>
                <a:sym typeface="TT Commons Pro"/>
              </a:rPr>
              <a:t>pruebas</a:t>
            </a:r>
            <a:r>
              <a:rPr lang="en-US" sz="1604">
                <a:solidFill>
                  <a:srgbClr val="595959"/>
                </a:solidFill>
                <a:latin typeface="TT Commons Pro"/>
                <a:ea typeface="TT Commons Pro"/>
                <a:cs typeface="TT Commons Pro"/>
                <a:sym typeface="TT Commons Pro"/>
              </a:rPr>
              <a:t> para </a:t>
            </a:r>
            <a:r>
              <a:rPr lang="en-US" sz="1604" err="1">
                <a:solidFill>
                  <a:srgbClr val="595959"/>
                </a:solidFill>
                <a:latin typeface="TT Commons Pro"/>
                <a:ea typeface="TT Commons Pro"/>
                <a:cs typeface="TT Commons Pro"/>
                <a:sym typeface="TT Commons Pro"/>
              </a:rPr>
              <a:t>experimentación</a:t>
            </a:r>
            <a:endParaRPr lang="en-US" sz="1604">
              <a:solidFill>
                <a:srgbClr val="595959"/>
              </a:solidFill>
              <a:latin typeface="TT Commons Pro"/>
              <a:ea typeface="TT Commons Pro"/>
              <a:cs typeface="TT Commons Pro"/>
              <a:sym typeface="TT Commons Pro"/>
            </a:endParaRPr>
          </a:p>
        </p:txBody>
      </p:sp>
      <p:grpSp>
        <p:nvGrpSpPr>
          <p:cNvPr id="11" name="Group 11"/>
          <p:cNvGrpSpPr/>
          <p:nvPr/>
        </p:nvGrpSpPr>
        <p:grpSpPr>
          <a:xfrm>
            <a:off x="558923" y="4898057"/>
            <a:ext cx="1304228" cy="1304228"/>
            <a:chOff x="0" y="0"/>
            <a:chExt cx="6350000" cy="6350000"/>
          </a:xfrm>
        </p:grpSpPr>
        <p:sp>
          <p:nvSpPr>
            <p:cNvPr id="12" name="Freeform 12"/>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extLst>
                  <a:ext uri="{28A0092B-C50C-407E-A947-70E740481C1C}">
                    <a14:useLocalDpi xmlns:a14="http://schemas.microsoft.com/office/drawing/2010/main"/>
                  </a:ext>
                </a:extLst>
              </a:blip>
              <a:stretch>
                <a:fillRect/>
              </a:stretch>
            </a:blipFill>
          </p:spPr>
          <p:txBody>
            <a:bodyPr/>
            <a:lstStyle/>
            <a:p>
              <a:pPr defTabSz="609630"/>
              <a:endParaRPr lang="es-CL" sz="1200">
                <a:solidFill>
                  <a:prstClr val="black"/>
                </a:solidFill>
                <a:latin typeface="Calibri"/>
              </a:endParaRPr>
            </a:p>
          </p:txBody>
        </p:sp>
      </p:grpSp>
      <p:sp>
        <p:nvSpPr>
          <p:cNvPr id="13" name="TextBox 13"/>
          <p:cNvSpPr txBox="1"/>
          <p:nvPr/>
        </p:nvSpPr>
        <p:spPr>
          <a:xfrm>
            <a:off x="2068221" y="5026673"/>
            <a:ext cx="6820658" cy="1077218"/>
          </a:xfrm>
          <a:prstGeom prst="rect">
            <a:avLst/>
          </a:prstGeom>
        </p:spPr>
        <p:txBody>
          <a:bodyPr lIns="0" tIns="0" rIns="0" bIns="0" rtlCol="0" anchor="t">
            <a:spAutoFit/>
          </a:bodyPr>
          <a:lstStyle/>
          <a:p>
            <a:pPr defTabSz="609630">
              <a:lnSpc>
                <a:spcPts val="1444"/>
              </a:lnSpc>
              <a:spcBef>
                <a:spcPct val="0"/>
              </a:spcBef>
            </a:pPr>
            <a:r>
              <a:rPr lang="en-US" sz="1203" i="1">
                <a:solidFill>
                  <a:srgbClr val="000000"/>
                </a:solidFill>
                <a:latin typeface="TT Commons Pro Italics"/>
                <a:ea typeface="TT Commons Pro Italics"/>
                <a:cs typeface="TT Commons Pro Italics"/>
                <a:sym typeface="TT Commons Pro Italics"/>
              </a:rPr>
              <a:t>“Esta plataforma representa un gran aporte para nuestro trabajo científico, ya que permitirá optimizar el tiempo dedicado al preprocesamiento de datos, los cuales ahora estarán organizados y disponibles de manera eficiente para el uso de nuestro equipo. Además, facilitará el intercambio de información entre quienes trabajamos en la Estación y, en el futuro, nos brindará la posibilidad de crear espacios de trabajo compartidos, promoviendo una colaboración más fluida y productiva.”</a:t>
            </a:r>
          </a:p>
          <a:p>
            <a:pPr defTabSz="609630">
              <a:lnSpc>
                <a:spcPts val="1444"/>
              </a:lnSpc>
              <a:spcBef>
                <a:spcPct val="0"/>
              </a:spcBef>
            </a:pPr>
            <a:r>
              <a:rPr lang="en-US" sz="1203" b="1">
                <a:solidFill>
                  <a:srgbClr val="000000"/>
                </a:solidFill>
                <a:latin typeface="TT Commons Pro Bold"/>
                <a:ea typeface="TT Commons Pro Bold"/>
                <a:cs typeface="TT Commons Pro Bold"/>
                <a:sym typeface="TT Commons Pro Bold"/>
              </a:rPr>
              <a:t>Sabina Lemunao  - </a:t>
            </a:r>
            <a:r>
              <a:rPr lang="en-US" sz="1203" b="1">
                <a:solidFill>
                  <a:srgbClr val="E9551C"/>
                </a:solidFill>
                <a:latin typeface="TT Commons Pro Bold"/>
                <a:ea typeface="TT Commons Pro Bold"/>
                <a:cs typeface="TT Commons Pro Bold"/>
                <a:sym typeface="TT Commons Pro Bold"/>
              </a:rPr>
              <a:t>Coordinadora científica y logística Estación Patagonia UC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DB589-8D7A-D67F-6DE1-8E9D3ECB61BF}"/>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0477104E-12C1-00D7-C887-AF6E0AEC699A}"/>
              </a:ext>
            </a:extLst>
          </p:cNvPr>
          <p:cNvSpPr>
            <a:spLocks noGrp="1"/>
          </p:cNvSpPr>
          <p:nvPr>
            <p:ph type="body" sz="quarter" idx="10"/>
          </p:nvPr>
        </p:nvSpPr>
        <p:spPr/>
        <p:txBody>
          <a:bodyPr lIns="91440" tIns="45720" rIns="91440" bIns="45720" anchor="ctr">
            <a:noAutofit/>
          </a:bodyPr>
          <a:lstStyle/>
          <a:p>
            <a:r>
              <a:rPr lang="es-CL" sz="4000"/>
              <a:t>Ronda de preguntas</a:t>
            </a:r>
          </a:p>
        </p:txBody>
      </p:sp>
    </p:spTree>
    <p:extLst>
      <p:ext uri="{BB962C8B-B14F-4D97-AF65-F5344CB8AC3E}">
        <p14:creationId xmlns:p14="http://schemas.microsoft.com/office/powerpoint/2010/main" val="144763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3E72FB9-DB92-7643-8D33-D5D33914A098}"/>
              </a:ext>
            </a:extLst>
          </p:cNvPr>
          <p:cNvSpPr>
            <a:spLocks noGrp="1"/>
          </p:cNvSpPr>
          <p:nvPr>
            <p:ph type="body" sz="quarter" idx="10"/>
          </p:nvPr>
        </p:nvSpPr>
        <p:spPr>
          <a:xfrm>
            <a:off x="358429" y="579507"/>
            <a:ext cx="10800351" cy="603250"/>
          </a:xfrm>
        </p:spPr>
        <p:txBody>
          <a:bodyPr/>
          <a:lstStyle/>
          <a:p>
            <a:r>
              <a:rPr lang="es-AR" sz="3600" kern="100">
                <a:latin typeface="Aptos" panose="020B0004020202020204" pitchFamily="34" charset="0"/>
                <a:ea typeface="Aptos" panose="020B0004020202020204" pitchFamily="34" charset="0"/>
                <a:cs typeface="Times New Roman" panose="02020603050405020304" pitchFamily="18" charset="0"/>
              </a:rPr>
              <a:t>“El dato tiene más valor cuando impulsa acción. Y la acción es ahora.”</a:t>
            </a:r>
            <a:endParaRPr lang="es-CL" sz="3600"/>
          </a:p>
        </p:txBody>
      </p:sp>
    </p:spTree>
    <p:extLst>
      <p:ext uri="{BB962C8B-B14F-4D97-AF65-F5344CB8AC3E}">
        <p14:creationId xmlns:p14="http://schemas.microsoft.com/office/powerpoint/2010/main" val="324579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7E0BF-BBB7-84DE-33F1-3E641D9D873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0329EA4-6E4F-C9FE-D85C-B68C01A39EC5}"/>
              </a:ext>
            </a:extLst>
          </p:cNvPr>
          <p:cNvSpPr>
            <a:spLocks noGrp="1"/>
          </p:cNvSpPr>
          <p:nvPr>
            <p:ph type="body" sz="quarter" idx="10"/>
          </p:nvPr>
        </p:nvSpPr>
        <p:spPr>
          <a:xfrm>
            <a:off x="5791903" y="1961175"/>
            <a:ext cx="4865687" cy="1758950"/>
          </a:xfrm>
        </p:spPr>
        <p:txBody>
          <a:bodyPr lIns="91440" tIns="45720" rIns="91440" bIns="45720" anchor="t">
            <a:noAutofit/>
          </a:bodyPr>
          <a:lstStyle/>
          <a:p>
            <a:pPr algn="ctr"/>
            <a:r>
              <a:rPr lang="es-CL" sz="5400">
                <a:solidFill>
                  <a:srgbClr val="FFFFFF"/>
                </a:solidFill>
                <a:latin typeface="Segoe UI Semibold"/>
                <a:cs typeface="Segoe UI Semibold"/>
              </a:rPr>
              <a:t>¡Gracias!</a:t>
            </a:r>
            <a:endParaRPr lang="es-CL" sz="5400"/>
          </a:p>
        </p:txBody>
      </p:sp>
      <p:pic>
        <p:nvPicPr>
          <p:cNvPr id="1030" name="Picture 6">
            <a:extLst>
              <a:ext uri="{FF2B5EF4-FFF2-40B4-BE49-F238E27FC236}">
                <a16:creationId xmlns:a16="http://schemas.microsoft.com/office/drawing/2014/main" id="{06EAE017-BC4F-D38F-8BE4-3B493D6117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467" y="3082652"/>
            <a:ext cx="2696705" cy="57515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6817EAA0-0BFE-A981-FE25-0C6F1A4CB5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468" y="1045922"/>
            <a:ext cx="2696705" cy="837574"/>
          </a:xfrm>
          <a:prstGeom prst="rect">
            <a:avLst/>
          </a:prstGeom>
        </p:spPr>
      </p:pic>
      <p:pic>
        <p:nvPicPr>
          <p:cNvPr id="6" name="Imagen 5" descr="Foto en blanco y negro de un hombre con traje&#10;&#10;El contenido generado por IA puede ser incorrecto.">
            <a:extLst>
              <a:ext uri="{FF2B5EF4-FFF2-40B4-BE49-F238E27FC236}">
                <a16:creationId xmlns:a16="http://schemas.microsoft.com/office/drawing/2014/main" id="{C5728535-B91C-5284-C555-69F3028A4E33}"/>
              </a:ext>
            </a:extLst>
          </p:cNvPr>
          <p:cNvPicPr>
            <a:picLocks noChangeAspect="1"/>
          </p:cNvPicPr>
          <p:nvPr/>
        </p:nvPicPr>
        <p:blipFill>
          <a:blip r:embed="rId4"/>
          <a:stretch>
            <a:fillRect/>
          </a:stretch>
        </p:blipFill>
        <p:spPr>
          <a:xfrm>
            <a:off x="5217008" y="3657809"/>
            <a:ext cx="1214036" cy="1209935"/>
          </a:xfrm>
          <a:prstGeom prst="rect">
            <a:avLst/>
          </a:prstGeom>
        </p:spPr>
      </p:pic>
      <p:pic>
        <p:nvPicPr>
          <p:cNvPr id="8" name="Imagen 7" descr="Foto en blanco y negro de un hombre con un traje de color negro&#10;&#10;El contenido generado por IA puede ser incorrecto.">
            <a:extLst>
              <a:ext uri="{FF2B5EF4-FFF2-40B4-BE49-F238E27FC236}">
                <a16:creationId xmlns:a16="http://schemas.microsoft.com/office/drawing/2014/main" id="{969A4563-B038-E868-CC88-4CD3739D7ADD}"/>
              </a:ext>
            </a:extLst>
          </p:cNvPr>
          <p:cNvPicPr>
            <a:picLocks noChangeAspect="1"/>
          </p:cNvPicPr>
          <p:nvPr/>
        </p:nvPicPr>
        <p:blipFill>
          <a:blip r:embed="rId5"/>
          <a:stretch>
            <a:fillRect/>
          </a:stretch>
        </p:blipFill>
        <p:spPr>
          <a:xfrm>
            <a:off x="9954996" y="3657809"/>
            <a:ext cx="1214036" cy="1238317"/>
          </a:xfrm>
          <a:prstGeom prst="rect">
            <a:avLst/>
          </a:prstGeom>
        </p:spPr>
      </p:pic>
      <p:pic>
        <p:nvPicPr>
          <p:cNvPr id="9" name="Imagen 8" descr="Imagen en blanco y negro de un hombre&#10;&#10;El contenido generado por IA puede ser incorrecto.">
            <a:extLst>
              <a:ext uri="{FF2B5EF4-FFF2-40B4-BE49-F238E27FC236}">
                <a16:creationId xmlns:a16="http://schemas.microsoft.com/office/drawing/2014/main" id="{FA0256E5-B44A-5FAE-8BA9-15FF4D3386D8}"/>
              </a:ext>
            </a:extLst>
          </p:cNvPr>
          <p:cNvPicPr>
            <a:picLocks noChangeAspect="1"/>
          </p:cNvPicPr>
          <p:nvPr/>
        </p:nvPicPr>
        <p:blipFill>
          <a:blip r:embed="rId6"/>
          <a:stretch>
            <a:fillRect/>
          </a:stretch>
        </p:blipFill>
        <p:spPr>
          <a:xfrm>
            <a:off x="7532500" y="3657809"/>
            <a:ext cx="1212552" cy="1222252"/>
          </a:xfrm>
          <a:prstGeom prst="rect">
            <a:avLst/>
          </a:prstGeom>
        </p:spPr>
      </p:pic>
      <p:sp>
        <p:nvSpPr>
          <p:cNvPr id="15" name="CuadroTexto 14">
            <a:extLst>
              <a:ext uri="{FF2B5EF4-FFF2-40B4-BE49-F238E27FC236}">
                <a16:creationId xmlns:a16="http://schemas.microsoft.com/office/drawing/2014/main" id="{1632EEB6-E64B-AB6E-CA60-7628F7C23B62}"/>
              </a:ext>
            </a:extLst>
          </p:cNvPr>
          <p:cNvSpPr txBox="1"/>
          <p:nvPr/>
        </p:nvSpPr>
        <p:spPr>
          <a:xfrm>
            <a:off x="4963870" y="5047427"/>
            <a:ext cx="1720312" cy="369332"/>
          </a:xfrm>
          <a:prstGeom prst="rect">
            <a:avLst/>
          </a:prstGeom>
          <a:noFill/>
        </p:spPr>
        <p:txBody>
          <a:bodyPr wrap="square" rtlCol="0">
            <a:spAutoFit/>
          </a:bodyPr>
          <a:lstStyle/>
          <a:p>
            <a:pPr algn="ctr"/>
            <a:r>
              <a:rPr lang="es-CL" err="1">
                <a:solidFill>
                  <a:schemeClr val="bg1"/>
                </a:solidFill>
              </a:rPr>
              <a:t>jmarcos@xms.cl</a:t>
            </a:r>
            <a:endParaRPr lang="es-CL">
              <a:solidFill>
                <a:schemeClr val="bg1"/>
              </a:solidFill>
            </a:endParaRPr>
          </a:p>
        </p:txBody>
      </p:sp>
      <p:sp>
        <p:nvSpPr>
          <p:cNvPr id="16" name="CuadroTexto 15">
            <a:extLst>
              <a:ext uri="{FF2B5EF4-FFF2-40B4-BE49-F238E27FC236}">
                <a16:creationId xmlns:a16="http://schemas.microsoft.com/office/drawing/2014/main" id="{406DFE2A-0359-CB1E-8AB1-BCDF89ED95B6}"/>
              </a:ext>
            </a:extLst>
          </p:cNvPr>
          <p:cNvSpPr txBox="1"/>
          <p:nvPr/>
        </p:nvSpPr>
        <p:spPr>
          <a:xfrm>
            <a:off x="6860729" y="5047427"/>
            <a:ext cx="2556094" cy="369332"/>
          </a:xfrm>
          <a:prstGeom prst="rect">
            <a:avLst/>
          </a:prstGeom>
          <a:noFill/>
        </p:spPr>
        <p:txBody>
          <a:bodyPr wrap="square" rtlCol="0">
            <a:spAutoFit/>
          </a:bodyPr>
          <a:lstStyle/>
          <a:p>
            <a:pPr algn="ctr"/>
            <a:r>
              <a:rPr lang="es-CL" err="1">
                <a:solidFill>
                  <a:schemeClr val="bg1"/>
                </a:solidFill>
              </a:rPr>
              <a:t>wnovoa@microsoft.com</a:t>
            </a:r>
            <a:endParaRPr lang="es-CL">
              <a:solidFill>
                <a:schemeClr val="bg1"/>
              </a:solidFill>
            </a:endParaRPr>
          </a:p>
        </p:txBody>
      </p:sp>
      <p:sp>
        <p:nvSpPr>
          <p:cNvPr id="20" name="CuadroTexto 19">
            <a:extLst>
              <a:ext uri="{FF2B5EF4-FFF2-40B4-BE49-F238E27FC236}">
                <a16:creationId xmlns:a16="http://schemas.microsoft.com/office/drawing/2014/main" id="{C7D8EFFE-E9F0-2865-E6CF-E364D9747F4C}"/>
              </a:ext>
            </a:extLst>
          </p:cNvPr>
          <p:cNvSpPr txBox="1"/>
          <p:nvPr/>
        </p:nvSpPr>
        <p:spPr>
          <a:xfrm>
            <a:off x="9283967" y="5047427"/>
            <a:ext cx="2556094" cy="369332"/>
          </a:xfrm>
          <a:prstGeom prst="rect">
            <a:avLst/>
          </a:prstGeom>
          <a:noFill/>
        </p:spPr>
        <p:txBody>
          <a:bodyPr wrap="square" rtlCol="0">
            <a:spAutoFit/>
          </a:bodyPr>
          <a:lstStyle/>
          <a:p>
            <a:pPr algn="ctr"/>
            <a:r>
              <a:rPr lang="es-CL" err="1">
                <a:solidFill>
                  <a:schemeClr val="bg1"/>
                </a:solidFill>
              </a:rPr>
              <a:t>jgomn@uc.cl</a:t>
            </a:r>
            <a:endParaRPr lang="es-CL">
              <a:solidFill>
                <a:schemeClr val="bg1"/>
              </a:solidFill>
            </a:endParaRPr>
          </a:p>
        </p:txBody>
      </p:sp>
      <p:pic>
        <p:nvPicPr>
          <p:cNvPr id="2" name="Imagen 1" descr="Logotipo&#10;&#10;El contenido generado por IA puede ser incorrecto.">
            <a:extLst>
              <a:ext uri="{FF2B5EF4-FFF2-40B4-BE49-F238E27FC236}">
                <a16:creationId xmlns:a16="http://schemas.microsoft.com/office/drawing/2014/main" id="{2E9D1CFE-9A29-F7DD-7DBB-0DAEFB85E940}"/>
              </a:ext>
            </a:extLst>
          </p:cNvPr>
          <p:cNvPicPr>
            <a:picLocks noChangeAspect="1"/>
          </p:cNvPicPr>
          <p:nvPr/>
        </p:nvPicPr>
        <p:blipFill>
          <a:blip r:embed="rId7"/>
          <a:stretch>
            <a:fillRect/>
          </a:stretch>
        </p:blipFill>
        <p:spPr>
          <a:xfrm>
            <a:off x="576467" y="4481156"/>
            <a:ext cx="2612889" cy="1505546"/>
          </a:xfrm>
          <a:prstGeom prst="rect">
            <a:avLst/>
          </a:prstGeom>
        </p:spPr>
      </p:pic>
    </p:spTree>
    <p:extLst>
      <p:ext uri="{BB962C8B-B14F-4D97-AF65-F5344CB8AC3E}">
        <p14:creationId xmlns:p14="http://schemas.microsoft.com/office/powerpoint/2010/main" val="81629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E66DCC2-720C-B242-8069-C38A47E7FA36}"/>
              </a:ext>
            </a:extLst>
          </p:cNvPr>
          <p:cNvSpPr>
            <a:spLocks noGrp="1"/>
          </p:cNvSpPr>
          <p:nvPr>
            <p:ph type="body" sz="quarter" idx="10"/>
          </p:nvPr>
        </p:nvSpPr>
        <p:spPr/>
        <p:txBody>
          <a:bodyPr lIns="91440" tIns="45720" rIns="91440" bIns="45720" anchor="ctr">
            <a:noAutofit/>
          </a:bodyPr>
          <a:lstStyle/>
          <a:p>
            <a:r>
              <a:rPr lang="es-CL" sz="4000"/>
              <a:t>Microsoft </a:t>
            </a:r>
            <a:r>
              <a:rPr lang="es-CL" sz="4000" err="1"/>
              <a:t>Fabric</a:t>
            </a:r>
            <a:r>
              <a:rPr lang="es-CL" sz="4000"/>
              <a:t> y su impacto en las organizaciones</a:t>
            </a:r>
          </a:p>
        </p:txBody>
      </p:sp>
      <p:pic>
        <p:nvPicPr>
          <p:cNvPr id="3" name="Imagen 2" descr="Imagen en blanco y negro de un hombre&#10;&#10;El contenido generado por IA puede ser incorrecto.">
            <a:extLst>
              <a:ext uri="{FF2B5EF4-FFF2-40B4-BE49-F238E27FC236}">
                <a16:creationId xmlns:a16="http://schemas.microsoft.com/office/drawing/2014/main" id="{BB3F60C3-C578-0488-8307-01223F1498EF}"/>
              </a:ext>
            </a:extLst>
          </p:cNvPr>
          <p:cNvPicPr>
            <a:picLocks noChangeAspect="1"/>
          </p:cNvPicPr>
          <p:nvPr/>
        </p:nvPicPr>
        <p:blipFill>
          <a:blip r:embed="rId2"/>
          <a:stretch>
            <a:fillRect/>
          </a:stretch>
        </p:blipFill>
        <p:spPr>
          <a:xfrm>
            <a:off x="7767680" y="4224054"/>
            <a:ext cx="1212552" cy="1222252"/>
          </a:xfrm>
          <a:prstGeom prst="rect">
            <a:avLst/>
          </a:prstGeom>
        </p:spPr>
      </p:pic>
      <p:sp>
        <p:nvSpPr>
          <p:cNvPr id="4" name="CuadroTexto 3">
            <a:extLst>
              <a:ext uri="{FF2B5EF4-FFF2-40B4-BE49-F238E27FC236}">
                <a16:creationId xmlns:a16="http://schemas.microsoft.com/office/drawing/2014/main" id="{BF17A450-10A3-4DAF-680A-86DBBE8B8704}"/>
              </a:ext>
            </a:extLst>
          </p:cNvPr>
          <p:cNvSpPr txBox="1"/>
          <p:nvPr/>
        </p:nvSpPr>
        <p:spPr>
          <a:xfrm>
            <a:off x="9233382" y="4327348"/>
            <a:ext cx="3490727" cy="1015663"/>
          </a:xfrm>
          <a:prstGeom prst="rect">
            <a:avLst/>
          </a:prstGeom>
          <a:noFill/>
        </p:spPr>
        <p:txBody>
          <a:bodyPr wrap="square" rtlCol="0">
            <a:spAutoFit/>
          </a:bodyPr>
          <a:lstStyle/>
          <a:p>
            <a:r>
              <a:rPr lang="es-CL" sz="2400" b="1">
                <a:solidFill>
                  <a:schemeClr val="bg1"/>
                </a:solidFill>
              </a:rPr>
              <a:t>Walter Novoa</a:t>
            </a:r>
          </a:p>
          <a:p>
            <a:r>
              <a:rPr lang="es-CL">
                <a:solidFill>
                  <a:schemeClr val="bg1"/>
                </a:solidFill>
              </a:rPr>
              <a:t>Cloud </a:t>
            </a:r>
            <a:r>
              <a:rPr lang="es-CL" err="1">
                <a:solidFill>
                  <a:schemeClr val="bg1"/>
                </a:solidFill>
              </a:rPr>
              <a:t>Solution</a:t>
            </a:r>
            <a:r>
              <a:rPr lang="es-CL">
                <a:solidFill>
                  <a:schemeClr val="bg1"/>
                </a:solidFill>
              </a:rPr>
              <a:t> </a:t>
            </a:r>
            <a:r>
              <a:rPr lang="es-CL" err="1">
                <a:solidFill>
                  <a:schemeClr val="bg1"/>
                </a:solidFill>
              </a:rPr>
              <a:t>Architect</a:t>
            </a:r>
            <a:endParaRPr lang="es-CL">
              <a:solidFill>
                <a:schemeClr val="bg1"/>
              </a:solidFill>
            </a:endParaRPr>
          </a:p>
          <a:p>
            <a:r>
              <a:rPr lang="es-CL">
                <a:solidFill>
                  <a:schemeClr val="bg1"/>
                </a:solidFill>
              </a:rPr>
              <a:t>Microsoft</a:t>
            </a:r>
          </a:p>
        </p:txBody>
      </p:sp>
    </p:spTree>
    <p:extLst>
      <p:ext uri="{BB962C8B-B14F-4D97-AF65-F5344CB8AC3E}">
        <p14:creationId xmlns:p14="http://schemas.microsoft.com/office/powerpoint/2010/main" val="260129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a:extLst>
              <a:ext uri="{FF2B5EF4-FFF2-40B4-BE49-F238E27FC236}">
                <a16:creationId xmlns:a16="http://schemas.microsoft.com/office/drawing/2014/main" id="{54AE516C-DF7C-F4CF-85CF-739F300D8E2B}"/>
              </a:ext>
            </a:extLst>
          </p:cNvPr>
          <p:cNvGrpSpPr/>
          <p:nvPr/>
        </p:nvGrpSpPr>
        <p:grpSpPr>
          <a:xfrm>
            <a:off x="8844460" y="2023930"/>
            <a:ext cx="571555" cy="4122075"/>
            <a:chOff x="8244001" y="2023930"/>
            <a:chExt cx="571555" cy="4122075"/>
          </a:xfrm>
        </p:grpSpPr>
        <p:grpSp>
          <p:nvGrpSpPr>
            <p:cNvPr id="3" name="Group 40">
              <a:extLst>
                <a:ext uri="{FF2B5EF4-FFF2-40B4-BE49-F238E27FC236}">
                  <a16:creationId xmlns:a16="http://schemas.microsoft.com/office/drawing/2014/main" id="{0012747F-09A4-3273-CA22-13C51EC6E5F2}"/>
                </a:ext>
              </a:extLst>
            </p:cNvPr>
            <p:cNvGrpSpPr/>
            <p:nvPr/>
          </p:nvGrpSpPr>
          <p:grpSpPr>
            <a:xfrm rot="10800000">
              <a:off x="8529059" y="5962399"/>
              <a:ext cx="286497" cy="183606"/>
              <a:chOff x="3767569" y="2458608"/>
              <a:chExt cx="286497" cy="116757"/>
            </a:xfrm>
          </p:grpSpPr>
          <p:sp>
            <p:nvSpPr>
              <p:cNvPr id="12" name="Arc 49">
                <a:extLst>
                  <a:ext uri="{FF2B5EF4-FFF2-40B4-BE49-F238E27FC236}">
                    <a16:creationId xmlns:a16="http://schemas.microsoft.com/office/drawing/2014/main" id="{2418BDA6-E713-1E3C-FA93-3F4478CC8378}"/>
                  </a:ext>
                </a:extLst>
              </p:cNvPr>
              <p:cNvSpPr/>
              <p:nvPr/>
            </p:nvSpPr>
            <p:spPr>
              <a:xfrm>
                <a:off x="3870466" y="2458612"/>
                <a:ext cx="183600" cy="116753"/>
              </a:xfrm>
              <a:prstGeom prst="arc">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13" name="Straight Connector 50">
                <a:extLst>
                  <a:ext uri="{FF2B5EF4-FFF2-40B4-BE49-F238E27FC236}">
                    <a16:creationId xmlns:a16="http://schemas.microsoft.com/office/drawing/2014/main" id="{40920C46-5351-8DE3-639A-659A551A6761}"/>
                  </a:ext>
                </a:extLst>
              </p:cNvPr>
              <p:cNvCxnSpPr>
                <a:cxnSpLocks/>
              </p:cNvCxnSpPr>
              <p:nvPr/>
            </p:nvCxnSpPr>
            <p:spPr>
              <a:xfrm>
                <a:off x="3767569" y="2458608"/>
                <a:ext cx="194336" cy="0"/>
              </a:xfrm>
              <a:prstGeom prst="line">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grpSp>
        <p:grpSp>
          <p:nvGrpSpPr>
            <p:cNvPr id="4" name="Group 41">
              <a:extLst>
                <a:ext uri="{FF2B5EF4-FFF2-40B4-BE49-F238E27FC236}">
                  <a16:creationId xmlns:a16="http://schemas.microsoft.com/office/drawing/2014/main" id="{9A8E1EC6-B50C-8E1E-12D4-9873EE8FBF0E}"/>
                </a:ext>
              </a:extLst>
            </p:cNvPr>
            <p:cNvGrpSpPr/>
            <p:nvPr/>
          </p:nvGrpSpPr>
          <p:grpSpPr>
            <a:xfrm rot="10800000" flipV="1">
              <a:off x="8529779" y="2023930"/>
              <a:ext cx="285777" cy="184008"/>
              <a:chOff x="3767569" y="2458608"/>
              <a:chExt cx="285777" cy="117013"/>
            </a:xfrm>
          </p:grpSpPr>
          <p:sp>
            <p:nvSpPr>
              <p:cNvPr id="10" name="Arc 47">
                <a:extLst>
                  <a:ext uri="{FF2B5EF4-FFF2-40B4-BE49-F238E27FC236}">
                    <a16:creationId xmlns:a16="http://schemas.microsoft.com/office/drawing/2014/main" id="{F2752C24-2D60-BF34-F1C5-FC7DB26470D1}"/>
                  </a:ext>
                </a:extLst>
              </p:cNvPr>
              <p:cNvSpPr/>
              <p:nvPr/>
            </p:nvSpPr>
            <p:spPr>
              <a:xfrm>
                <a:off x="3870466" y="2458609"/>
                <a:ext cx="182880" cy="117012"/>
              </a:xfrm>
              <a:prstGeom prst="arc">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11" name="Straight Connector 48">
                <a:extLst>
                  <a:ext uri="{FF2B5EF4-FFF2-40B4-BE49-F238E27FC236}">
                    <a16:creationId xmlns:a16="http://schemas.microsoft.com/office/drawing/2014/main" id="{AF607F93-4C1D-EC51-68C0-E672E5D48A2F}"/>
                  </a:ext>
                </a:extLst>
              </p:cNvPr>
              <p:cNvCxnSpPr>
                <a:cxnSpLocks/>
              </p:cNvCxnSpPr>
              <p:nvPr/>
            </p:nvCxnSpPr>
            <p:spPr>
              <a:xfrm flipV="1">
                <a:off x="3767569" y="2458608"/>
                <a:ext cx="194336" cy="0"/>
              </a:xfrm>
              <a:prstGeom prst="line">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grpSp>
        <p:cxnSp>
          <p:nvCxnSpPr>
            <p:cNvPr id="5" name="Straight Connector 42">
              <a:extLst>
                <a:ext uri="{FF2B5EF4-FFF2-40B4-BE49-F238E27FC236}">
                  <a16:creationId xmlns:a16="http://schemas.microsoft.com/office/drawing/2014/main" id="{ADB7D42A-29CB-665F-BFFB-FBA4173DB677}"/>
                </a:ext>
              </a:extLst>
            </p:cNvPr>
            <p:cNvCxnSpPr>
              <a:cxnSpLocks/>
              <a:stCxn id="12" idx="2"/>
            </p:cNvCxnSpPr>
            <p:nvPr/>
          </p:nvCxnSpPr>
          <p:spPr>
            <a:xfrm flipV="1">
              <a:off x="8529059" y="4228770"/>
              <a:ext cx="720" cy="1825429"/>
            </a:xfrm>
            <a:prstGeom prst="line">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6" name="Arc 43">
              <a:extLst>
                <a:ext uri="{FF2B5EF4-FFF2-40B4-BE49-F238E27FC236}">
                  <a16:creationId xmlns:a16="http://schemas.microsoft.com/office/drawing/2014/main" id="{3E604382-DA05-D7A9-F4C3-FF5F1D1F77F9}"/>
                </a:ext>
              </a:extLst>
            </p:cNvPr>
            <p:cNvSpPr/>
            <p:nvPr/>
          </p:nvSpPr>
          <p:spPr>
            <a:xfrm flipV="1">
              <a:off x="8346898" y="3797388"/>
              <a:ext cx="182880" cy="287587"/>
            </a:xfrm>
            <a:prstGeom prst="arc">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7" name="Straight Connector 44">
              <a:extLst>
                <a:ext uri="{FF2B5EF4-FFF2-40B4-BE49-F238E27FC236}">
                  <a16:creationId xmlns:a16="http://schemas.microsoft.com/office/drawing/2014/main" id="{0E4B8B90-379B-D05D-C782-35FD1DA5D6BF}"/>
                </a:ext>
              </a:extLst>
            </p:cNvPr>
            <p:cNvCxnSpPr>
              <a:cxnSpLocks/>
              <a:endCxn id="8" idx="0"/>
            </p:cNvCxnSpPr>
            <p:nvPr/>
          </p:nvCxnSpPr>
          <p:spPr>
            <a:xfrm>
              <a:off x="8244001" y="4084975"/>
              <a:ext cx="194337" cy="0"/>
            </a:xfrm>
            <a:prstGeom prst="line">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8" name="Arc 45">
              <a:extLst>
                <a:ext uri="{FF2B5EF4-FFF2-40B4-BE49-F238E27FC236}">
                  <a16:creationId xmlns:a16="http://schemas.microsoft.com/office/drawing/2014/main" id="{558E8356-BEAB-7502-253D-EBFF7F08C2E6}"/>
                </a:ext>
              </a:extLst>
            </p:cNvPr>
            <p:cNvSpPr/>
            <p:nvPr/>
          </p:nvSpPr>
          <p:spPr>
            <a:xfrm>
              <a:off x="8346898" y="4084975"/>
              <a:ext cx="182880" cy="287587"/>
            </a:xfrm>
            <a:prstGeom prst="arc">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9" name="Straight Connector 46">
              <a:extLst>
                <a:ext uri="{FF2B5EF4-FFF2-40B4-BE49-F238E27FC236}">
                  <a16:creationId xmlns:a16="http://schemas.microsoft.com/office/drawing/2014/main" id="{A3A89C33-22E6-8413-1FEB-149E8B7CD0E0}"/>
                </a:ext>
              </a:extLst>
            </p:cNvPr>
            <p:cNvCxnSpPr>
              <a:cxnSpLocks/>
            </p:cNvCxnSpPr>
            <p:nvPr/>
          </p:nvCxnSpPr>
          <p:spPr>
            <a:xfrm flipV="1">
              <a:off x="8529779" y="2118732"/>
              <a:ext cx="0" cy="1822449"/>
            </a:xfrm>
            <a:prstGeom prst="line">
              <a:avLst/>
            </a:prstGeom>
            <a:ln w="19050" cap="rnd">
              <a:solidFill>
                <a:srgbClr val="49C5B1"/>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grpSp>
      <p:grpSp>
        <p:nvGrpSpPr>
          <p:cNvPr id="14" name="Group 102">
            <a:extLst>
              <a:ext uri="{FF2B5EF4-FFF2-40B4-BE49-F238E27FC236}">
                <a16:creationId xmlns:a16="http://schemas.microsoft.com/office/drawing/2014/main" id="{87B889B4-171E-EEB4-7B3E-160459503C6A}"/>
              </a:ext>
            </a:extLst>
          </p:cNvPr>
          <p:cNvGrpSpPr/>
          <p:nvPr/>
        </p:nvGrpSpPr>
        <p:grpSpPr>
          <a:xfrm>
            <a:off x="9230014" y="2221184"/>
            <a:ext cx="3259151" cy="3736793"/>
            <a:chOff x="8466108" y="1746733"/>
            <a:chExt cx="3259151" cy="3842675"/>
          </a:xfrm>
        </p:grpSpPr>
        <p:sp>
          <p:nvSpPr>
            <p:cNvPr id="15" name="TextBox 103">
              <a:extLst>
                <a:ext uri="{FF2B5EF4-FFF2-40B4-BE49-F238E27FC236}">
                  <a16:creationId xmlns:a16="http://schemas.microsoft.com/office/drawing/2014/main" id="{F32087B1-4C7D-F5CB-BEE3-0944A79BAA59}"/>
                </a:ext>
              </a:extLst>
            </p:cNvPr>
            <p:cNvSpPr txBox="1"/>
            <p:nvPr/>
          </p:nvSpPr>
          <p:spPr>
            <a:xfrm>
              <a:off x="8476429" y="2049912"/>
              <a:ext cx="3248830" cy="3539496"/>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Incorporación</a:t>
              </a:r>
              <a:r>
                <a:rPr kumimoji="0" lang="en-US" sz="1400" b="0" i="0" u="none" strike="noStrike" kern="0" cap="none" spc="0" normalizeH="0" baseline="0" noProof="0" dirty="0">
                  <a:ln>
                    <a:noFill/>
                  </a:ln>
                  <a:effectLst/>
                  <a:uLnTx/>
                  <a:uFillTx/>
                  <a:latin typeface="Segoe UI"/>
                  <a:ea typeface="+mn-ea"/>
                  <a:cs typeface="+mn-cs"/>
                </a:rPr>
                <a:t> y </a:t>
              </a:r>
              <a:r>
                <a:rPr kumimoji="0" lang="en-US" sz="1400" b="0" i="0" u="none" strike="noStrike" kern="0" cap="none" spc="0" normalizeH="0" baseline="0" noProof="0" dirty="0" err="1">
                  <a:ln>
                    <a:noFill/>
                  </a:ln>
                  <a:effectLst/>
                  <a:uLnTx/>
                  <a:uFillTx/>
                  <a:latin typeface="Segoe UI"/>
                  <a:ea typeface="+mn-ea"/>
                  <a:cs typeface="+mn-cs"/>
                </a:rPr>
                <a:t>pruebas</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Inicio</a:t>
              </a:r>
              <a:r>
                <a:rPr kumimoji="0" lang="en-US" sz="1400" b="0" i="0" u="none" strike="noStrike" kern="0" cap="none" spc="0" normalizeH="0" baseline="0" noProof="0" dirty="0">
                  <a:ln>
                    <a:noFill/>
                  </a:ln>
                  <a:effectLst/>
                  <a:uLnTx/>
                  <a:uFillTx/>
                  <a:latin typeface="Segoe UI"/>
                  <a:ea typeface="+mn-ea"/>
                  <a:cs typeface="+mn-cs"/>
                </a:rPr>
                <a:t> de </a:t>
              </a:r>
              <a:r>
                <a:rPr kumimoji="0" lang="en-US" sz="1400" b="0" i="0" u="none" strike="noStrike" kern="0" cap="none" spc="0" normalizeH="0" baseline="0" noProof="0" dirty="0" err="1">
                  <a:ln>
                    <a:noFill/>
                  </a:ln>
                  <a:effectLst/>
                  <a:uLnTx/>
                  <a:uFillTx/>
                  <a:latin typeface="Segoe UI"/>
                  <a:ea typeface="+mn-ea"/>
                  <a:cs typeface="+mn-cs"/>
                </a:rPr>
                <a:t>sesión</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Modelo</a:t>
              </a:r>
              <a:r>
                <a:rPr kumimoji="0" lang="en-US" sz="1400" b="0" i="0" u="none" strike="noStrike" kern="0" cap="none" spc="0" normalizeH="0" baseline="0" noProof="0" dirty="0">
                  <a:ln>
                    <a:noFill/>
                  </a:ln>
                  <a:effectLst/>
                  <a:uLnTx/>
                  <a:uFillTx/>
                  <a:latin typeface="Segoe UI"/>
                  <a:ea typeface="+mn-ea"/>
                  <a:cs typeface="+mn-cs"/>
                </a:rPr>
                <a:t> de </a:t>
              </a:r>
              <a:r>
                <a:rPr kumimoji="0" lang="en-US" sz="1400" b="0" i="0" u="none" strike="noStrike" kern="0" cap="none" spc="0" normalizeH="0" baseline="0" noProof="0" dirty="0" err="1">
                  <a:ln>
                    <a:noFill/>
                  </a:ln>
                  <a:effectLst/>
                  <a:uLnTx/>
                  <a:uFillTx/>
                  <a:latin typeface="Segoe UI"/>
                  <a:ea typeface="+mn-ea"/>
                  <a:cs typeface="+mn-cs"/>
                </a:rPr>
                <a:t>navegación</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Modelo</a:t>
              </a:r>
              <a:r>
                <a:rPr kumimoji="0" lang="en-US" sz="1400" b="0" i="0" u="none" strike="noStrike" kern="0" cap="none" spc="0" normalizeH="0" baseline="0" noProof="0" dirty="0">
                  <a:ln>
                    <a:noFill/>
                  </a:ln>
                  <a:effectLst/>
                  <a:uLnTx/>
                  <a:uFillTx/>
                  <a:latin typeface="Segoe UI"/>
                  <a:ea typeface="+mn-ea"/>
                  <a:cs typeface="+mn-cs"/>
                </a:rPr>
                <a:t> UX</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ES" sz="1400" b="0" i="0" u="none" strike="noStrike" kern="0" cap="none" spc="0" normalizeH="0" baseline="0" noProof="0" dirty="0">
                  <a:ln>
                    <a:noFill/>
                  </a:ln>
                  <a:effectLst/>
                  <a:uLnTx/>
                  <a:uFillTx/>
                  <a:latin typeface="Segoe UI"/>
                  <a:ea typeface="+mn-ea"/>
                  <a:cs typeface="+mn-cs"/>
                </a:rPr>
                <a:t>Organización del espacio de trabajo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Experiencia</a:t>
              </a:r>
              <a:r>
                <a:rPr kumimoji="0" lang="en-US" sz="1400" b="0" i="0" u="none" strike="noStrike" kern="0" cap="none" spc="0" normalizeH="0" baseline="0" noProof="0" dirty="0">
                  <a:ln>
                    <a:noFill/>
                  </a:ln>
                  <a:effectLst/>
                  <a:uLnTx/>
                  <a:uFillTx/>
                  <a:latin typeface="Segoe UI"/>
                  <a:ea typeface="+mn-ea"/>
                  <a:cs typeface="+mn-cs"/>
                </a:rPr>
                <a:t> de </a:t>
              </a:r>
              <a:r>
                <a:rPr kumimoji="0" lang="en-US" sz="1400" b="0" i="0" u="none" strike="noStrike" kern="0" cap="none" spc="0" normalizeH="0" baseline="0" noProof="0" dirty="0" err="1">
                  <a:ln>
                    <a:noFill/>
                  </a:ln>
                  <a:effectLst/>
                  <a:uLnTx/>
                  <a:uFillTx/>
                  <a:latin typeface="Segoe UI"/>
                  <a:ea typeface="+mn-ea"/>
                  <a:cs typeface="+mn-cs"/>
                </a:rPr>
                <a:t>colaboración</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mn-cs"/>
                </a:rPr>
                <a:t>Data Lake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mn-cs"/>
                </a:rPr>
                <a:t>Formato de </a:t>
              </a:r>
              <a:r>
                <a:rPr kumimoji="0" lang="en-US" sz="1400" b="0" i="0" u="none" strike="noStrike" kern="0" cap="none" spc="0" normalizeH="0" baseline="0" noProof="0" dirty="0" err="1">
                  <a:ln>
                    <a:noFill/>
                  </a:ln>
                  <a:effectLst/>
                  <a:uLnTx/>
                  <a:uFillTx/>
                  <a:latin typeface="Segoe UI"/>
                  <a:ea typeface="+mn-ea"/>
                  <a:cs typeface="+mn-cs"/>
                </a:rPr>
                <a:t>almacenamiento</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ES" sz="1400" b="0" i="0" u="none" strike="noStrike" kern="0" cap="none" spc="0" normalizeH="0" baseline="0" noProof="0" dirty="0">
                  <a:ln>
                    <a:noFill/>
                  </a:ln>
                  <a:effectLst/>
                  <a:uLnTx/>
                  <a:uFillTx/>
                  <a:latin typeface="Segoe UI"/>
                  <a:ea typeface="+mn-ea"/>
                  <a:cs typeface="+mn-cs"/>
                </a:rPr>
                <a:t>Copia de datos para todos </a:t>
              </a:r>
              <a:r>
                <a:rPr kumimoji="0" lang="es-ES" sz="1400" b="0" i="0" u="none" strike="noStrike" kern="0" cap="none" spc="0" normalizeH="0" baseline="0" noProof="0" dirty="0" err="1">
                  <a:ln>
                    <a:noFill/>
                  </a:ln>
                  <a:effectLst/>
                  <a:uLnTx/>
                  <a:uFillTx/>
                  <a:latin typeface="Segoe UI"/>
                  <a:ea typeface="+mn-ea"/>
                  <a:cs typeface="+mn-cs"/>
                </a:rPr>
                <a:t>origenes</a:t>
              </a:r>
              <a:endParaRPr kumimoji="0" lang="es-E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Modelo</a:t>
              </a:r>
              <a:r>
                <a:rPr kumimoji="0" lang="en-US" sz="1400" b="0" i="0" u="none" strike="noStrike" kern="0" cap="none" spc="0" normalizeH="0" baseline="0" noProof="0" dirty="0">
                  <a:ln>
                    <a:noFill/>
                  </a:ln>
                  <a:effectLst/>
                  <a:uLnTx/>
                  <a:uFillTx/>
                  <a:latin typeface="Segoe UI"/>
                  <a:ea typeface="+mn-ea"/>
                  <a:cs typeface="+mn-cs"/>
                </a:rPr>
                <a:t> de </a:t>
              </a:r>
              <a:r>
                <a:rPr kumimoji="0" lang="en-US" sz="1400" b="0" i="0" u="none" strike="noStrike" kern="0" cap="none" spc="0" normalizeH="0" baseline="0" noProof="0" dirty="0" err="1">
                  <a:ln>
                    <a:noFill/>
                  </a:ln>
                  <a:effectLst/>
                  <a:uLnTx/>
                  <a:uFillTx/>
                  <a:latin typeface="Segoe UI"/>
                  <a:ea typeface="+mn-ea"/>
                  <a:cs typeface="+mn-cs"/>
                </a:rPr>
                <a:t>seguridad</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mn-cs"/>
                </a:rPr>
                <a:t>CI/CD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mn-cs"/>
                </a:rPr>
                <a:t>Centro de </a:t>
              </a:r>
              <a:r>
                <a:rPr kumimoji="0" lang="en-US" sz="1400" b="0" i="0" u="none" strike="noStrike" kern="0" cap="none" spc="0" normalizeH="0" baseline="0" noProof="0" dirty="0" err="1">
                  <a:ln>
                    <a:noFill/>
                  </a:ln>
                  <a:effectLst/>
                  <a:uLnTx/>
                  <a:uFillTx/>
                  <a:latin typeface="Segoe UI"/>
                  <a:ea typeface="+mn-ea"/>
                  <a:cs typeface="+mn-cs"/>
                </a:rPr>
                <a:t>monitoreo</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mn-cs"/>
                </a:rPr>
                <a:t>Centro de </a:t>
              </a:r>
              <a:r>
                <a:rPr kumimoji="0" lang="en-US" sz="1400" b="0" i="0" u="none" strike="noStrike" kern="0" cap="none" spc="0" normalizeH="0" baseline="0" noProof="0" dirty="0" err="1">
                  <a:ln>
                    <a:noFill/>
                  </a:ln>
                  <a:effectLst/>
                  <a:uLnTx/>
                  <a:uFillTx/>
                  <a:latin typeface="Segoe UI"/>
                  <a:ea typeface="+mn-ea"/>
                  <a:cs typeface="+mn-cs"/>
                </a:rPr>
                <a:t>datos</a:t>
              </a:r>
              <a:endParaRPr kumimoji="0" lang="en-US" sz="1400" b="0" i="0" u="none" strike="noStrike" kern="0" cap="none" spc="0" normalizeH="0" baseline="0" noProof="0" dirty="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0" cap="none" spc="0" normalizeH="0" baseline="0" noProof="0" dirty="0" err="1">
                  <a:ln>
                    <a:noFill/>
                  </a:ln>
                  <a:effectLst/>
                  <a:uLnTx/>
                  <a:uFillTx/>
                  <a:latin typeface="Segoe UI"/>
                  <a:ea typeface="+mn-ea"/>
                  <a:cs typeface="+mn-cs"/>
                </a:rPr>
                <a:t>Gobernanza</a:t>
              </a:r>
              <a:r>
                <a:rPr kumimoji="0" lang="en-US" sz="1400" b="0" i="0" u="none" strike="noStrike" kern="0" cap="none" spc="0" normalizeH="0" baseline="0" noProof="0" dirty="0">
                  <a:ln>
                    <a:noFill/>
                  </a:ln>
                  <a:effectLst/>
                  <a:uLnTx/>
                  <a:uFillTx/>
                  <a:latin typeface="Segoe UI"/>
                  <a:ea typeface="+mn-ea"/>
                  <a:cs typeface="+mn-cs"/>
                </a:rPr>
                <a:t> y </a:t>
              </a:r>
              <a:r>
                <a:rPr kumimoji="0" lang="en-US" sz="1400" b="0" i="0" u="none" strike="noStrike" kern="0" cap="none" spc="0" normalizeH="0" baseline="0" noProof="0" dirty="0" err="1">
                  <a:ln>
                    <a:noFill/>
                  </a:ln>
                  <a:effectLst/>
                  <a:uLnTx/>
                  <a:uFillTx/>
                  <a:latin typeface="Segoe UI"/>
                  <a:ea typeface="+mn-ea"/>
                  <a:cs typeface="+mn-cs"/>
                </a:rPr>
                <a:t>cumplimiento</a:t>
              </a:r>
              <a:endParaRPr kumimoji="0" lang="en-US" sz="1400" b="0" i="0" u="none" strike="noStrike" kern="0" cap="none" spc="0" normalizeH="0" baseline="0" noProof="0" dirty="0">
                <a:ln>
                  <a:noFill/>
                </a:ln>
                <a:effectLst/>
                <a:uLnTx/>
                <a:uFillTx/>
                <a:latin typeface="Segoe UI"/>
                <a:ea typeface="+mn-ea"/>
                <a:cs typeface="+mn-cs"/>
              </a:endParaRPr>
            </a:p>
          </p:txBody>
        </p:sp>
        <p:sp>
          <p:nvSpPr>
            <p:cNvPr id="16" name="TextBox 105">
              <a:extLst>
                <a:ext uri="{FF2B5EF4-FFF2-40B4-BE49-F238E27FC236}">
                  <a16:creationId xmlns:a16="http://schemas.microsoft.com/office/drawing/2014/main" id="{0004AB06-22B4-C2CA-85F2-3DC327A4E01C}"/>
                </a:ext>
              </a:extLst>
            </p:cNvPr>
            <p:cNvSpPr txBox="1"/>
            <p:nvPr/>
          </p:nvSpPr>
          <p:spPr>
            <a:xfrm>
              <a:off x="8466108" y="1746733"/>
              <a:ext cx="1425638" cy="284848"/>
            </a:xfrm>
            <a:prstGeom prst="rect">
              <a:avLst/>
            </a:prstGeom>
            <a:noFill/>
          </p:spPr>
          <p:txBody>
            <a:bodyPr wrap="none" lIns="36000" tIns="0" rIns="36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49C5B1"/>
                  </a:solidFill>
                  <a:effectLst/>
                  <a:uLnTx/>
                  <a:uFillTx/>
                  <a:latin typeface="Segoe UI"/>
                  <a:ea typeface="+mn-ea"/>
                  <a:cs typeface="+mn-cs"/>
                </a:rPr>
                <a:t>Simplificado</a:t>
              </a:r>
              <a:endParaRPr kumimoji="0" lang="en-US" sz="1800" b="1" i="0" u="none" strike="noStrike" kern="0" cap="none" spc="0" normalizeH="0" baseline="0" noProof="0" dirty="0">
                <a:ln>
                  <a:noFill/>
                </a:ln>
                <a:solidFill>
                  <a:srgbClr val="49C5B1"/>
                </a:solidFill>
                <a:effectLst/>
                <a:uLnTx/>
                <a:uFillTx/>
                <a:latin typeface="Segoe UI"/>
                <a:ea typeface="+mn-ea"/>
                <a:cs typeface="+mn-cs"/>
              </a:endParaRPr>
            </a:p>
          </p:txBody>
        </p:sp>
      </p:grpSp>
      <p:pic>
        <p:nvPicPr>
          <p:cNvPr id="17" name="Picture 140" descr="Icon&#10;&#10;Description automatically generated">
            <a:extLst>
              <a:ext uri="{FF2B5EF4-FFF2-40B4-BE49-F238E27FC236}">
                <a16:creationId xmlns:a16="http://schemas.microsoft.com/office/drawing/2014/main" id="{0713C216-2984-2581-2C5B-F7853E957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18" name="Straight Connector 141">
            <a:extLst>
              <a:ext uri="{FF2B5EF4-FFF2-40B4-BE49-F238E27FC236}">
                <a16:creationId xmlns:a16="http://schemas.microsoft.com/office/drawing/2014/main" id="{18ED756B-F4B1-ED24-3563-2B06ED26DF80}"/>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B941C6D-2F7A-3E28-FD94-589A6F927FC0}"/>
              </a:ext>
            </a:extLst>
          </p:cNvPr>
          <p:cNvSpPr txBox="1">
            <a:spLocks/>
          </p:cNvSpPr>
          <p:nvPr/>
        </p:nvSpPr>
        <p:spPr>
          <a:xfrm>
            <a:off x="2179645" y="711984"/>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dirty="0">
                <a:ln w="3175">
                  <a:noFill/>
                </a:ln>
                <a:solidFill>
                  <a:schemeClr val="accent1"/>
                </a:solidFill>
                <a:effectLst/>
                <a:uLnTx/>
                <a:uFillTx/>
                <a:latin typeface="Segoe UI Semibold"/>
                <a:ea typeface="+mn-ea"/>
                <a:cs typeface="Segoe UI" pitchFamily="34" charset="0"/>
              </a:rPr>
              <a:t>Microsoft Fabric</a:t>
            </a:r>
          </a:p>
        </p:txBody>
      </p:sp>
      <p:sp>
        <p:nvSpPr>
          <p:cNvPr id="20" name="Rounded Rectangle 38">
            <a:extLst>
              <a:ext uri="{FF2B5EF4-FFF2-40B4-BE49-F238E27FC236}">
                <a16:creationId xmlns:a16="http://schemas.microsoft.com/office/drawing/2014/main" id="{A18FCA93-7492-D054-A359-F5EB1C9D8071}"/>
              </a:ext>
            </a:extLst>
          </p:cNvPr>
          <p:cNvSpPr/>
          <p:nvPr/>
        </p:nvSpPr>
        <p:spPr bwMode="auto">
          <a:xfrm>
            <a:off x="584201" y="2023936"/>
            <a:ext cx="8253058" cy="4348566"/>
          </a:xfrm>
          <a:prstGeom prst="roundRect">
            <a:avLst>
              <a:gd name="adj" fmla="val 3641"/>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1" name="Rounded Rectangle 45">
            <a:extLst>
              <a:ext uri="{FF2B5EF4-FFF2-40B4-BE49-F238E27FC236}">
                <a16:creationId xmlns:a16="http://schemas.microsoft.com/office/drawing/2014/main" id="{951E530E-67C6-CC8F-1D56-35AAF67886E9}"/>
              </a:ext>
            </a:extLst>
          </p:cNvPr>
          <p:cNvSpPr/>
          <p:nvPr/>
        </p:nvSpPr>
        <p:spPr>
          <a:xfrm>
            <a:off x="797576" y="3417769"/>
            <a:ext cx="7898703" cy="427110"/>
          </a:xfrm>
          <a:prstGeom prst="roundRect">
            <a:avLst/>
          </a:prstGeom>
          <a:gradFill>
            <a:gsLst>
              <a:gs pos="70000">
                <a:srgbClr val="4FD4FF"/>
              </a:gs>
              <a:gs pos="0">
                <a:srgbClr val="0078D4"/>
              </a:gs>
            </a:gsLst>
            <a:lin ang="2700000" scaled="1"/>
          </a:gradFill>
          <a:ln>
            <a:no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Asistida</a:t>
            </a:r>
            <a:r>
              <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 </a:t>
            </a: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por</a:t>
            </a:r>
            <a:r>
              <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 IA</a:t>
            </a:r>
          </a:p>
        </p:txBody>
      </p:sp>
      <p:sp>
        <p:nvSpPr>
          <p:cNvPr id="22" name="Rounded Rectangle 45">
            <a:extLst>
              <a:ext uri="{FF2B5EF4-FFF2-40B4-BE49-F238E27FC236}">
                <a16:creationId xmlns:a16="http://schemas.microsoft.com/office/drawing/2014/main" id="{47D2AC1A-DC2C-9E39-B4DD-6CFC14976FDC}"/>
              </a:ext>
            </a:extLst>
          </p:cNvPr>
          <p:cNvSpPr/>
          <p:nvPr/>
        </p:nvSpPr>
        <p:spPr>
          <a:xfrm>
            <a:off x="797576" y="3917575"/>
            <a:ext cx="7898703" cy="427110"/>
          </a:xfrm>
          <a:prstGeom prst="roundRect">
            <a:avLst/>
          </a:prstGeom>
          <a:gradFill>
            <a:gsLst>
              <a:gs pos="70000">
                <a:srgbClr val="4FD4FF"/>
              </a:gs>
              <a:gs pos="0">
                <a:srgbClr val="0078D4"/>
              </a:gs>
            </a:gsLst>
            <a:lin ang="2700000" scaled="1"/>
          </a:gradFill>
          <a:ln>
            <a:no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Espacios</a:t>
            </a:r>
            <a:r>
              <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 de </a:t>
            </a: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trabajo</a:t>
            </a:r>
            <a:r>
              <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 </a:t>
            </a: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compartidos</a:t>
            </a:r>
            <a:endPar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endParaRPr>
          </a:p>
        </p:txBody>
      </p:sp>
      <p:sp>
        <p:nvSpPr>
          <p:cNvPr id="23" name="Rounded Rectangle 45">
            <a:extLst>
              <a:ext uri="{FF2B5EF4-FFF2-40B4-BE49-F238E27FC236}">
                <a16:creationId xmlns:a16="http://schemas.microsoft.com/office/drawing/2014/main" id="{84AD89E1-3524-22A7-392E-762EE5EDA189}"/>
              </a:ext>
            </a:extLst>
          </p:cNvPr>
          <p:cNvSpPr/>
          <p:nvPr/>
        </p:nvSpPr>
        <p:spPr>
          <a:xfrm>
            <a:off x="797576" y="4417381"/>
            <a:ext cx="7898703" cy="427110"/>
          </a:xfrm>
          <a:prstGeom prst="roundRect">
            <a:avLst/>
          </a:prstGeom>
          <a:gradFill>
            <a:gsLst>
              <a:gs pos="70000">
                <a:srgbClr val="4FD4FF"/>
              </a:gs>
              <a:gs pos="0">
                <a:srgbClr val="0078D4"/>
              </a:gs>
            </a:gsLst>
            <a:lin ang="2700000" scaled="1"/>
          </a:gradFill>
          <a:ln>
            <a:no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Capacidades</a:t>
            </a:r>
            <a:r>
              <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 </a:t>
            </a: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informáticas</a:t>
            </a:r>
            <a:r>
              <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 </a:t>
            </a: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universales</a:t>
            </a:r>
            <a:endPar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endParaRPr>
          </a:p>
        </p:txBody>
      </p:sp>
      <p:sp>
        <p:nvSpPr>
          <p:cNvPr id="24" name="Rounded Rectangle 45">
            <a:extLst>
              <a:ext uri="{FF2B5EF4-FFF2-40B4-BE49-F238E27FC236}">
                <a16:creationId xmlns:a16="http://schemas.microsoft.com/office/drawing/2014/main" id="{D88147FC-628D-3EBB-0D82-3DDF9C509950}"/>
              </a:ext>
            </a:extLst>
          </p:cNvPr>
          <p:cNvSpPr/>
          <p:nvPr/>
        </p:nvSpPr>
        <p:spPr>
          <a:xfrm>
            <a:off x="797576" y="4917187"/>
            <a:ext cx="7898703" cy="427110"/>
          </a:xfrm>
          <a:prstGeom prst="roundRect">
            <a:avLst/>
          </a:prstGeom>
          <a:gradFill>
            <a:gsLst>
              <a:gs pos="70000">
                <a:srgbClr val="4FD4FF"/>
              </a:gs>
              <a:gs pos="0">
                <a:srgbClr val="0078D4"/>
              </a:gs>
            </a:gsLst>
            <a:lin ang="2700000" scaled="1"/>
          </a:gradFill>
          <a:ln>
            <a:no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OneSecurity</a:t>
            </a:r>
            <a:endPar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endParaRPr>
          </a:p>
        </p:txBody>
      </p:sp>
      <p:sp>
        <p:nvSpPr>
          <p:cNvPr id="25" name="Rounded Rectangle 45">
            <a:extLst>
              <a:ext uri="{FF2B5EF4-FFF2-40B4-BE49-F238E27FC236}">
                <a16:creationId xmlns:a16="http://schemas.microsoft.com/office/drawing/2014/main" id="{40B431F6-C57E-5598-2AB6-9911F8E5A59C}"/>
              </a:ext>
            </a:extLst>
          </p:cNvPr>
          <p:cNvSpPr/>
          <p:nvPr/>
        </p:nvSpPr>
        <p:spPr>
          <a:xfrm>
            <a:off x="797576" y="5416995"/>
            <a:ext cx="7898703" cy="427110"/>
          </a:xfrm>
          <a:prstGeom prst="roundRect">
            <a:avLst/>
          </a:prstGeom>
          <a:gradFill>
            <a:gsLst>
              <a:gs pos="70000">
                <a:srgbClr val="4FD4FF"/>
              </a:gs>
              <a:gs pos="0">
                <a:srgbClr val="0078D4"/>
              </a:gs>
            </a:gsLst>
            <a:lin ang="2700000" scaled="1"/>
          </a:gradFill>
          <a:ln>
            <a:no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91F2C"/>
                </a:solidFill>
                <a:effectLst/>
                <a:uLnTx/>
                <a:uFillTx/>
                <a:latin typeface="Segoe UI Semibold"/>
                <a:ea typeface="+mn-ea"/>
                <a:cs typeface="Segoe UI" panose="020B0502040204020203" pitchFamily="34" charset="0"/>
              </a:rPr>
              <a:t>OneLake</a:t>
            </a:r>
            <a:endParaRPr kumimoji="0" lang="en-US"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endParaRPr>
          </a:p>
        </p:txBody>
      </p:sp>
      <p:sp>
        <p:nvSpPr>
          <p:cNvPr id="26" name="Rounded Rectangle 16">
            <a:extLst>
              <a:ext uri="{FF2B5EF4-FFF2-40B4-BE49-F238E27FC236}">
                <a16:creationId xmlns:a16="http://schemas.microsoft.com/office/drawing/2014/main" id="{D1170951-8AB1-1DF6-E0C1-D29733DBE78C}"/>
              </a:ext>
            </a:extLst>
          </p:cNvPr>
          <p:cNvSpPr/>
          <p:nvPr/>
        </p:nvSpPr>
        <p:spPr>
          <a:xfrm>
            <a:off x="4224431" y="2207301"/>
            <a:ext cx="1044990" cy="1094495"/>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7" name="Rounded Rectangle 16">
            <a:extLst>
              <a:ext uri="{FF2B5EF4-FFF2-40B4-BE49-F238E27FC236}">
                <a16:creationId xmlns:a16="http://schemas.microsoft.com/office/drawing/2014/main" id="{A9697C7F-C689-8730-A571-A4272B907245}"/>
              </a:ext>
            </a:extLst>
          </p:cNvPr>
          <p:cNvSpPr/>
          <p:nvPr/>
        </p:nvSpPr>
        <p:spPr>
          <a:xfrm>
            <a:off x="4306842" y="2789557"/>
            <a:ext cx="878668" cy="351651"/>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a:t>
            </a:r>
            <a:b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Warehousing</a:t>
            </a:r>
          </a:p>
        </p:txBody>
      </p:sp>
      <p:pic>
        <p:nvPicPr>
          <p:cNvPr id="28" name="Graphic 17">
            <a:extLst>
              <a:ext uri="{FF2B5EF4-FFF2-40B4-BE49-F238E27FC236}">
                <a16:creationId xmlns:a16="http://schemas.microsoft.com/office/drawing/2014/main" id="{23AEB046-8AA1-7940-BC5B-EBDE589CCDE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296" r="-5296"/>
          <a:stretch/>
        </p:blipFill>
        <p:spPr>
          <a:xfrm>
            <a:off x="4553577" y="2350285"/>
            <a:ext cx="385197" cy="348303"/>
          </a:xfrm>
          <a:prstGeom prst="rect">
            <a:avLst/>
          </a:prstGeom>
          <a:effectLst/>
        </p:spPr>
      </p:pic>
      <p:sp>
        <p:nvSpPr>
          <p:cNvPr id="29" name="Rounded Rectangle 15">
            <a:extLst>
              <a:ext uri="{FF2B5EF4-FFF2-40B4-BE49-F238E27FC236}">
                <a16:creationId xmlns:a16="http://schemas.microsoft.com/office/drawing/2014/main" id="{6C161FB3-0440-A2DE-6E9D-67CF4A908240}"/>
              </a:ext>
            </a:extLst>
          </p:cNvPr>
          <p:cNvSpPr/>
          <p:nvPr/>
        </p:nvSpPr>
        <p:spPr>
          <a:xfrm>
            <a:off x="1939861" y="2207300"/>
            <a:ext cx="1044990" cy="1094495"/>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0" name="Rounded Rectangle 15">
            <a:extLst>
              <a:ext uri="{FF2B5EF4-FFF2-40B4-BE49-F238E27FC236}">
                <a16:creationId xmlns:a16="http://schemas.microsoft.com/office/drawing/2014/main" id="{391115AC-EBC8-C7BD-E31B-F4686AF70A4A}"/>
              </a:ext>
            </a:extLst>
          </p:cNvPr>
          <p:cNvSpPr/>
          <p:nvPr/>
        </p:nvSpPr>
        <p:spPr>
          <a:xfrm>
            <a:off x="2002099" y="2789556"/>
            <a:ext cx="919014" cy="351651"/>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Engineering</a:t>
            </a:r>
          </a:p>
        </p:txBody>
      </p:sp>
      <p:pic>
        <p:nvPicPr>
          <p:cNvPr id="31" name="Graphic 8">
            <a:extLst>
              <a:ext uri="{FF2B5EF4-FFF2-40B4-BE49-F238E27FC236}">
                <a16:creationId xmlns:a16="http://schemas.microsoft.com/office/drawing/2014/main" id="{5C5A93A4-DD4F-89F9-29FF-38CB414914C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96" r="-5296"/>
          <a:stretch/>
        </p:blipFill>
        <p:spPr>
          <a:xfrm>
            <a:off x="2279404" y="2359686"/>
            <a:ext cx="364403" cy="329500"/>
          </a:xfrm>
          <a:prstGeom prst="rect">
            <a:avLst/>
          </a:prstGeom>
          <a:effectLst/>
        </p:spPr>
      </p:pic>
      <p:sp>
        <p:nvSpPr>
          <p:cNvPr id="32" name="Rounded Rectangle 17">
            <a:extLst>
              <a:ext uri="{FF2B5EF4-FFF2-40B4-BE49-F238E27FC236}">
                <a16:creationId xmlns:a16="http://schemas.microsoft.com/office/drawing/2014/main" id="{91DCEA3E-917B-1DFF-3603-0941E20FE185}"/>
              </a:ext>
            </a:extLst>
          </p:cNvPr>
          <p:cNvSpPr/>
          <p:nvPr/>
        </p:nvSpPr>
        <p:spPr>
          <a:xfrm>
            <a:off x="3082146" y="2207300"/>
            <a:ext cx="1044990" cy="1094495"/>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3" name="Rounded Rectangle 17">
            <a:extLst>
              <a:ext uri="{FF2B5EF4-FFF2-40B4-BE49-F238E27FC236}">
                <a16:creationId xmlns:a16="http://schemas.microsoft.com/office/drawing/2014/main" id="{56DC485A-912D-E537-987B-F26A501FCE39}"/>
              </a:ext>
            </a:extLst>
          </p:cNvPr>
          <p:cNvSpPr/>
          <p:nvPr/>
        </p:nvSpPr>
        <p:spPr>
          <a:xfrm>
            <a:off x="3164558" y="2789556"/>
            <a:ext cx="878668" cy="351651"/>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Science</a:t>
            </a:r>
          </a:p>
        </p:txBody>
      </p:sp>
      <p:pic>
        <p:nvPicPr>
          <p:cNvPr id="34" name="Graphic 13">
            <a:extLst>
              <a:ext uri="{FF2B5EF4-FFF2-40B4-BE49-F238E27FC236}">
                <a16:creationId xmlns:a16="http://schemas.microsoft.com/office/drawing/2014/main" id="{56D83F7D-D1A1-C44D-5980-B1C682C4BE4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296" r="-5296"/>
          <a:stretch/>
        </p:blipFill>
        <p:spPr>
          <a:xfrm>
            <a:off x="3421688" y="2359685"/>
            <a:ext cx="364404" cy="329502"/>
          </a:xfrm>
          <a:prstGeom prst="rect">
            <a:avLst/>
          </a:prstGeom>
          <a:effectLst/>
        </p:spPr>
      </p:pic>
      <p:sp>
        <p:nvSpPr>
          <p:cNvPr id="35" name="Rounded Rectangle 18">
            <a:extLst>
              <a:ext uri="{FF2B5EF4-FFF2-40B4-BE49-F238E27FC236}">
                <a16:creationId xmlns:a16="http://schemas.microsoft.com/office/drawing/2014/main" id="{6A087D51-5149-D322-28D0-D00BB7D34E4C}"/>
              </a:ext>
            </a:extLst>
          </p:cNvPr>
          <p:cNvSpPr/>
          <p:nvPr/>
        </p:nvSpPr>
        <p:spPr>
          <a:xfrm>
            <a:off x="5366716" y="2207300"/>
            <a:ext cx="1044990" cy="1094495"/>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6" name="Rounded Rectangle 18">
            <a:extLst>
              <a:ext uri="{FF2B5EF4-FFF2-40B4-BE49-F238E27FC236}">
                <a16:creationId xmlns:a16="http://schemas.microsoft.com/office/drawing/2014/main" id="{4905A0E4-729C-DD49-BC5D-E7AC7F0A159C}"/>
              </a:ext>
            </a:extLst>
          </p:cNvPr>
          <p:cNvSpPr/>
          <p:nvPr/>
        </p:nvSpPr>
        <p:spPr>
          <a:xfrm>
            <a:off x="5369768" y="2789556"/>
            <a:ext cx="1037387" cy="351651"/>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Real </a:t>
            </a:r>
            <a:b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Time Analytics</a:t>
            </a:r>
          </a:p>
        </p:txBody>
      </p:sp>
      <p:pic>
        <p:nvPicPr>
          <p:cNvPr id="37" name="Graphic 21">
            <a:extLst>
              <a:ext uri="{FF2B5EF4-FFF2-40B4-BE49-F238E27FC236}">
                <a16:creationId xmlns:a16="http://schemas.microsoft.com/office/drawing/2014/main" id="{CC097905-E838-B31E-D20B-29082655C9D3}"/>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296" r="-5296"/>
          <a:stretch/>
        </p:blipFill>
        <p:spPr>
          <a:xfrm>
            <a:off x="5697894" y="2352121"/>
            <a:ext cx="381134" cy="344629"/>
          </a:xfrm>
          <a:prstGeom prst="rect">
            <a:avLst/>
          </a:prstGeom>
          <a:effectLst/>
        </p:spPr>
      </p:pic>
      <p:sp>
        <p:nvSpPr>
          <p:cNvPr id="38" name="Rounded Rectangle 19">
            <a:extLst>
              <a:ext uri="{FF2B5EF4-FFF2-40B4-BE49-F238E27FC236}">
                <a16:creationId xmlns:a16="http://schemas.microsoft.com/office/drawing/2014/main" id="{DA796DBA-57CD-80E4-B24D-AD7626FA789F}"/>
              </a:ext>
            </a:extLst>
          </p:cNvPr>
          <p:cNvSpPr/>
          <p:nvPr/>
        </p:nvSpPr>
        <p:spPr>
          <a:xfrm>
            <a:off x="6509001" y="2207300"/>
            <a:ext cx="1044990" cy="1094495"/>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9" name="Rounded Rectangle 19">
            <a:extLst>
              <a:ext uri="{FF2B5EF4-FFF2-40B4-BE49-F238E27FC236}">
                <a16:creationId xmlns:a16="http://schemas.microsoft.com/office/drawing/2014/main" id="{3A31B5EA-8432-AF2C-5694-F044B3C93582}"/>
              </a:ext>
            </a:extLst>
          </p:cNvPr>
          <p:cNvSpPr/>
          <p:nvPr/>
        </p:nvSpPr>
        <p:spPr>
          <a:xfrm>
            <a:off x="6651932" y="2877470"/>
            <a:ext cx="757627" cy="17582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Power BI</a:t>
            </a:r>
          </a:p>
        </p:txBody>
      </p:sp>
      <p:pic>
        <p:nvPicPr>
          <p:cNvPr id="40" name="Graphic 25">
            <a:extLst>
              <a:ext uri="{FF2B5EF4-FFF2-40B4-BE49-F238E27FC236}">
                <a16:creationId xmlns:a16="http://schemas.microsoft.com/office/drawing/2014/main" id="{05E73235-7615-BD4E-6CA4-3FAA6BEF80B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296" r="-5296"/>
          <a:stretch/>
        </p:blipFill>
        <p:spPr>
          <a:xfrm>
            <a:off x="6848543" y="2359685"/>
            <a:ext cx="364404" cy="329502"/>
          </a:xfrm>
          <a:prstGeom prst="rect">
            <a:avLst/>
          </a:prstGeom>
          <a:effectLst/>
        </p:spPr>
      </p:pic>
      <p:sp>
        <p:nvSpPr>
          <p:cNvPr id="41" name="Rounded Rectangle 45">
            <a:extLst>
              <a:ext uri="{FF2B5EF4-FFF2-40B4-BE49-F238E27FC236}">
                <a16:creationId xmlns:a16="http://schemas.microsoft.com/office/drawing/2014/main" id="{474FEE32-A318-58BA-D0A9-C46B5904B21D}"/>
              </a:ext>
            </a:extLst>
          </p:cNvPr>
          <p:cNvSpPr/>
          <p:nvPr/>
        </p:nvSpPr>
        <p:spPr>
          <a:xfrm>
            <a:off x="3175509" y="5883743"/>
            <a:ext cx="3076201" cy="433398"/>
          </a:xfrm>
          <a:prstGeom prst="roundRect">
            <a:avLst>
              <a:gd name="adj" fmla="val 4528"/>
            </a:avLst>
          </a:prstGeom>
          <a:noFill/>
          <a:ln>
            <a:noFill/>
          </a:ln>
          <a:effectLst/>
        </p:spPr>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Segoe UI" panose="020B0502040204020203" pitchFamily="34" charset="0"/>
              </a:rPr>
              <a:t>Intelligent data foundation</a:t>
            </a:r>
          </a:p>
        </p:txBody>
      </p:sp>
      <p:sp>
        <p:nvSpPr>
          <p:cNvPr id="42" name="Rounded Rectangle 14">
            <a:extLst>
              <a:ext uri="{FF2B5EF4-FFF2-40B4-BE49-F238E27FC236}">
                <a16:creationId xmlns:a16="http://schemas.microsoft.com/office/drawing/2014/main" id="{32CD571B-0869-D647-E94F-D410D38496FB}"/>
              </a:ext>
            </a:extLst>
          </p:cNvPr>
          <p:cNvSpPr/>
          <p:nvPr/>
        </p:nvSpPr>
        <p:spPr>
          <a:xfrm>
            <a:off x="797576" y="2207300"/>
            <a:ext cx="1044990" cy="1094495"/>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3" name="Rounded Rectangle 14">
            <a:extLst>
              <a:ext uri="{FF2B5EF4-FFF2-40B4-BE49-F238E27FC236}">
                <a16:creationId xmlns:a16="http://schemas.microsoft.com/office/drawing/2014/main" id="{F5799A50-A453-A05F-6F3B-4BA9DD835B11}"/>
              </a:ext>
            </a:extLst>
          </p:cNvPr>
          <p:cNvSpPr/>
          <p:nvPr/>
        </p:nvSpPr>
        <p:spPr>
          <a:xfrm>
            <a:off x="956199" y="2789558"/>
            <a:ext cx="726245" cy="351651"/>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Factory</a:t>
            </a:r>
          </a:p>
        </p:txBody>
      </p:sp>
      <p:pic>
        <p:nvPicPr>
          <p:cNvPr id="44" name="Graphic 4">
            <a:extLst>
              <a:ext uri="{FF2B5EF4-FFF2-40B4-BE49-F238E27FC236}">
                <a16:creationId xmlns:a16="http://schemas.microsoft.com/office/drawing/2014/main" id="{0F34EEF8-00A1-3912-DFBF-FC1816F6CEF5}"/>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5296" r="-5296"/>
          <a:stretch/>
        </p:blipFill>
        <p:spPr>
          <a:xfrm>
            <a:off x="1137118" y="2359685"/>
            <a:ext cx="364404" cy="329502"/>
          </a:xfrm>
          <a:prstGeom prst="rect">
            <a:avLst/>
          </a:prstGeom>
          <a:effectLst/>
        </p:spPr>
      </p:pic>
      <p:grpSp>
        <p:nvGrpSpPr>
          <p:cNvPr id="45" name="Group 33">
            <a:extLst>
              <a:ext uri="{FF2B5EF4-FFF2-40B4-BE49-F238E27FC236}">
                <a16:creationId xmlns:a16="http://schemas.microsoft.com/office/drawing/2014/main" id="{B69A957B-46F5-596D-D99C-4C6E64EED7FE}"/>
              </a:ext>
            </a:extLst>
          </p:cNvPr>
          <p:cNvGrpSpPr/>
          <p:nvPr/>
        </p:nvGrpSpPr>
        <p:grpSpPr>
          <a:xfrm>
            <a:off x="7651289" y="2207300"/>
            <a:ext cx="1044990" cy="1094495"/>
            <a:chOff x="7136288" y="2034891"/>
            <a:chExt cx="968838" cy="968838"/>
          </a:xfrm>
        </p:grpSpPr>
        <p:sp>
          <p:nvSpPr>
            <p:cNvPr id="46" name="Rounded Rectangle 19">
              <a:extLst>
                <a:ext uri="{FF2B5EF4-FFF2-40B4-BE49-F238E27FC236}">
                  <a16:creationId xmlns:a16="http://schemas.microsoft.com/office/drawing/2014/main" id="{200238A8-7BF1-1426-3E9E-EFDFF77023D2}"/>
                </a:ext>
              </a:extLst>
            </p:cNvPr>
            <p:cNvSpPr/>
            <p:nvPr/>
          </p:nvSpPr>
          <p:spPr>
            <a:xfrm>
              <a:off x="7136288" y="2034891"/>
              <a:ext cx="968838" cy="968838"/>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7" name="Rounded Rectangle 19">
              <a:extLst>
                <a:ext uri="{FF2B5EF4-FFF2-40B4-BE49-F238E27FC236}">
                  <a16:creationId xmlns:a16="http://schemas.microsoft.com/office/drawing/2014/main" id="{FED50374-32EE-55A1-248A-39FB0CE23E59}"/>
                </a:ext>
              </a:extLst>
            </p:cNvPr>
            <p:cNvSpPr/>
            <p:nvPr/>
          </p:nvSpPr>
          <p:spPr>
            <a:xfrm>
              <a:off x="7207156" y="2550305"/>
              <a:ext cx="827103" cy="311279"/>
            </a:xfrm>
            <a:prstGeom prst="roundRect">
              <a:avLst>
                <a:gd name="adj" fmla="val 6586"/>
              </a:avLst>
            </a:prstGeom>
            <a:no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mn-ea"/>
                  <a:cs typeface="+mn-cs"/>
                </a:rPr>
                <a:t>Data</a:t>
              </a:r>
              <a:br>
                <a:rPr kumimoji="0" lang="en-US" sz="1100" b="0" i="0" u="none" strike="noStrike" kern="0" cap="none" spc="0" normalizeH="0" baseline="0" noProof="0">
                  <a:ln>
                    <a:noFill/>
                  </a:ln>
                  <a:solidFill>
                    <a:srgbClr val="FFFFFF"/>
                  </a:solidFill>
                  <a:effectLst/>
                  <a:uLnTx/>
                  <a:uFillTx/>
                  <a:latin typeface="Segoe UI Semibold"/>
                  <a:ea typeface="+mn-ea"/>
                  <a:cs typeface="+mn-cs"/>
                </a:rPr>
              </a:br>
              <a:r>
                <a:rPr kumimoji="0" lang="en-US" sz="1100" b="0" i="0" u="none" strike="noStrike" kern="0" cap="none" spc="0" normalizeH="0" baseline="0" noProof="0">
                  <a:ln>
                    <a:noFill/>
                  </a:ln>
                  <a:solidFill>
                    <a:srgbClr val="FFFFFF"/>
                  </a:solidFill>
                  <a:effectLst/>
                  <a:uLnTx/>
                  <a:uFillTx/>
                  <a:latin typeface="Segoe UI Semibold"/>
                  <a:ea typeface="+mn-ea"/>
                  <a:cs typeface="+mn-cs"/>
                </a:rPr>
                <a:t>Activator</a:t>
              </a:r>
            </a:p>
          </p:txBody>
        </p:sp>
      </p:grpSp>
      <p:pic>
        <p:nvPicPr>
          <p:cNvPr id="48" name="Graphic 26">
            <a:extLst>
              <a:ext uri="{FF2B5EF4-FFF2-40B4-BE49-F238E27FC236}">
                <a16:creationId xmlns:a16="http://schemas.microsoft.com/office/drawing/2014/main" id="{2AC631F2-8A51-9FAF-1715-7CA01591EE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44044" y="2442185"/>
            <a:ext cx="259480" cy="260494"/>
          </a:xfrm>
          <a:prstGeom prst="rect">
            <a:avLst/>
          </a:prstGeom>
          <a:effectLst/>
        </p:spPr>
      </p:pic>
      <p:pic>
        <p:nvPicPr>
          <p:cNvPr id="49" name="Picture 9" descr="Logo, company name&#10;&#10;Description automatically generated">
            <a:extLst>
              <a:ext uri="{FF2B5EF4-FFF2-40B4-BE49-F238E27FC236}">
                <a16:creationId xmlns:a16="http://schemas.microsoft.com/office/drawing/2014/main" id="{6BA53E25-5BE8-B2C0-E36B-46A742282F57}"/>
              </a:ext>
            </a:extLst>
          </p:cNvPr>
          <p:cNvPicPr>
            <a:picLocks noChangeAspect="1"/>
          </p:cNvPicPr>
          <p:nvPr/>
        </p:nvPicPr>
        <p:blipFill rotWithShape="1">
          <a:blip r:embed="rId17">
            <a:extLst>
              <a:ext uri="{28A0092B-C50C-407E-A947-70E740481C1C}">
                <a14:useLocalDpi xmlns:a14="http://schemas.microsoft.com/office/drawing/2010/main" val="0"/>
              </a:ext>
            </a:extLst>
          </a:blip>
          <a:srcRect l="-7916" r="-7916"/>
          <a:stretch/>
        </p:blipFill>
        <p:spPr>
          <a:xfrm>
            <a:off x="3847465" y="5467510"/>
            <a:ext cx="376966" cy="326080"/>
          </a:xfrm>
          <a:prstGeom prst="rect">
            <a:avLst/>
          </a:prstGeom>
          <a:noFill/>
          <a:ln>
            <a:noFill/>
          </a:ln>
          <a:effectLst/>
        </p:spPr>
      </p:pic>
    </p:spTree>
    <p:extLst>
      <p:ext uri="{BB962C8B-B14F-4D97-AF65-F5344CB8AC3E}">
        <p14:creationId xmlns:p14="http://schemas.microsoft.com/office/powerpoint/2010/main" val="40895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8EA20-D35A-CCB2-9E4E-FDE248EB46C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AFB941F9-787B-CBE7-5324-C125575D24F7}"/>
              </a:ext>
            </a:extLst>
          </p:cNvPr>
          <p:cNvSpPr>
            <a:spLocks noGrp="1"/>
          </p:cNvSpPr>
          <p:nvPr>
            <p:ph type="body" sz="quarter" idx="10"/>
          </p:nvPr>
        </p:nvSpPr>
        <p:spPr/>
        <p:txBody>
          <a:bodyPr lIns="91440" tIns="45720" rIns="91440" bIns="45720" anchor="ctr">
            <a:noAutofit/>
          </a:bodyPr>
          <a:lstStyle/>
          <a:p>
            <a:r>
              <a:rPr lang="es-CL" sz="4000">
                <a:latin typeface="Segoe UI Semibold"/>
                <a:cs typeface="Segoe UI Semibold"/>
              </a:rPr>
              <a:t>Caso de Éxito: SAVIIA</a:t>
            </a:r>
          </a:p>
        </p:txBody>
      </p:sp>
      <p:pic>
        <p:nvPicPr>
          <p:cNvPr id="5" name="Imagen 4" descr="Foto en blanco y negro de un hombre con traje&#10;&#10;El contenido generado por IA puede ser incorrecto.">
            <a:extLst>
              <a:ext uri="{FF2B5EF4-FFF2-40B4-BE49-F238E27FC236}">
                <a16:creationId xmlns:a16="http://schemas.microsoft.com/office/drawing/2014/main" id="{46EDDF06-692E-D600-F274-902542BB7846}"/>
              </a:ext>
            </a:extLst>
          </p:cNvPr>
          <p:cNvPicPr>
            <a:picLocks noChangeAspect="1"/>
          </p:cNvPicPr>
          <p:nvPr/>
        </p:nvPicPr>
        <p:blipFill>
          <a:blip r:embed="rId2"/>
          <a:stretch>
            <a:fillRect/>
          </a:stretch>
        </p:blipFill>
        <p:spPr>
          <a:xfrm>
            <a:off x="8020890" y="4079343"/>
            <a:ext cx="1214036" cy="1209935"/>
          </a:xfrm>
          <a:prstGeom prst="rect">
            <a:avLst/>
          </a:prstGeom>
        </p:spPr>
      </p:pic>
      <p:sp>
        <p:nvSpPr>
          <p:cNvPr id="6" name="CuadroTexto 5">
            <a:extLst>
              <a:ext uri="{FF2B5EF4-FFF2-40B4-BE49-F238E27FC236}">
                <a16:creationId xmlns:a16="http://schemas.microsoft.com/office/drawing/2014/main" id="{230CC7E6-0160-D04B-05A1-9CF1AAAEFCDF}"/>
              </a:ext>
            </a:extLst>
          </p:cNvPr>
          <p:cNvSpPr txBox="1"/>
          <p:nvPr/>
        </p:nvSpPr>
        <p:spPr>
          <a:xfrm>
            <a:off x="7465535" y="5317660"/>
            <a:ext cx="2324746" cy="707886"/>
          </a:xfrm>
          <a:prstGeom prst="rect">
            <a:avLst/>
          </a:prstGeom>
          <a:noFill/>
        </p:spPr>
        <p:txBody>
          <a:bodyPr wrap="square" rtlCol="0">
            <a:spAutoFit/>
          </a:bodyPr>
          <a:lstStyle/>
          <a:p>
            <a:pPr algn="ctr"/>
            <a:r>
              <a:rPr lang="es-CL" sz="1600" b="1">
                <a:solidFill>
                  <a:schemeClr val="bg1"/>
                </a:solidFill>
              </a:rPr>
              <a:t>Johnny Marcos</a:t>
            </a:r>
          </a:p>
          <a:p>
            <a:pPr algn="ctr"/>
            <a:r>
              <a:rPr lang="es-CL" sz="1200">
                <a:solidFill>
                  <a:schemeClr val="bg1"/>
                </a:solidFill>
              </a:rPr>
              <a:t>Data </a:t>
            </a:r>
            <a:r>
              <a:rPr lang="es-CL" sz="1200" err="1">
                <a:solidFill>
                  <a:schemeClr val="bg1"/>
                </a:solidFill>
              </a:rPr>
              <a:t>Tech</a:t>
            </a:r>
            <a:r>
              <a:rPr lang="es-CL" sz="1200">
                <a:solidFill>
                  <a:schemeClr val="bg1"/>
                </a:solidFill>
              </a:rPr>
              <a:t> Lead</a:t>
            </a:r>
          </a:p>
          <a:p>
            <a:pPr algn="ctr"/>
            <a:r>
              <a:rPr lang="es-CL" sz="1200">
                <a:solidFill>
                  <a:schemeClr val="bg1"/>
                </a:solidFill>
              </a:rPr>
              <a:t>XMS</a:t>
            </a:r>
          </a:p>
        </p:txBody>
      </p:sp>
      <p:pic>
        <p:nvPicPr>
          <p:cNvPr id="7" name="Imagen 6" descr="Foto en blanco y negro de un hombre con un traje de color negro&#10;&#10;El contenido generado por IA puede ser incorrecto.">
            <a:extLst>
              <a:ext uri="{FF2B5EF4-FFF2-40B4-BE49-F238E27FC236}">
                <a16:creationId xmlns:a16="http://schemas.microsoft.com/office/drawing/2014/main" id="{CCFF4BCE-BB8C-542D-38F4-761050DE320E}"/>
              </a:ext>
            </a:extLst>
          </p:cNvPr>
          <p:cNvPicPr>
            <a:picLocks noChangeAspect="1"/>
          </p:cNvPicPr>
          <p:nvPr/>
        </p:nvPicPr>
        <p:blipFill>
          <a:blip r:embed="rId3"/>
          <a:stretch>
            <a:fillRect/>
          </a:stretch>
        </p:blipFill>
        <p:spPr>
          <a:xfrm>
            <a:off x="10046677" y="4079343"/>
            <a:ext cx="1214036" cy="1238317"/>
          </a:xfrm>
          <a:prstGeom prst="rect">
            <a:avLst/>
          </a:prstGeom>
        </p:spPr>
      </p:pic>
      <p:sp>
        <p:nvSpPr>
          <p:cNvPr id="8" name="CuadroTexto 7">
            <a:extLst>
              <a:ext uri="{FF2B5EF4-FFF2-40B4-BE49-F238E27FC236}">
                <a16:creationId xmlns:a16="http://schemas.microsoft.com/office/drawing/2014/main" id="{39850DB8-2D8F-086B-FFD1-8E4EA0453A9E}"/>
              </a:ext>
            </a:extLst>
          </p:cNvPr>
          <p:cNvSpPr txBox="1"/>
          <p:nvPr/>
        </p:nvSpPr>
        <p:spPr>
          <a:xfrm>
            <a:off x="9489864" y="5333725"/>
            <a:ext cx="2324746" cy="707886"/>
          </a:xfrm>
          <a:prstGeom prst="rect">
            <a:avLst/>
          </a:prstGeom>
          <a:noFill/>
        </p:spPr>
        <p:txBody>
          <a:bodyPr wrap="square" rtlCol="0">
            <a:spAutoFit/>
          </a:bodyPr>
          <a:lstStyle/>
          <a:p>
            <a:pPr algn="ctr"/>
            <a:r>
              <a:rPr lang="es-CL" sz="1600" b="1">
                <a:solidFill>
                  <a:schemeClr val="bg1"/>
                </a:solidFill>
              </a:rPr>
              <a:t>Juan Sebastián Gómez</a:t>
            </a:r>
          </a:p>
          <a:p>
            <a:pPr algn="ctr"/>
            <a:r>
              <a:rPr lang="es-CL" sz="1200">
                <a:solidFill>
                  <a:schemeClr val="bg1"/>
                </a:solidFill>
              </a:rPr>
              <a:t>Project and </a:t>
            </a:r>
            <a:r>
              <a:rPr lang="es-CL" sz="1200" err="1">
                <a:solidFill>
                  <a:schemeClr val="bg1"/>
                </a:solidFill>
              </a:rPr>
              <a:t>Product</a:t>
            </a:r>
            <a:r>
              <a:rPr lang="es-CL" sz="1200">
                <a:solidFill>
                  <a:schemeClr val="bg1"/>
                </a:solidFill>
              </a:rPr>
              <a:t> Manager </a:t>
            </a:r>
          </a:p>
          <a:p>
            <a:pPr algn="ctr"/>
            <a:r>
              <a:rPr lang="es-CL" sz="1200">
                <a:solidFill>
                  <a:schemeClr val="bg1"/>
                </a:solidFill>
              </a:rPr>
              <a:t>UC Chile</a:t>
            </a:r>
          </a:p>
        </p:txBody>
      </p:sp>
    </p:spTree>
    <p:extLst>
      <p:ext uri="{BB962C8B-B14F-4D97-AF65-F5344CB8AC3E}">
        <p14:creationId xmlns:p14="http://schemas.microsoft.com/office/powerpoint/2010/main" val="185831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3">
            <a:extLst>
              <a:ext uri="{FF2B5EF4-FFF2-40B4-BE49-F238E27FC236}">
                <a16:creationId xmlns:a16="http://schemas.microsoft.com/office/drawing/2014/main" id="{2858983D-FD12-6B12-808A-895A52E1627D}"/>
              </a:ext>
            </a:extLst>
          </p:cNvPr>
          <p:cNvSpPr/>
          <p:nvPr/>
        </p:nvSpPr>
        <p:spPr>
          <a:xfrm>
            <a:off x="0" y="3429000"/>
            <a:ext cx="8522779" cy="2161515"/>
          </a:xfrm>
          <a:custGeom>
            <a:avLst/>
            <a:gdLst/>
            <a:ahLst/>
            <a:cxnLst/>
            <a:rect l="l" t="t" r="r" b="b"/>
            <a:pathLst>
              <a:path w="3939471" h="999114">
                <a:moveTo>
                  <a:pt x="39969" y="0"/>
                </a:moveTo>
                <a:lnTo>
                  <a:pt x="3899502" y="0"/>
                </a:lnTo>
                <a:cubicBezTo>
                  <a:pt x="3910102" y="0"/>
                  <a:pt x="3920268" y="4211"/>
                  <a:pt x="3927764" y="11707"/>
                </a:cubicBezTo>
                <a:cubicBezTo>
                  <a:pt x="3935260" y="19202"/>
                  <a:pt x="3939471" y="29368"/>
                  <a:pt x="3939471" y="39969"/>
                </a:cubicBezTo>
                <a:lnTo>
                  <a:pt x="3939471" y="959145"/>
                </a:lnTo>
                <a:cubicBezTo>
                  <a:pt x="3939471" y="969745"/>
                  <a:pt x="3935260" y="979912"/>
                  <a:pt x="3927764" y="987407"/>
                </a:cubicBezTo>
                <a:cubicBezTo>
                  <a:pt x="3920268" y="994903"/>
                  <a:pt x="3910102" y="999114"/>
                  <a:pt x="3899502" y="999114"/>
                </a:cubicBezTo>
                <a:lnTo>
                  <a:pt x="39969" y="999114"/>
                </a:lnTo>
                <a:cubicBezTo>
                  <a:pt x="29368" y="999114"/>
                  <a:pt x="19202" y="994903"/>
                  <a:pt x="11707" y="987407"/>
                </a:cubicBezTo>
                <a:cubicBezTo>
                  <a:pt x="4211" y="979912"/>
                  <a:pt x="0" y="969745"/>
                  <a:pt x="0" y="959145"/>
                </a:cubicBezTo>
                <a:lnTo>
                  <a:pt x="0" y="39969"/>
                </a:lnTo>
                <a:cubicBezTo>
                  <a:pt x="0" y="29368"/>
                  <a:pt x="4211" y="19202"/>
                  <a:pt x="11707" y="11707"/>
                </a:cubicBezTo>
                <a:cubicBezTo>
                  <a:pt x="19202" y="4211"/>
                  <a:pt x="29368" y="0"/>
                  <a:pt x="39969" y="0"/>
                </a:cubicBezTo>
                <a:close/>
              </a:path>
            </a:pathLst>
          </a:custGeom>
          <a:solidFill>
            <a:srgbClr val="E9EBF5"/>
          </a:solidFill>
        </p:spPr>
        <p:txBody>
          <a:bodyPr/>
          <a:lstStyle/>
          <a:p>
            <a:pPr defTabSz="609630"/>
            <a:endParaRPr lang="es-CL" sz="1200">
              <a:solidFill>
                <a:prstClr val="black"/>
              </a:solidFill>
              <a:latin typeface="Calibri"/>
            </a:endParaRPr>
          </a:p>
        </p:txBody>
      </p:sp>
      <p:sp>
        <p:nvSpPr>
          <p:cNvPr id="17" name="TextBox 3">
            <a:extLst>
              <a:ext uri="{FF2B5EF4-FFF2-40B4-BE49-F238E27FC236}">
                <a16:creationId xmlns:a16="http://schemas.microsoft.com/office/drawing/2014/main" id="{B2F81142-D849-989A-A763-D63606B7B42F}"/>
              </a:ext>
            </a:extLst>
          </p:cNvPr>
          <p:cNvSpPr txBox="1"/>
          <p:nvPr/>
        </p:nvSpPr>
        <p:spPr>
          <a:xfrm>
            <a:off x="572123" y="524202"/>
            <a:ext cx="7703972" cy="628442"/>
          </a:xfrm>
          <a:prstGeom prst="rect">
            <a:avLst/>
          </a:prstGeom>
        </p:spPr>
        <p:txBody>
          <a:bodyPr wrap="square" lIns="0" tIns="0" rIns="0" bIns="0" rtlCol="0" anchor="t">
            <a:spAutoFit/>
          </a:bodyPr>
          <a:lstStyle/>
          <a:p>
            <a:pPr defTabSz="609630">
              <a:lnSpc>
                <a:spcPts val="5058"/>
              </a:lnSpc>
            </a:pPr>
            <a:r>
              <a:rPr lang="en-US" sz="4200" b="1">
                <a:solidFill>
                  <a:srgbClr val="426BD8"/>
                </a:solidFill>
                <a:latin typeface="Segoe UI" panose="020B0502040204020203" pitchFamily="34" charset="0"/>
                <a:ea typeface="TT Commons Pro Bold"/>
                <a:cs typeface="Segoe UI" panose="020B0502040204020203" pitchFamily="34" charset="0"/>
                <a:sym typeface="TT Commons Pro Bold"/>
              </a:rPr>
              <a:t>AI + DATA UC</a:t>
            </a:r>
          </a:p>
        </p:txBody>
      </p:sp>
      <p:pic>
        <p:nvPicPr>
          <p:cNvPr id="18" name="Picture 67">
            <a:extLst>
              <a:ext uri="{FF2B5EF4-FFF2-40B4-BE49-F238E27FC236}">
                <a16:creationId xmlns:a16="http://schemas.microsoft.com/office/drawing/2014/main" id="{1557E79B-3A8D-4817-08CC-DDA5C36DE643}"/>
              </a:ext>
            </a:extLst>
          </p:cNvPr>
          <p:cNvPicPr>
            <a:picLocks noChangeAspect="1"/>
          </p:cNvPicPr>
          <p:nvPr/>
        </p:nvPicPr>
        <p:blipFill>
          <a:blip r:embed="rId2"/>
          <a:stretch>
            <a:fillRect/>
          </a:stretch>
        </p:blipFill>
        <p:spPr>
          <a:xfrm>
            <a:off x="6096000" y="997798"/>
            <a:ext cx="5172281" cy="5172281"/>
          </a:xfrm>
          <a:prstGeom prst="rect">
            <a:avLst/>
          </a:prstGeom>
          <a:ln>
            <a:noFill/>
          </a:ln>
          <a:effectLst/>
        </p:spPr>
      </p:pic>
      <p:sp>
        <p:nvSpPr>
          <p:cNvPr id="20" name="CuadroTexto 19">
            <a:extLst>
              <a:ext uri="{FF2B5EF4-FFF2-40B4-BE49-F238E27FC236}">
                <a16:creationId xmlns:a16="http://schemas.microsoft.com/office/drawing/2014/main" id="{29B23D08-3AEF-3B16-1148-600CB74B68E9}"/>
              </a:ext>
            </a:extLst>
          </p:cNvPr>
          <p:cNvSpPr txBox="1"/>
          <p:nvPr/>
        </p:nvSpPr>
        <p:spPr>
          <a:xfrm>
            <a:off x="652855" y="2043168"/>
            <a:ext cx="4790291" cy="3081356"/>
          </a:xfrm>
          <a:prstGeom prst="rect">
            <a:avLst/>
          </a:prstGeom>
        </p:spPr>
        <p:txBody>
          <a:bodyPr wrap="square" lIns="0" tIns="0" rIns="0" bIns="0" rtlCol="0" anchor="t">
            <a:spAutoFit/>
          </a:bodyPr>
          <a:lstStyle>
            <a:defPPr>
              <a:defRPr lang="es-CL"/>
            </a:defPPr>
            <a:lvl1pPr defTabSz="609630">
              <a:lnSpc>
                <a:spcPts val="1967"/>
              </a:lnSpc>
              <a:defRPr sz="1639">
                <a:solidFill>
                  <a:srgbClr val="393839"/>
                </a:solidFill>
                <a:latin typeface="TT Commons Pro"/>
                <a:ea typeface="TT Commons Pro"/>
                <a:cs typeface="TT Commons Pro"/>
              </a:defRPr>
            </a:lvl1pPr>
          </a:lstStyle>
          <a:p>
            <a:r>
              <a:rPr lang="es-AR" sz="2000" b="1"/>
              <a:t>Núcleo operativo y estratégico </a:t>
            </a:r>
            <a:r>
              <a:rPr lang="es-AR" sz="2000"/>
              <a:t>para el desarrollo de proyectos de datos e inteligencia artificial, integrando a especialistas técnicos, académicos y áreas de negocio.</a:t>
            </a:r>
          </a:p>
          <a:p>
            <a:endParaRPr lang="es-AR" sz="2000"/>
          </a:p>
          <a:p>
            <a:endParaRPr lang="es-AR" sz="2000" b="1"/>
          </a:p>
          <a:p>
            <a:r>
              <a:rPr lang="es-AR" sz="2000" b="1"/>
              <a:t>OBJETIVO:</a:t>
            </a:r>
          </a:p>
          <a:p>
            <a:endParaRPr lang="es-AR" sz="2000" b="1"/>
          </a:p>
          <a:p>
            <a:r>
              <a:rPr lang="es-AR" sz="2000"/>
              <a:t>Acelerar la adopción de arquitecturas modernas, fortalecer el gobierno de datos y habilitar el uso de la IA como motor de innovación y colaboración.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9271-89C0-62AD-FE73-CBDEB9BF6E32}"/>
            </a:ext>
          </a:extLst>
        </p:cNvPr>
        <p:cNvGrpSpPr/>
        <p:nvPr/>
      </p:nvGrpSpPr>
      <p:grpSpPr>
        <a:xfrm>
          <a:off x="0" y="0"/>
          <a:ext cx="0" cy="0"/>
          <a:chOff x="0" y="0"/>
          <a:chExt cx="0" cy="0"/>
        </a:xfrm>
      </p:grpSpPr>
      <p:sp>
        <p:nvSpPr>
          <p:cNvPr id="18" name="Freeform 3">
            <a:extLst>
              <a:ext uri="{FF2B5EF4-FFF2-40B4-BE49-F238E27FC236}">
                <a16:creationId xmlns:a16="http://schemas.microsoft.com/office/drawing/2014/main" id="{70F2FCD6-7415-1824-9C71-DB4ACA1E7B31}"/>
              </a:ext>
            </a:extLst>
          </p:cNvPr>
          <p:cNvSpPr/>
          <p:nvPr/>
        </p:nvSpPr>
        <p:spPr>
          <a:xfrm>
            <a:off x="0" y="3429000"/>
            <a:ext cx="8522779" cy="2161515"/>
          </a:xfrm>
          <a:custGeom>
            <a:avLst/>
            <a:gdLst/>
            <a:ahLst/>
            <a:cxnLst/>
            <a:rect l="l" t="t" r="r" b="b"/>
            <a:pathLst>
              <a:path w="3939471" h="999114">
                <a:moveTo>
                  <a:pt x="39969" y="0"/>
                </a:moveTo>
                <a:lnTo>
                  <a:pt x="3899502" y="0"/>
                </a:lnTo>
                <a:cubicBezTo>
                  <a:pt x="3910102" y="0"/>
                  <a:pt x="3920268" y="4211"/>
                  <a:pt x="3927764" y="11707"/>
                </a:cubicBezTo>
                <a:cubicBezTo>
                  <a:pt x="3935260" y="19202"/>
                  <a:pt x="3939471" y="29368"/>
                  <a:pt x="3939471" y="39969"/>
                </a:cubicBezTo>
                <a:lnTo>
                  <a:pt x="3939471" y="959145"/>
                </a:lnTo>
                <a:cubicBezTo>
                  <a:pt x="3939471" y="969745"/>
                  <a:pt x="3935260" y="979912"/>
                  <a:pt x="3927764" y="987407"/>
                </a:cubicBezTo>
                <a:cubicBezTo>
                  <a:pt x="3920268" y="994903"/>
                  <a:pt x="3910102" y="999114"/>
                  <a:pt x="3899502" y="999114"/>
                </a:cubicBezTo>
                <a:lnTo>
                  <a:pt x="39969" y="999114"/>
                </a:lnTo>
                <a:cubicBezTo>
                  <a:pt x="29368" y="999114"/>
                  <a:pt x="19202" y="994903"/>
                  <a:pt x="11707" y="987407"/>
                </a:cubicBezTo>
                <a:cubicBezTo>
                  <a:pt x="4211" y="979912"/>
                  <a:pt x="0" y="969745"/>
                  <a:pt x="0" y="959145"/>
                </a:cubicBezTo>
                <a:lnTo>
                  <a:pt x="0" y="39969"/>
                </a:lnTo>
                <a:cubicBezTo>
                  <a:pt x="0" y="29368"/>
                  <a:pt x="4211" y="19202"/>
                  <a:pt x="11707" y="11707"/>
                </a:cubicBezTo>
                <a:cubicBezTo>
                  <a:pt x="19202" y="4211"/>
                  <a:pt x="29368" y="0"/>
                  <a:pt x="39969" y="0"/>
                </a:cubicBezTo>
                <a:close/>
              </a:path>
            </a:pathLst>
          </a:custGeom>
          <a:solidFill>
            <a:srgbClr val="E9EBF5"/>
          </a:solidFill>
        </p:spPr>
        <p:txBody>
          <a:bodyPr/>
          <a:lstStyle/>
          <a:p>
            <a:pPr defTabSz="609630"/>
            <a:endParaRPr lang="es-CL" sz="1200">
              <a:solidFill>
                <a:prstClr val="black"/>
              </a:solidFill>
              <a:latin typeface="Calibri"/>
            </a:endParaRPr>
          </a:p>
        </p:txBody>
      </p:sp>
      <p:sp>
        <p:nvSpPr>
          <p:cNvPr id="2" name="Freeform 2">
            <a:extLst>
              <a:ext uri="{FF2B5EF4-FFF2-40B4-BE49-F238E27FC236}">
                <a16:creationId xmlns:a16="http://schemas.microsoft.com/office/drawing/2014/main" id="{37CA0B93-7CA2-B22B-9E45-74431132A2EA}"/>
              </a:ext>
            </a:extLst>
          </p:cNvPr>
          <p:cNvSpPr/>
          <p:nvPr/>
        </p:nvSpPr>
        <p:spPr>
          <a:xfrm>
            <a:off x="7408190" y="0"/>
            <a:ext cx="4783810" cy="6858000"/>
          </a:xfrm>
          <a:custGeom>
            <a:avLst/>
            <a:gdLst/>
            <a:ahLst/>
            <a:cxnLst/>
            <a:rect l="l" t="t" r="r" b="b"/>
            <a:pathLst>
              <a:path w="5836183" h="8278274">
                <a:moveTo>
                  <a:pt x="0" y="0"/>
                </a:moveTo>
                <a:lnTo>
                  <a:pt x="5836183" y="0"/>
                </a:lnTo>
                <a:lnTo>
                  <a:pt x="5836183" y="8278274"/>
                </a:lnTo>
                <a:lnTo>
                  <a:pt x="0" y="8278274"/>
                </a:lnTo>
                <a:lnTo>
                  <a:pt x="0" y="0"/>
                </a:lnTo>
                <a:close/>
              </a:path>
            </a:pathLst>
          </a:custGeom>
          <a:blipFill>
            <a:blip r:embed="rId2"/>
            <a:stretch>
              <a:fillRect/>
            </a:stretch>
          </a:blipFill>
        </p:spPr>
        <p:txBody>
          <a:bodyPr/>
          <a:lstStyle/>
          <a:p>
            <a:pPr defTabSz="609630"/>
            <a:endParaRPr lang="es-CL" sz="1200">
              <a:solidFill>
                <a:prstClr val="black"/>
              </a:solidFill>
              <a:latin typeface="Calibri"/>
            </a:endParaRPr>
          </a:p>
        </p:txBody>
      </p:sp>
      <p:sp>
        <p:nvSpPr>
          <p:cNvPr id="5" name="TextBox 5">
            <a:extLst>
              <a:ext uri="{FF2B5EF4-FFF2-40B4-BE49-F238E27FC236}">
                <a16:creationId xmlns:a16="http://schemas.microsoft.com/office/drawing/2014/main" id="{4B61A29E-9A85-FA53-B605-18E7C0C6F603}"/>
              </a:ext>
            </a:extLst>
          </p:cNvPr>
          <p:cNvSpPr txBox="1"/>
          <p:nvPr/>
        </p:nvSpPr>
        <p:spPr>
          <a:xfrm>
            <a:off x="559041" y="3629423"/>
            <a:ext cx="6539537" cy="1530227"/>
          </a:xfrm>
          <a:prstGeom prst="rect">
            <a:avLst/>
          </a:prstGeom>
        </p:spPr>
        <p:txBody>
          <a:bodyPr lIns="0" tIns="0" rIns="0" bIns="0" rtlCol="0" anchor="t">
            <a:spAutoFit/>
          </a:bodyPr>
          <a:lstStyle/>
          <a:p>
            <a:pPr defTabSz="609630">
              <a:lnSpc>
                <a:spcPts val="1967"/>
              </a:lnSpc>
            </a:pPr>
            <a:r>
              <a:rPr lang="en-US" sz="1639">
                <a:solidFill>
                  <a:srgbClr val="393839"/>
                </a:solidFill>
                <a:latin typeface="TT Commons Pro"/>
                <a:ea typeface="TT Commons Pro"/>
                <a:cs typeface="TT Commons Pro"/>
                <a:sym typeface="TT Commons Pro"/>
              </a:rPr>
              <a:t>Es </a:t>
            </a:r>
            <a:r>
              <a:rPr lang="en-US" sz="1639" err="1">
                <a:solidFill>
                  <a:srgbClr val="393839"/>
                </a:solidFill>
                <a:latin typeface="TT Commons Pro"/>
                <a:ea typeface="TT Commons Pro"/>
                <a:cs typeface="TT Commons Pro"/>
                <a:sym typeface="TT Commons Pro"/>
              </a:rPr>
              <a:t>una</a:t>
            </a:r>
            <a:r>
              <a:rPr lang="en-US" sz="1639" b="1">
                <a:solidFill>
                  <a:srgbClr val="393839"/>
                </a:solidFill>
                <a:latin typeface="TT Commons Pro Bold"/>
                <a:ea typeface="TT Commons Pro Bold"/>
                <a:cs typeface="TT Commons Pro Bold"/>
                <a:sym typeface="TT Commons Pro Bold"/>
              </a:rPr>
              <a:t> </a:t>
            </a:r>
            <a:r>
              <a:rPr lang="en-US" sz="1639" b="1" err="1">
                <a:solidFill>
                  <a:srgbClr val="393839"/>
                </a:solidFill>
                <a:latin typeface="TT Commons Pro Bold"/>
                <a:ea typeface="TT Commons Pro Bold"/>
                <a:cs typeface="TT Commons Pro Bold"/>
                <a:sym typeface="TT Commons Pro Bold"/>
              </a:rPr>
              <a:t>plataforma</a:t>
            </a:r>
            <a:r>
              <a:rPr lang="en-US" sz="1639" b="1">
                <a:solidFill>
                  <a:srgbClr val="393839"/>
                </a:solidFill>
                <a:latin typeface="TT Commons Pro Bold"/>
                <a:ea typeface="TT Commons Pro Bold"/>
                <a:cs typeface="TT Commons Pro Bold"/>
                <a:sym typeface="TT Commons Pro Bold"/>
              </a:rPr>
              <a:t> de </a:t>
            </a:r>
            <a:r>
              <a:rPr lang="en-US" sz="1639" b="1" err="1">
                <a:solidFill>
                  <a:srgbClr val="393839"/>
                </a:solidFill>
                <a:latin typeface="TT Commons Pro Bold"/>
                <a:ea typeface="TT Commons Pro Bold"/>
                <a:cs typeface="TT Commons Pro Bold"/>
                <a:sym typeface="TT Commons Pro Bold"/>
              </a:rPr>
              <a:t>datos</a:t>
            </a:r>
            <a:r>
              <a:rPr lang="en-US" sz="1639">
                <a:solidFill>
                  <a:srgbClr val="393839"/>
                </a:solidFill>
                <a:latin typeface="TT Commons Pro"/>
                <a:ea typeface="TT Commons Pro"/>
                <a:cs typeface="TT Commons Pro"/>
                <a:sym typeface="TT Commons Pro"/>
              </a:rPr>
              <a:t> </a:t>
            </a:r>
            <a:r>
              <a:rPr lang="en-US" sz="1639" b="1">
                <a:solidFill>
                  <a:srgbClr val="393839"/>
                </a:solidFill>
                <a:latin typeface="TT Commons Pro Bold"/>
                <a:ea typeface="TT Commons Pro Bold"/>
                <a:cs typeface="TT Commons Pro Bold"/>
                <a:sym typeface="TT Commons Pro Bold"/>
              </a:rPr>
              <a:t>que </a:t>
            </a:r>
            <a:r>
              <a:rPr lang="en-US" sz="1639" b="1" err="1">
                <a:solidFill>
                  <a:srgbClr val="393839"/>
                </a:solidFill>
                <a:latin typeface="TT Commons Pro Bold"/>
                <a:ea typeface="TT Commons Pro Bold"/>
                <a:cs typeface="TT Commons Pro Bold"/>
                <a:sym typeface="TT Commons Pro Bold"/>
              </a:rPr>
              <a:t>fortalece</a:t>
            </a:r>
            <a:r>
              <a:rPr lang="en-US" sz="1639" b="1">
                <a:solidFill>
                  <a:srgbClr val="393839"/>
                </a:solidFill>
                <a:latin typeface="TT Commons Pro Bold"/>
                <a:ea typeface="TT Commons Pro Bold"/>
                <a:cs typeface="TT Commons Pro Bold"/>
                <a:sym typeface="TT Commons Pro Bold"/>
              </a:rPr>
              <a:t> la </a:t>
            </a:r>
            <a:r>
              <a:rPr lang="en-US" sz="1639" b="1" err="1">
                <a:solidFill>
                  <a:srgbClr val="393839"/>
                </a:solidFill>
                <a:latin typeface="TT Commons Pro Bold"/>
                <a:ea typeface="TT Commons Pro Bold"/>
                <a:cs typeface="TT Commons Pro Bold"/>
                <a:sym typeface="TT Commons Pro Bold"/>
              </a:rPr>
              <a:t>colaboración</a:t>
            </a:r>
            <a:r>
              <a:rPr lang="en-US" sz="1639" b="1">
                <a:solidFill>
                  <a:srgbClr val="393839"/>
                </a:solidFill>
                <a:latin typeface="TT Commons Pro Bold"/>
                <a:ea typeface="TT Commons Pro Bold"/>
                <a:cs typeface="TT Commons Pro Bold"/>
                <a:sym typeface="TT Commons Pro Bold"/>
              </a:rPr>
              <a:t> entre </a:t>
            </a:r>
            <a:r>
              <a:rPr lang="en-US" sz="1639" b="1" err="1">
                <a:solidFill>
                  <a:srgbClr val="393839"/>
                </a:solidFill>
                <a:latin typeface="TT Commons Pro Bold"/>
                <a:ea typeface="TT Commons Pro Bold"/>
                <a:cs typeface="TT Commons Pro Bold"/>
                <a:sym typeface="TT Commons Pro Bold"/>
              </a:rPr>
              <a:t>investigadores</a:t>
            </a:r>
            <a:r>
              <a:rPr lang="en-US" sz="1639">
                <a:solidFill>
                  <a:srgbClr val="393839"/>
                </a:solidFill>
                <a:latin typeface="TT Commons Pro"/>
                <a:ea typeface="TT Commons Pro"/>
                <a:cs typeface="TT Commons Pro"/>
                <a:sym typeface="TT Commons Pro"/>
              </a:rPr>
              <a:t> de la Red de Centros y </a:t>
            </a:r>
            <a:r>
              <a:rPr lang="en-US" sz="1639" err="1">
                <a:solidFill>
                  <a:srgbClr val="393839"/>
                </a:solidFill>
                <a:latin typeface="TT Commons Pro"/>
                <a:ea typeface="TT Commons Pro"/>
                <a:cs typeface="TT Commons Pro"/>
                <a:sym typeface="TT Commons Pro"/>
              </a:rPr>
              <a:t>Estaciones</a:t>
            </a:r>
            <a:r>
              <a:rPr lang="en-US" sz="1639">
                <a:solidFill>
                  <a:srgbClr val="393839"/>
                </a:solidFill>
                <a:latin typeface="TT Commons Pro"/>
                <a:ea typeface="TT Commons Pro"/>
                <a:cs typeface="TT Commons Pro"/>
                <a:sym typeface="TT Commons Pro"/>
              </a:rPr>
              <a:t> </a:t>
            </a:r>
            <a:r>
              <a:rPr lang="en-US" sz="1639" err="1">
                <a:solidFill>
                  <a:srgbClr val="393839"/>
                </a:solidFill>
                <a:latin typeface="TT Commons Pro"/>
                <a:ea typeface="TT Commons Pro"/>
                <a:cs typeface="TT Commons Pro"/>
                <a:sym typeface="TT Commons Pro"/>
              </a:rPr>
              <a:t>Regionales</a:t>
            </a:r>
            <a:r>
              <a:rPr lang="en-US" sz="1639">
                <a:solidFill>
                  <a:srgbClr val="393839"/>
                </a:solidFill>
                <a:latin typeface="TT Commons Pro"/>
                <a:ea typeface="TT Commons Pro"/>
                <a:cs typeface="TT Commons Pro"/>
                <a:sym typeface="TT Commons Pro"/>
              </a:rPr>
              <a:t> (RCER UC), al </a:t>
            </a:r>
            <a:r>
              <a:rPr lang="en-US" sz="1639" err="1">
                <a:solidFill>
                  <a:srgbClr val="393839"/>
                </a:solidFill>
                <a:latin typeface="TT Commons Pro"/>
                <a:ea typeface="TT Commons Pro"/>
                <a:cs typeface="TT Commons Pro"/>
                <a:sym typeface="TT Commons Pro"/>
              </a:rPr>
              <a:t>centralizar</a:t>
            </a:r>
            <a:r>
              <a:rPr lang="en-US" sz="1639">
                <a:solidFill>
                  <a:srgbClr val="393839"/>
                </a:solidFill>
                <a:latin typeface="TT Commons Pro"/>
                <a:ea typeface="TT Commons Pro"/>
                <a:cs typeface="TT Commons Pro"/>
                <a:sym typeface="TT Commons Pro"/>
              </a:rPr>
              <a:t> y </a:t>
            </a:r>
            <a:r>
              <a:rPr lang="en-US" sz="1639" err="1">
                <a:solidFill>
                  <a:srgbClr val="393839"/>
                </a:solidFill>
                <a:latin typeface="TT Commons Pro"/>
                <a:ea typeface="TT Commons Pro"/>
                <a:cs typeface="TT Commons Pro"/>
                <a:sym typeface="TT Commons Pro"/>
              </a:rPr>
              <a:t>compartir</a:t>
            </a:r>
            <a:r>
              <a:rPr lang="en-US" sz="1639">
                <a:solidFill>
                  <a:srgbClr val="393839"/>
                </a:solidFill>
                <a:latin typeface="TT Commons Pro"/>
                <a:ea typeface="TT Commons Pro"/>
                <a:cs typeface="TT Commons Pro"/>
                <a:sym typeface="TT Commons Pro"/>
              </a:rPr>
              <a:t> </a:t>
            </a:r>
            <a:r>
              <a:rPr lang="en-US" sz="1639" err="1">
                <a:solidFill>
                  <a:srgbClr val="393839"/>
                </a:solidFill>
                <a:latin typeface="TT Commons Pro"/>
                <a:ea typeface="TT Commons Pro"/>
                <a:cs typeface="TT Commons Pro"/>
                <a:sym typeface="TT Commons Pro"/>
              </a:rPr>
              <a:t>información</a:t>
            </a:r>
            <a:r>
              <a:rPr lang="en-US" sz="1639">
                <a:solidFill>
                  <a:srgbClr val="393839"/>
                </a:solidFill>
                <a:latin typeface="TT Commons Pro"/>
                <a:ea typeface="TT Commons Pro"/>
                <a:cs typeface="TT Commons Pro"/>
                <a:sym typeface="TT Commons Pro"/>
              </a:rPr>
              <a:t> de forma </a:t>
            </a:r>
            <a:r>
              <a:rPr lang="en-US" sz="1639" err="1">
                <a:solidFill>
                  <a:srgbClr val="393839"/>
                </a:solidFill>
                <a:latin typeface="TT Commons Pro"/>
                <a:ea typeface="TT Commons Pro"/>
                <a:cs typeface="TT Commons Pro"/>
                <a:sym typeface="TT Commons Pro"/>
              </a:rPr>
              <a:t>segura</a:t>
            </a:r>
            <a:r>
              <a:rPr lang="en-US" sz="1639">
                <a:solidFill>
                  <a:srgbClr val="393839"/>
                </a:solidFill>
                <a:latin typeface="TT Commons Pro"/>
                <a:ea typeface="TT Commons Pro"/>
                <a:cs typeface="TT Commons Pro"/>
                <a:sym typeface="TT Commons Pro"/>
              </a:rPr>
              <a:t>. Su </a:t>
            </a:r>
            <a:r>
              <a:rPr lang="en-US" sz="1639" err="1">
                <a:solidFill>
                  <a:srgbClr val="393839"/>
                </a:solidFill>
                <a:latin typeface="TT Commons Pro"/>
                <a:ea typeface="TT Commons Pro"/>
                <a:cs typeface="TT Commons Pro"/>
                <a:sym typeface="TT Commons Pro"/>
              </a:rPr>
              <a:t>propósito</a:t>
            </a:r>
            <a:r>
              <a:rPr lang="en-US" sz="1639">
                <a:solidFill>
                  <a:srgbClr val="393839"/>
                </a:solidFill>
                <a:latin typeface="TT Commons Pro"/>
                <a:ea typeface="TT Commons Pro"/>
                <a:cs typeface="TT Commons Pro"/>
                <a:sym typeface="TT Commons Pro"/>
              </a:rPr>
              <a:t> es </a:t>
            </a:r>
            <a:r>
              <a:rPr lang="en-US" sz="1639" b="1" err="1">
                <a:solidFill>
                  <a:srgbClr val="393839"/>
                </a:solidFill>
                <a:latin typeface="TT Commons Pro Bold"/>
                <a:ea typeface="TT Commons Pro Bold"/>
                <a:cs typeface="TT Commons Pro Bold"/>
                <a:sym typeface="TT Commons Pro Bold"/>
              </a:rPr>
              <a:t>maximizar</a:t>
            </a:r>
            <a:r>
              <a:rPr lang="en-US" sz="1639" b="1">
                <a:solidFill>
                  <a:srgbClr val="393839"/>
                </a:solidFill>
                <a:latin typeface="TT Commons Pro Bold"/>
                <a:ea typeface="TT Commons Pro Bold"/>
                <a:cs typeface="TT Commons Pro Bold"/>
                <a:sym typeface="TT Commons Pro Bold"/>
              </a:rPr>
              <a:t> la </a:t>
            </a:r>
            <a:r>
              <a:rPr lang="en-US" sz="1639" b="1" err="1">
                <a:solidFill>
                  <a:srgbClr val="393839"/>
                </a:solidFill>
                <a:latin typeface="TT Commons Pro Bold"/>
                <a:ea typeface="TT Commons Pro Bold"/>
                <a:cs typeface="TT Commons Pro Bold"/>
                <a:sym typeface="TT Commons Pro Bold"/>
              </a:rPr>
              <a:t>producción</a:t>
            </a:r>
            <a:r>
              <a:rPr lang="en-US" sz="1639" b="1">
                <a:solidFill>
                  <a:srgbClr val="393839"/>
                </a:solidFill>
                <a:latin typeface="TT Commons Pro Bold"/>
                <a:ea typeface="TT Commons Pro Bold"/>
                <a:cs typeface="TT Commons Pro Bold"/>
                <a:sym typeface="TT Commons Pro Bold"/>
              </a:rPr>
              <a:t> </a:t>
            </a:r>
            <a:r>
              <a:rPr lang="en-US" sz="1639" b="1" err="1">
                <a:solidFill>
                  <a:srgbClr val="393839"/>
                </a:solidFill>
                <a:latin typeface="TT Commons Pro Bold"/>
                <a:ea typeface="TT Commons Pro Bold"/>
                <a:cs typeface="TT Commons Pro Bold"/>
                <a:sym typeface="TT Commons Pro Bold"/>
              </a:rPr>
              <a:t>científica</a:t>
            </a:r>
            <a:r>
              <a:rPr lang="en-US" sz="1639">
                <a:solidFill>
                  <a:srgbClr val="393839"/>
                </a:solidFill>
                <a:latin typeface="TT Commons Pro"/>
                <a:ea typeface="TT Commons Pro"/>
                <a:cs typeface="TT Commons Pro"/>
                <a:sym typeface="TT Commons Pro"/>
              </a:rPr>
              <a:t> y </a:t>
            </a:r>
            <a:r>
              <a:rPr lang="en-US" sz="1639" err="1">
                <a:solidFill>
                  <a:srgbClr val="393839"/>
                </a:solidFill>
                <a:latin typeface="TT Commons Pro"/>
                <a:ea typeface="TT Commons Pro"/>
                <a:cs typeface="TT Commons Pro"/>
                <a:sym typeface="TT Commons Pro"/>
              </a:rPr>
              <a:t>los</a:t>
            </a:r>
            <a:r>
              <a:rPr lang="en-US" sz="1639">
                <a:solidFill>
                  <a:srgbClr val="393839"/>
                </a:solidFill>
                <a:latin typeface="TT Commons Pro"/>
                <a:ea typeface="TT Commons Pro"/>
                <a:cs typeface="TT Commons Pro"/>
                <a:sym typeface="TT Commons Pro"/>
              </a:rPr>
              <a:t> </a:t>
            </a:r>
            <a:r>
              <a:rPr lang="en-US" sz="1639" b="1" err="1">
                <a:solidFill>
                  <a:srgbClr val="393839"/>
                </a:solidFill>
                <a:latin typeface="TT Commons Pro Bold"/>
                <a:ea typeface="TT Commons Pro Bold"/>
                <a:cs typeface="TT Commons Pro Bold"/>
                <a:sym typeface="TT Commons Pro Bold"/>
              </a:rPr>
              <a:t>hallazgos</a:t>
            </a:r>
            <a:r>
              <a:rPr lang="en-US" sz="1639" b="1">
                <a:solidFill>
                  <a:srgbClr val="393839"/>
                </a:solidFill>
                <a:latin typeface="TT Commons Pro Bold"/>
                <a:ea typeface="TT Commons Pro Bold"/>
                <a:cs typeface="TT Commons Pro Bold"/>
                <a:sym typeface="TT Commons Pro Bold"/>
              </a:rPr>
              <a:t> conjuntos</a:t>
            </a:r>
            <a:r>
              <a:rPr lang="en-US" sz="1639">
                <a:solidFill>
                  <a:srgbClr val="393839"/>
                </a:solidFill>
                <a:latin typeface="TT Commons Pro"/>
                <a:ea typeface="TT Commons Pro"/>
                <a:cs typeface="TT Commons Pro"/>
                <a:sym typeface="TT Commons Pro"/>
              </a:rPr>
              <a:t>, </a:t>
            </a:r>
            <a:r>
              <a:rPr lang="en-US" sz="1639" err="1">
                <a:solidFill>
                  <a:srgbClr val="393839"/>
                </a:solidFill>
                <a:latin typeface="TT Commons Pro"/>
                <a:ea typeface="TT Commons Pro"/>
                <a:cs typeface="TT Commons Pro"/>
                <a:sym typeface="TT Commons Pro"/>
              </a:rPr>
              <a:t>ofreciendo</a:t>
            </a:r>
            <a:r>
              <a:rPr lang="en-US" sz="1639">
                <a:solidFill>
                  <a:srgbClr val="393839"/>
                </a:solidFill>
                <a:latin typeface="TT Commons Pro"/>
                <a:ea typeface="TT Commons Pro"/>
                <a:cs typeface="TT Commons Pro"/>
                <a:sym typeface="TT Commons Pro"/>
              </a:rPr>
              <a:t> </a:t>
            </a:r>
            <a:r>
              <a:rPr lang="en-US" sz="1639" err="1">
                <a:solidFill>
                  <a:srgbClr val="393839"/>
                </a:solidFill>
                <a:latin typeface="TT Commons Pro"/>
                <a:ea typeface="TT Commons Pro"/>
                <a:cs typeface="TT Commons Pro"/>
                <a:sym typeface="TT Commons Pro"/>
              </a:rPr>
              <a:t>además</a:t>
            </a:r>
            <a:r>
              <a:rPr lang="en-US" sz="1639">
                <a:solidFill>
                  <a:srgbClr val="393839"/>
                </a:solidFill>
                <a:latin typeface="TT Commons Pro"/>
                <a:ea typeface="TT Commons Pro"/>
                <a:cs typeface="TT Commons Pro"/>
                <a:sym typeface="TT Commons Pro"/>
              </a:rPr>
              <a:t> dashboards que </a:t>
            </a:r>
            <a:r>
              <a:rPr lang="en-US" sz="1639" err="1">
                <a:solidFill>
                  <a:srgbClr val="393839"/>
                </a:solidFill>
                <a:latin typeface="TT Commons Pro"/>
                <a:ea typeface="TT Commons Pro"/>
                <a:cs typeface="TT Commons Pro"/>
                <a:sym typeface="TT Commons Pro"/>
              </a:rPr>
              <a:t>permiten</a:t>
            </a:r>
            <a:r>
              <a:rPr lang="en-US" sz="1639">
                <a:solidFill>
                  <a:srgbClr val="393839"/>
                </a:solidFill>
                <a:latin typeface="TT Commons Pro"/>
                <a:ea typeface="TT Commons Pro"/>
                <a:cs typeface="TT Commons Pro"/>
                <a:sym typeface="TT Commons Pro"/>
              </a:rPr>
              <a:t> a </a:t>
            </a:r>
            <a:r>
              <a:rPr lang="en-US" sz="1639" err="1">
                <a:solidFill>
                  <a:srgbClr val="393839"/>
                </a:solidFill>
                <a:latin typeface="TT Commons Pro"/>
                <a:ea typeface="TT Commons Pro"/>
                <a:cs typeface="TT Commons Pro"/>
                <a:sym typeface="TT Commons Pro"/>
              </a:rPr>
              <a:t>cada</a:t>
            </a:r>
            <a:r>
              <a:rPr lang="en-US" sz="1639">
                <a:solidFill>
                  <a:srgbClr val="393839"/>
                </a:solidFill>
                <a:latin typeface="TT Commons Pro"/>
                <a:ea typeface="TT Commons Pro"/>
                <a:cs typeface="TT Commons Pro"/>
                <a:sym typeface="TT Commons Pro"/>
              </a:rPr>
              <a:t> </a:t>
            </a:r>
            <a:r>
              <a:rPr lang="en-US" sz="1639" err="1">
                <a:solidFill>
                  <a:srgbClr val="393839"/>
                </a:solidFill>
                <a:latin typeface="TT Commons Pro"/>
                <a:ea typeface="TT Commons Pro"/>
                <a:cs typeface="TT Commons Pro"/>
                <a:sym typeface="TT Commons Pro"/>
              </a:rPr>
              <a:t>estación</a:t>
            </a:r>
            <a:r>
              <a:rPr lang="en-US" sz="1639">
                <a:solidFill>
                  <a:srgbClr val="393839"/>
                </a:solidFill>
                <a:latin typeface="TT Commons Pro"/>
                <a:ea typeface="TT Commons Pro"/>
                <a:cs typeface="TT Commons Pro"/>
                <a:sym typeface="TT Commons Pro"/>
              </a:rPr>
              <a:t> </a:t>
            </a:r>
            <a:r>
              <a:rPr lang="en-US" sz="1639" b="1" err="1">
                <a:solidFill>
                  <a:srgbClr val="393839"/>
                </a:solidFill>
                <a:latin typeface="TT Commons Pro Bold"/>
                <a:ea typeface="TT Commons Pro Bold"/>
                <a:cs typeface="TT Commons Pro Bold"/>
                <a:sym typeface="TT Commons Pro Bold"/>
              </a:rPr>
              <a:t>conocer</a:t>
            </a:r>
            <a:r>
              <a:rPr lang="en-US" sz="1639" b="1">
                <a:solidFill>
                  <a:srgbClr val="393839"/>
                </a:solidFill>
                <a:latin typeface="TT Commons Pro Bold"/>
                <a:ea typeface="TT Commons Pro Bold"/>
                <a:cs typeface="TT Commons Pro Bold"/>
                <a:sym typeface="TT Commons Pro Bold"/>
              </a:rPr>
              <a:t>, </a:t>
            </a:r>
            <a:r>
              <a:rPr lang="en-US" sz="1639" b="1" err="1">
                <a:solidFill>
                  <a:srgbClr val="393839"/>
                </a:solidFill>
                <a:latin typeface="TT Commons Pro Bold"/>
                <a:ea typeface="TT Commons Pro Bold"/>
                <a:cs typeface="TT Commons Pro Bold"/>
                <a:sym typeface="TT Commons Pro Bold"/>
              </a:rPr>
              <a:t>visualizar</a:t>
            </a:r>
            <a:r>
              <a:rPr lang="en-US" sz="1639" b="1">
                <a:solidFill>
                  <a:srgbClr val="393839"/>
                </a:solidFill>
                <a:latin typeface="TT Commons Pro Bold"/>
                <a:ea typeface="TT Commons Pro Bold"/>
                <a:cs typeface="TT Commons Pro Bold"/>
                <a:sym typeface="TT Commons Pro Bold"/>
              </a:rPr>
              <a:t> y </a:t>
            </a:r>
            <a:r>
              <a:rPr lang="en-US" sz="1639" b="1" err="1">
                <a:solidFill>
                  <a:srgbClr val="393839"/>
                </a:solidFill>
                <a:latin typeface="TT Commons Pro Bold"/>
                <a:ea typeface="TT Commons Pro Bold"/>
                <a:cs typeface="TT Commons Pro Bold"/>
                <a:sym typeface="TT Commons Pro Bold"/>
              </a:rPr>
              <a:t>gestionar</a:t>
            </a:r>
            <a:r>
              <a:rPr lang="en-US" sz="1639" b="1">
                <a:solidFill>
                  <a:srgbClr val="393839"/>
                </a:solidFill>
                <a:latin typeface="TT Commons Pro Bold"/>
                <a:ea typeface="TT Commons Pro Bold"/>
                <a:cs typeface="TT Commons Pro Bold"/>
                <a:sym typeface="TT Commons Pro Bold"/>
              </a:rPr>
              <a:t> </a:t>
            </a:r>
            <a:r>
              <a:rPr lang="en-US" sz="1639" b="1" err="1">
                <a:solidFill>
                  <a:srgbClr val="393839"/>
                </a:solidFill>
                <a:latin typeface="TT Commons Pro Bold"/>
                <a:ea typeface="TT Commons Pro Bold"/>
                <a:cs typeface="TT Commons Pro Bold"/>
                <a:sym typeface="TT Commons Pro Bold"/>
              </a:rPr>
              <a:t>estratégicamente</a:t>
            </a:r>
            <a:r>
              <a:rPr lang="en-US" sz="1639" b="1">
                <a:solidFill>
                  <a:srgbClr val="393839"/>
                </a:solidFill>
                <a:latin typeface="TT Commons Pro Bold"/>
                <a:ea typeface="TT Commons Pro Bold"/>
                <a:cs typeface="TT Commons Pro Bold"/>
                <a:sym typeface="TT Commons Pro Bold"/>
              </a:rPr>
              <a:t> sus </a:t>
            </a:r>
            <a:r>
              <a:rPr lang="en-US" sz="1639" b="1" err="1">
                <a:solidFill>
                  <a:srgbClr val="393839"/>
                </a:solidFill>
                <a:latin typeface="TT Commons Pro Bold"/>
                <a:ea typeface="TT Commons Pro Bold"/>
                <a:cs typeface="TT Commons Pro Bold"/>
                <a:sym typeface="TT Commons Pro Bold"/>
              </a:rPr>
              <a:t>datos</a:t>
            </a:r>
            <a:r>
              <a:rPr lang="en-US" sz="1639" b="1">
                <a:solidFill>
                  <a:srgbClr val="393839"/>
                </a:solidFill>
                <a:latin typeface="TT Commons Pro Bold"/>
                <a:ea typeface="TT Commons Pro Bold"/>
                <a:cs typeface="TT Commons Pro Bold"/>
                <a:sym typeface="TT Commons Pro Bold"/>
              </a:rPr>
              <a:t>.</a:t>
            </a:r>
          </a:p>
        </p:txBody>
      </p:sp>
      <p:grpSp>
        <p:nvGrpSpPr>
          <p:cNvPr id="6" name="Group 6">
            <a:extLst>
              <a:ext uri="{FF2B5EF4-FFF2-40B4-BE49-F238E27FC236}">
                <a16:creationId xmlns:a16="http://schemas.microsoft.com/office/drawing/2014/main" id="{D521973D-C0AD-C437-7A80-429CE327C2B1}"/>
              </a:ext>
            </a:extLst>
          </p:cNvPr>
          <p:cNvGrpSpPr/>
          <p:nvPr/>
        </p:nvGrpSpPr>
        <p:grpSpPr>
          <a:xfrm>
            <a:off x="559041" y="5827298"/>
            <a:ext cx="6455331" cy="491687"/>
            <a:chOff x="0" y="0"/>
            <a:chExt cx="12910662" cy="983374"/>
          </a:xfrm>
        </p:grpSpPr>
        <p:grpSp>
          <p:nvGrpSpPr>
            <p:cNvPr id="7" name="Group 7">
              <a:extLst>
                <a:ext uri="{FF2B5EF4-FFF2-40B4-BE49-F238E27FC236}">
                  <a16:creationId xmlns:a16="http://schemas.microsoft.com/office/drawing/2014/main" id="{51A1F9DB-0939-F917-B6FE-3DA6B7E83A68}"/>
                </a:ext>
              </a:extLst>
            </p:cNvPr>
            <p:cNvGrpSpPr/>
            <p:nvPr/>
          </p:nvGrpSpPr>
          <p:grpSpPr>
            <a:xfrm>
              <a:off x="0" y="0"/>
              <a:ext cx="12910662" cy="983374"/>
              <a:chOff x="0" y="0"/>
              <a:chExt cx="2651585" cy="201965"/>
            </a:xfrm>
          </p:grpSpPr>
          <p:sp>
            <p:nvSpPr>
              <p:cNvPr id="8" name="Freeform 8">
                <a:extLst>
                  <a:ext uri="{FF2B5EF4-FFF2-40B4-BE49-F238E27FC236}">
                    <a16:creationId xmlns:a16="http://schemas.microsoft.com/office/drawing/2014/main" id="{71901995-B276-2BCC-94A1-EDFD7FEE0D8B}"/>
                  </a:ext>
                </a:extLst>
              </p:cNvPr>
              <p:cNvSpPr/>
              <p:nvPr/>
            </p:nvSpPr>
            <p:spPr>
              <a:xfrm>
                <a:off x="0" y="0"/>
                <a:ext cx="2651585" cy="201965"/>
              </a:xfrm>
              <a:custGeom>
                <a:avLst/>
                <a:gdLst/>
                <a:ahLst/>
                <a:cxnLst/>
                <a:rect l="l" t="t" r="r" b="b"/>
                <a:pathLst>
                  <a:path w="2651585" h="201965">
                    <a:moveTo>
                      <a:pt x="76898" y="0"/>
                    </a:moveTo>
                    <a:lnTo>
                      <a:pt x="2574687" y="0"/>
                    </a:lnTo>
                    <a:cubicBezTo>
                      <a:pt x="2617157" y="0"/>
                      <a:pt x="2651585" y="34429"/>
                      <a:pt x="2651585" y="76898"/>
                    </a:cubicBezTo>
                    <a:lnTo>
                      <a:pt x="2651585" y="125066"/>
                    </a:lnTo>
                    <a:cubicBezTo>
                      <a:pt x="2651585" y="167536"/>
                      <a:pt x="2617157" y="201965"/>
                      <a:pt x="2574687" y="201965"/>
                    </a:cubicBezTo>
                    <a:lnTo>
                      <a:pt x="76898" y="201965"/>
                    </a:lnTo>
                    <a:cubicBezTo>
                      <a:pt x="56504" y="201965"/>
                      <a:pt x="36944" y="193863"/>
                      <a:pt x="22523" y="179442"/>
                    </a:cubicBezTo>
                    <a:cubicBezTo>
                      <a:pt x="8102" y="165021"/>
                      <a:pt x="0" y="145461"/>
                      <a:pt x="0" y="125066"/>
                    </a:cubicBezTo>
                    <a:lnTo>
                      <a:pt x="0" y="76898"/>
                    </a:lnTo>
                    <a:cubicBezTo>
                      <a:pt x="0" y="34429"/>
                      <a:pt x="34429" y="0"/>
                      <a:pt x="76898" y="0"/>
                    </a:cubicBezTo>
                    <a:close/>
                  </a:path>
                </a:pathLst>
              </a:custGeom>
              <a:solidFill>
                <a:srgbClr val="426BD8"/>
              </a:solidFill>
            </p:spPr>
            <p:txBody>
              <a:bodyPr/>
              <a:lstStyle/>
              <a:p>
                <a:pPr defTabSz="609630"/>
                <a:endParaRPr lang="es-CL" sz="1200">
                  <a:solidFill>
                    <a:prstClr val="black"/>
                  </a:solidFill>
                  <a:latin typeface="Calibri"/>
                </a:endParaRPr>
              </a:p>
            </p:txBody>
          </p:sp>
          <p:sp>
            <p:nvSpPr>
              <p:cNvPr id="9" name="TextBox 9">
                <a:extLst>
                  <a:ext uri="{FF2B5EF4-FFF2-40B4-BE49-F238E27FC236}">
                    <a16:creationId xmlns:a16="http://schemas.microsoft.com/office/drawing/2014/main" id="{CC0A43A3-71AB-918D-CA12-9B66E159BEBB}"/>
                  </a:ext>
                </a:extLst>
              </p:cNvPr>
              <p:cNvSpPr txBox="1"/>
              <p:nvPr/>
            </p:nvSpPr>
            <p:spPr>
              <a:xfrm>
                <a:off x="0" y="19050"/>
                <a:ext cx="2651585" cy="182915"/>
              </a:xfrm>
              <a:prstGeom prst="rect">
                <a:avLst/>
              </a:prstGeom>
            </p:spPr>
            <p:txBody>
              <a:bodyPr lIns="33867" tIns="33867" rIns="33867" bIns="33867" rtlCol="0" anchor="ctr"/>
              <a:lstStyle/>
              <a:p>
                <a:pPr algn="ctr" defTabSz="609630">
                  <a:lnSpc>
                    <a:spcPts val="1546"/>
                  </a:lnSpc>
                </a:pPr>
                <a:endParaRPr sz="1200">
                  <a:solidFill>
                    <a:prstClr val="black"/>
                  </a:solidFill>
                  <a:latin typeface="Calibri"/>
                </a:endParaRPr>
              </a:p>
            </p:txBody>
          </p:sp>
        </p:grpSp>
        <p:sp>
          <p:nvSpPr>
            <p:cNvPr id="10" name="TextBox 10">
              <a:extLst>
                <a:ext uri="{FF2B5EF4-FFF2-40B4-BE49-F238E27FC236}">
                  <a16:creationId xmlns:a16="http://schemas.microsoft.com/office/drawing/2014/main" id="{CC152DBF-9C61-5DB8-F8A9-5F20F2ED30EC}"/>
                </a:ext>
              </a:extLst>
            </p:cNvPr>
            <p:cNvSpPr txBox="1"/>
            <p:nvPr/>
          </p:nvSpPr>
          <p:spPr>
            <a:xfrm>
              <a:off x="387940" y="297104"/>
              <a:ext cx="12091318" cy="410368"/>
            </a:xfrm>
            <a:prstGeom prst="rect">
              <a:avLst/>
            </a:prstGeom>
          </p:spPr>
          <p:txBody>
            <a:bodyPr lIns="0" tIns="0" rIns="0" bIns="0" rtlCol="0" anchor="t">
              <a:spAutoFit/>
            </a:bodyPr>
            <a:lstStyle/>
            <a:p>
              <a:pPr defTabSz="609630">
                <a:lnSpc>
                  <a:spcPts val="1590"/>
                </a:lnSpc>
              </a:pPr>
              <a:r>
                <a:rPr lang="en-US" sz="1472" b="1">
                  <a:solidFill>
                    <a:srgbClr val="FEFEFE"/>
                  </a:solidFill>
                  <a:latin typeface="TT Commons Pro Bold"/>
                  <a:ea typeface="TT Commons Pro Bold"/>
                  <a:cs typeface="TT Commons Pro Bold"/>
                  <a:sym typeface="TT Commons Pro Bold"/>
                </a:rPr>
                <a:t>Dirigido a: </a:t>
              </a:r>
              <a:r>
                <a:rPr lang="en-US" sz="1472">
                  <a:solidFill>
                    <a:srgbClr val="FEFEFE"/>
                  </a:solidFill>
                  <a:latin typeface="TT Commons Pro"/>
                  <a:ea typeface="TT Commons Pro"/>
                  <a:cs typeface="TT Commons Pro"/>
                  <a:sym typeface="TT Commons Pro"/>
                </a:rPr>
                <a:t>Académicos, Investigadores, Ingenieros de datos y Estudiantes</a:t>
              </a:r>
            </a:p>
          </p:txBody>
        </p:sp>
      </p:grpSp>
      <p:sp>
        <p:nvSpPr>
          <p:cNvPr id="13" name="TextBox 5">
            <a:extLst>
              <a:ext uri="{FF2B5EF4-FFF2-40B4-BE49-F238E27FC236}">
                <a16:creationId xmlns:a16="http://schemas.microsoft.com/office/drawing/2014/main" id="{6E41DDBD-5222-47AA-8C66-69D2744F20CB}"/>
              </a:ext>
            </a:extLst>
          </p:cNvPr>
          <p:cNvSpPr txBox="1"/>
          <p:nvPr/>
        </p:nvSpPr>
        <p:spPr>
          <a:xfrm>
            <a:off x="1604161" y="697325"/>
            <a:ext cx="4439643" cy="1181029"/>
          </a:xfrm>
          <a:prstGeom prst="rect">
            <a:avLst/>
          </a:prstGeom>
        </p:spPr>
        <p:txBody>
          <a:bodyPr lIns="0" tIns="0" rIns="0" bIns="0" rtlCol="0" anchor="t">
            <a:spAutoFit/>
          </a:bodyPr>
          <a:lstStyle/>
          <a:p>
            <a:pPr marL="0" lvl="0" indent="0" algn="l">
              <a:lnSpc>
                <a:spcPts val="8917"/>
              </a:lnSpc>
            </a:pPr>
            <a:r>
              <a:rPr lang="en-US" sz="8000" b="1">
                <a:solidFill>
                  <a:srgbClr val="C39324"/>
                </a:solidFill>
                <a:latin typeface="TT Commons Pro Bold"/>
                <a:ea typeface="TT Commons Pro Bold"/>
                <a:cs typeface="TT Commons Pro Bold"/>
                <a:sym typeface="TT Commons Pro Bold"/>
              </a:rPr>
              <a:t>SAVIIA</a:t>
            </a:r>
          </a:p>
        </p:txBody>
      </p:sp>
      <p:sp>
        <p:nvSpPr>
          <p:cNvPr id="15" name="TextBox 7">
            <a:extLst>
              <a:ext uri="{FF2B5EF4-FFF2-40B4-BE49-F238E27FC236}">
                <a16:creationId xmlns:a16="http://schemas.microsoft.com/office/drawing/2014/main" id="{D38C9EDA-240D-A8F2-5F29-27547F2B009B}"/>
              </a:ext>
            </a:extLst>
          </p:cNvPr>
          <p:cNvSpPr txBox="1"/>
          <p:nvPr/>
        </p:nvSpPr>
        <p:spPr>
          <a:xfrm>
            <a:off x="548174" y="2161515"/>
            <a:ext cx="6455331" cy="738664"/>
          </a:xfrm>
          <a:prstGeom prst="rect">
            <a:avLst/>
          </a:prstGeom>
        </p:spPr>
        <p:txBody>
          <a:bodyPr wrap="square" lIns="0" tIns="0" rIns="0" bIns="0" rtlCol="0" anchor="t">
            <a:spAutoFit/>
          </a:bodyPr>
          <a:lstStyle/>
          <a:p>
            <a:pPr marL="0" lvl="0" indent="0" algn="l">
              <a:spcBef>
                <a:spcPct val="0"/>
              </a:spcBef>
            </a:pPr>
            <a:r>
              <a:rPr lang="en-US" sz="2400">
                <a:solidFill>
                  <a:srgbClr val="AE8E3A"/>
                </a:solidFill>
                <a:latin typeface="TT Commons Pro"/>
                <a:ea typeface="TT Commons Pro"/>
                <a:cs typeface="TT Commons Pro"/>
                <a:sym typeface="TT Commons Pro"/>
              </a:rPr>
              <a:t>Sist</a:t>
            </a:r>
            <a:r>
              <a:rPr lang="en-US" sz="2400" u="none" strike="noStrike">
                <a:solidFill>
                  <a:srgbClr val="AE8E3A"/>
                </a:solidFill>
                <a:latin typeface="TT Commons Pro"/>
                <a:ea typeface="TT Commons Pro"/>
                <a:cs typeface="TT Commons Pro"/>
                <a:sym typeface="TT Commons Pro"/>
              </a:rPr>
              <a:t>ema de Administración y </a:t>
            </a:r>
            <a:r>
              <a:rPr lang="en-US" sz="2400" u="none" strike="noStrike" err="1">
                <a:solidFill>
                  <a:srgbClr val="AE8E3A"/>
                </a:solidFill>
                <a:latin typeface="TT Commons Pro"/>
                <a:ea typeface="TT Commons Pro"/>
                <a:cs typeface="TT Commons Pro"/>
                <a:sym typeface="TT Commons Pro"/>
              </a:rPr>
              <a:t>Visualización</a:t>
            </a:r>
            <a:r>
              <a:rPr lang="en-US" sz="2400" u="none" strike="noStrike">
                <a:solidFill>
                  <a:srgbClr val="AE8E3A"/>
                </a:solidFill>
                <a:latin typeface="TT Commons Pro"/>
                <a:ea typeface="TT Commons Pro"/>
                <a:cs typeface="TT Commons Pro"/>
                <a:sym typeface="TT Commons Pro"/>
              </a:rPr>
              <a:t> de </a:t>
            </a:r>
            <a:r>
              <a:rPr lang="en-US" sz="2400" u="none" strike="noStrike" err="1">
                <a:solidFill>
                  <a:srgbClr val="AE8E3A"/>
                </a:solidFill>
                <a:latin typeface="TT Commons Pro"/>
                <a:ea typeface="TT Commons Pro"/>
                <a:cs typeface="TT Commons Pro"/>
                <a:sym typeface="TT Commons Pro"/>
              </a:rPr>
              <a:t>Información</a:t>
            </a:r>
            <a:r>
              <a:rPr lang="en-US" sz="2400" u="none" strike="noStrike">
                <a:solidFill>
                  <a:srgbClr val="AE8E3A"/>
                </a:solidFill>
                <a:latin typeface="TT Commons Pro"/>
                <a:ea typeface="TT Commons Pro"/>
                <a:cs typeface="TT Commons Pro"/>
                <a:sym typeface="TT Commons Pro"/>
              </a:rPr>
              <a:t> para la </a:t>
            </a:r>
            <a:r>
              <a:rPr lang="en-US" sz="2400" u="none" strike="noStrike" err="1">
                <a:solidFill>
                  <a:srgbClr val="AE8E3A"/>
                </a:solidFill>
                <a:latin typeface="TT Commons Pro"/>
                <a:ea typeface="TT Commons Pro"/>
                <a:cs typeface="TT Commons Pro"/>
                <a:sym typeface="TT Commons Pro"/>
              </a:rPr>
              <a:t>Investigación</a:t>
            </a:r>
            <a:r>
              <a:rPr lang="en-US" sz="2400" u="none" strike="noStrike">
                <a:solidFill>
                  <a:srgbClr val="AE8E3A"/>
                </a:solidFill>
                <a:latin typeface="TT Commons Pro"/>
                <a:ea typeface="TT Commons Pro"/>
                <a:cs typeface="TT Commons Pro"/>
                <a:sym typeface="TT Commons Pro"/>
              </a:rPr>
              <a:t> y </a:t>
            </a:r>
            <a:r>
              <a:rPr lang="en-US" sz="2400" u="none" strike="noStrike" err="1">
                <a:solidFill>
                  <a:srgbClr val="AE8E3A"/>
                </a:solidFill>
                <a:latin typeface="TT Commons Pro"/>
                <a:ea typeface="TT Commons Pro"/>
                <a:cs typeface="TT Commons Pro"/>
                <a:sym typeface="TT Commons Pro"/>
              </a:rPr>
              <a:t>Análisis</a:t>
            </a:r>
            <a:endParaRPr lang="en-US" sz="2400" u="none" strike="noStrike">
              <a:solidFill>
                <a:srgbClr val="AE8E3A"/>
              </a:solidFill>
              <a:latin typeface="TT Commons Pro"/>
              <a:ea typeface="TT Commons Pro"/>
              <a:cs typeface="TT Commons Pro"/>
              <a:sym typeface="TT Commons Pro"/>
            </a:endParaRPr>
          </a:p>
        </p:txBody>
      </p:sp>
      <p:sp>
        <p:nvSpPr>
          <p:cNvPr id="17" name="Freeform 8">
            <a:extLst>
              <a:ext uri="{FF2B5EF4-FFF2-40B4-BE49-F238E27FC236}">
                <a16:creationId xmlns:a16="http://schemas.microsoft.com/office/drawing/2014/main" id="{09FC64B6-8C24-992C-5D12-8441A07668D4}"/>
              </a:ext>
            </a:extLst>
          </p:cNvPr>
          <p:cNvSpPr/>
          <p:nvPr/>
        </p:nvSpPr>
        <p:spPr>
          <a:xfrm>
            <a:off x="548174" y="619955"/>
            <a:ext cx="942980" cy="1190919"/>
          </a:xfrm>
          <a:custGeom>
            <a:avLst/>
            <a:gdLst/>
            <a:ahLst/>
            <a:cxnLst/>
            <a:rect l="l" t="t" r="r" b="b"/>
            <a:pathLst>
              <a:path w="1453178" h="1835264">
                <a:moveTo>
                  <a:pt x="0" y="0"/>
                </a:moveTo>
                <a:lnTo>
                  <a:pt x="1453178" y="0"/>
                </a:lnTo>
                <a:lnTo>
                  <a:pt x="1453178" y="1835263"/>
                </a:lnTo>
                <a:lnTo>
                  <a:pt x="0" y="1835263"/>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s-CL"/>
          </a:p>
        </p:txBody>
      </p:sp>
    </p:spTree>
    <p:extLst>
      <p:ext uri="{BB962C8B-B14F-4D97-AF65-F5344CB8AC3E}">
        <p14:creationId xmlns:p14="http://schemas.microsoft.com/office/powerpoint/2010/main" val="76412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3146" y="1665220"/>
            <a:ext cx="9653227" cy="2161515"/>
            <a:chOff x="0" y="0"/>
            <a:chExt cx="3939471" cy="999114"/>
          </a:xfrm>
        </p:grpSpPr>
        <p:sp>
          <p:nvSpPr>
            <p:cNvPr id="3" name="Freeform 3"/>
            <p:cNvSpPr/>
            <p:nvPr/>
          </p:nvSpPr>
          <p:spPr>
            <a:xfrm>
              <a:off x="0" y="0"/>
              <a:ext cx="3939471" cy="999114"/>
            </a:xfrm>
            <a:custGeom>
              <a:avLst/>
              <a:gdLst/>
              <a:ahLst/>
              <a:cxnLst/>
              <a:rect l="l" t="t" r="r" b="b"/>
              <a:pathLst>
                <a:path w="3939471" h="999114">
                  <a:moveTo>
                    <a:pt x="39969" y="0"/>
                  </a:moveTo>
                  <a:lnTo>
                    <a:pt x="3899502" y="0"/>
                  </a:lnTo>
                  <a:cubicBezTo>
                    <a:pt x="3910102" y="0"/>
                    <a:pt x="3920268" y="4211"/>
                    <a:pt x="3927764" y="11707"/>
                  </a:cubicBezTo>
                  <a:cubicBezTo>
                    <a:pt x="3935260" y="19202"/>
                    <a:pt x="3939471" y="29368"/>
                    <a:pt x="3939471" y="39969"/>
                  </a:cubicBezTo>
                  <a:lnTo>
                    <a:pt x="3939471" y="959145"/>
                  </a:lnTo>
                  <a:cubicBezTo>
                    <a:pt x="3939471" y="969745"/>
                    <a:pt x="3935260" y="979912"/>
                    <a:pt x="3927764" y="987407"/>
                  </a:cubicBezTo>
                  <a:cubicBezTo>
                    <a:pt x="3920268" y="994903"/>
                    <a:pt x="3910102" y="999114"/>
                    <a:pt x="3899502" y="999114"/>
                  </a:cubicBezTo>
                  <a:lnTo>
                    <a:pt x="39969" y="999114"/>
                  </a:lnTo>
                  <a:cubicBezTo>
                    <a:pt x="29368" y="999114"/>
                    <a:pt x="19202" y="994903"/>
                    <a:pt x="11707" y="987407"/>
                  </a:cubicBezTo>
                  <a:cubicBezTo>
                    <a:pt x="4211" y="979912"/>
                    <a:pt x="0" y="969745"/>
                    <a:pt x="0" y="959145"/>
                  </a:cubicBezTo>
                  <a:lnTo>
                    <a:pt x="0" y="39969"/>
                  </a:lnTo>
                  <a:cubicBezTo>
                    <a:pt x="0" y="29368"/>
                    <a:pt x="4211" y="19202"/>
                    <a:pt x="11707" y="11707"/>
                  </a:cubicBezTo>
                  <a:cubicBezTo>
                    <a:pt x="19202" y="4211"/>
                    <a:pt x="29368" y="0"/>
                    <a:pt x="39969" y="0"/>
                  </a:cubicBezTo>
                  <a:close/>
                </a:path>
              </a:pathLst>
            </a:custGeom>
            <a:solidFill>
              <a:srgbClr val="E9EBF5"/>
            </a:solidFill>
          </p:spPr>
          <p:txBody>
            <a:bodyPr/>
            <a:lstStyle/>
            <a:p>
              <a:pPr defTabSz="609630"/>
              <a:endParaRPr lang="es-CL" sz="1200">
                <a:solidFill>
                  <a:prstClr val="black"/>
                </a:solidFill>
                <a:latin typeface="Calibri"/>
              </a:endParaRPr>
            </a:p>
          </p:txBody>
        </p:sp>
        <p:sp>
          <p:nvSpPr>
            <p:cNvPr id="4" name="TextBox 4"/>
            <p:cNvSpPr txBox="1"/>
            <p:nvPr/>
          </p:nvSpPr>
          <p:spPr>
            <a:xfrm>
              <a:off x="0" y="0"/>
              <a:ext cx="3939471" cy="999114"/>
            </a:xfrm>
            <a:prstGeom prst="rect">
              <a:avLst/>
            </a:prstGeom>
          </p:spPr>
          <p:txBody>
            <a:bodyPr lIns="33867" tIns="33867" rIns="33867" bIns="33867" rtlCol="0" anchor="ctr"/>
            <a:lstStyle/>
            <a:p>
              <a:pPr defTabSz="609630">
                <a:lnSpc>
                  <a:spcPts val="1200"/>
                </a:lnSpc>
              </a:pPr>
              <a:endParaRPr sz="1200">
                <a:solidFill>
                  <a:prstClr val="black"/>
                </a:solidFill>
                <a:latin typeface="Calibri"/>
              </a:endParaRPr>
            </a:p>
            <a:p>
              <a:pPr algn="ctr" defTabSz="609630">
                <a:lnSpc>
                  <a:spcPts val="1200"/>
                </a:lnSpc>
              </a:pPr>
              <a:endParaRPr sz="1200">
                <a:solidFill>
                  <a:prstClr val="black"/>
                </a:solidFill>
                <a:latin typeface="Calibri"/>
              </a:endParaRPr>
            </a:p>
          </p:txBody>
        </p:sp>
      </p:grpSp>
      <p:sp>
        <p:nvSpPr>
          <p:cNvPr id="5" name="TextBox 5"/>
          <p:cNvSpPr txBox="1"/>
          <p:nvPr/>
        </p:nvSpPr>
        <p:spPr>
          <a:xfrm>
            <a:off x="653146" y="643658"/>
            <a:ext cx="6432621" cy="654025"/>
          </a:xfrm>
          <a:prstGeom prst="rect">
            <a:avLst/>
          </a:prstGeom>
        </p:spPr>
        <p:txBody>
          <a:bodyPr lIns="0" tIns="0" rIns="0" bIns="0" rtlCol="0" anchor="t">
            <a:spAutoFit/>
          </a:bodyPr>
          <a:lstStyle/>
          <a:p>
            <a:pPr defTabSz="609630">
              <a:lnSpc>
                <a:spcPts val="5058"/>
              </a:lnSpc>
            </a:pPr>
            <a:r>
              <a:rPr lang="en-US" sz="4200" b="1" err="1">
                <a:solidFill>
                  <a:srgbClr val="426BD8"/>
                </a:solidFill>
                <a:latin typeface="TT Commons Pro Bold"/>
                <a:ea typeface="TT Commons Pro Bold"/>
                <a:cs typeface="TT Commons Pro Bold"/>
                <a:sym typeface="TT Commons Pro Bold"/>
              </a:rPr>
              <a:t>Problema</a:t>
            </a:r>
            <a:r>
              <a:rPr lang="en-US" sz="4200" b="1">
                <a:solidFill>
                  <a:srgbClr val="426BD8"/>
                </a:solidFill>
                <a:latin typeface="TT Commons Pro Bold"/>
                <a:ea typeface="TT Commons Pro Bold"/>
                <a:cs typeface="TT Commons Pro Bold"/>
                <a:sym typeface="TT Commons Pro Bold"/>
              </a:rPr>
              <a:t> que </a:t>
            </a:r>
            <a:r>
              <a:rPr lang="en-US" sz="4200" b="1" err="1">
                <a:solidFill>
                  <a:srgbClr val="426BD8"/>
                </a:solidFill>
                <a:latin typeface="TT Commons Pro Bold"/>
                <a:ea typeface="TT Commons Pro Bold"/>
                <a:cs typeface="TT Commons Pro Bold"/>
                <a:sym typeface="TT Commons Pro Bold"/>
              </a:rPr>
              <a:t>resuelve</a:t>
            </a:r>
            <a:endParaRPr lang="en-US" sz="4200" b="1">
              <a:solidFill>
                <a:srgbClr val="426BD8"/>
              </a:solidFill>
              <a:latin typeface="TT Commons Pro Bold"/>
              <a:ea typeface="TT Commons Pro Bold"/>
              <a:cs typeface="TT Commons Pro Bold"/>
              <a:sym typeface="TT Commons Pro Bold"/>
            </a:endParaRPr>
          </a:p>
        </p:txBody>
      </p:sp>
      <p:sp>
        <p:nvSpPr>
          <p:cNvPr id="6" name="TextBox 6"/>
          <p:cNvSpPr txBox="1"/>
          <p:nvPr/>
        </p:nvSpPr>
        <p:spPr>
          <a:xfrm>
            <a:off x="1169780" y="1918203"/>
            <a:ext cx="3656220" cy="372153"/>
          </a:xfrm>
          <a:prstGeom prst="rect">
            <a:avLst/>
          </a:prstGeom>
        </p:spPr>
        <p:txBody>
          <a:bodyPr wrap="square" lIns="0" tIns="0" rIns="0" bIns="0" rtlCol="0" anchor="t">
            <a:spAutoFit/>
          </a:bodyPr>
          <a:lstStyle/>
          <a:p>
            <a:pPr defTabSz="609630">
              <a:lnSpc>
                <a:spcPts val="2965"/>
              </a:lnSpc>
              <a:spcBef>
                <a:spcPct val="0"/>
              </a:spcBef>
            </a:pPr>
            <a:r>
              <a:rPr lang="en-US" sz="2471">
                <a:solidFill>
                  <a:srgbClr val="F25022"/>
                </a:solidFill>
                <a:latin typeface="TT Commons Pro"/>
                <a:ea typeface="TT Commons Pro"/>
                <a:cs typeface="TT Commons Pro"/>
                <a:sym typeface="TT Commons Pro"/>
              </a:rPr>
              <a:t>Para </a:t>
            </a:r>
            <a:r>
              <a:rPr lang="en-US" sz="2471" err="1">
                <a:solidFill>
                  <a:srgbClr val="F25022"/>
                </a:solidFill>
                <a:latin typeface="TT Commons Pro"/>
                <a:ea typeface="TT Commons Pro"/>
                <a:cs typeface="TT Commons Pro"/>
                <a:sym typeface="TT Commons Pro"/>
              </a:rPr>
              <a:t>Investigadores</a:t>
            </a:r>
            <a:endParaRPr lang="en-US" sz="2471">
              <a:solidFill>
                <a:srgbClr val="F25022"/>
              </a:solidFill>
              <a:latin typeface="TT Commons Pro"/>
              <a:ea typeface="TT Commons Pro"/>
              <a:cs typeface="TT Commons Pro"/>
              <a:sym typeface="TT Commons Pro"/>
            </a:endParaRPr>
          </a:p>
        </p:txBody>
      </p:sp>
      <p:grpSp>
        <p:nvGrpSpPr>
          <p:cNvPr id="7" name="Group 7"/>
          <p:cNvGrpSpPr/>
          <p:nvPr/>
        </p:nvGrpSpPr>
        <p:grpSpPr>
          <a:xfrm>
            <a:off x="607444" y="4093990"/>
            <a:ext cx="8331997" cy="2217951"/>
            <a:chOff x="0" y="0"/>
            <a:chExt cx="3851286" cy="1025200"/>
          </a:xfrm>
        </p:grpSpPr>
        <p:sp>
          <p:nvSpPr>
            <p:cNvPr id="8" name="Freeform 8"/>
            <p:cNvSpPr/>
            <p:nvPr/>
          </p:nvSpPr>
          <p:spPr>
            <a:xfrm>
              <a:off x="0" y="0"/>
              <a:ext cx="3851286" cy="1025200"/>
            </a:xfrm>
            <a:custGeom>
              <a:avLst/>
              <a:gdLst/>
              <a:ahLst/>
              <a:cxnLst/>
              <a:rect l="l" t="t" r="r" b="b"/>
              <a:pathLst>
                <a:path w="3851286" h="1025200">
                  <a:moveTo>
                    <a:pt x="40884" y="0"/>
                  </a:moveTo>
                  <a:lnTo>
                    <a:pt x="3810402" y="0"/>
                  </a:lnTo>
                  <a:cubicBezTo>
                    <a:pt x="3821245" y="0"/>
                    <a:pt x="3831644" y="4307"/>
                    <a:pt x="3839312" y="11975"/>
                  </a:cubicBezTo>
                  <a:cubicBezTo>
                    <a:pt x="3846979" y="19642"/>
                    <a:pt x="3851286" y="30041"/>
                    <a:pt x="3851286" y="40884"/>
                  </a:cubicBezTo>
                  <a:lnTo>
                    <a:pt x="3851286" y="984316"/>
                  </a:lnTo>
                  <a:cubicBezTo>
                    <a:pt x="3851286" y="1006896"/>
                    <a:pt x="3832982" y="1025200"/>
                    <a:pt x="3810402" y="1025200"/>
                  </a:cubicBezTo>
                  <a:lnTo>
                    <a:pt x="40884" y="1025200"/>
                  </a:lnTo>
                  <a:cubicBezTo>
                    <a:pt x="30041" y="1025200"/>
                    <a:pt x="19642" y="1020893"/>
                    <a:pt x="11975" y="1013225"/>
                  </a:cubicBezTo>
                  <a:cubicBezTo>
                    <a:pt x="4307" y="1005558"/>
                    <a:pt x="0" y="995159"/>
                    <a:pt x="0" y="984316"/>
                  </a:cubicBezTo>
                  <a:lnTo>
                    <a:pt x="0" y="40884"/>
                  </a:lnTo>
                  <a:cubicBezTo>
                    <a:pt x="0" y="30041"/>
                    <a:pt x="4307" y="19642"/>
                    <a:pt x="11975" y="11975"/>
                  </a:cubicBezTo>
                  <a:cubicBezTo>
                    <a:pt x="19642" y="4307"/>
                    <a:pt x="30041" y="0"/>
                    <a:pt x="40884" y="0"/>
                  </a:cubicBezTo>
                  <a:close/>
                </a:path>
              </a:pathLst>
            </a:custGeom>
            <a:solidFill>
              <a:srgbClr val="E9EBF5"/>
            </a:solidFill>
          </p:spPr>
          <p:txBody>
            <a:bodyPr/>
            <a:lstStyle/>
            <a:p>
              <a:pPr defTabSz="609630"/>
              <a:endParaRPr lang="es-CL" sz="1200">
                <a:solidFill>
                  <a:prstClr val="black"/>
                </a:solidFill>
                <a:latin typeface="Calibri"/>
              </a:endParaRPr>
            </a:p>
          </p:txBody>
        </p:sp>
        <p:sp>
          <p:nvSpPr>
            <p:cNvPr id="9" name="TextBox 9"/>
            <p:cNvSpPr txBox="1"/>
            <p:nvPr/>
          </p:nvSpPr>
          <p:spPr>
            <a:xfrm>
              <a:off x="0" y="0"/>
              <a:ext cx="3851286" cy="1025200"/>
            </a:xfrm>
            <a:prstGeom prst="rect">
              <a:avLst/>
            </a:prstGeom>
          </p:spPr>
          <p:txBody>
            <a:bodyPr lIns="33867" tIns="33867" rIns="33867" bIns="33867" rtlCol="0" anchor="ctr"/>
            <a:lstStyle/>
            <a:p>
              <a:pPr algn="ctr" defTabSz="609630">
                <a:lnSpc>
                  <a:spcPts val="1200"/>
                </a:lnSpc>
              </a:pPr>
              <a:endParaRPr sz="1200">
                <a:solidFill>
                  <a:prstClr val="black"/>
                </a:solidFill>
                <a:latin typeface="Calibri"/>
              </a:endParaRPr>
            </a:p>
          </p:txBody>
        </p:sp>
      </p:grpSp>
      <p:sp>
        <p:nvSpPr>
          <p:cNvPr id="10" name="TextBox 10"/>
          <p:cNvSpPr txBox="1"/>
          <p:nvPr/>
        </p:nvSpPr>
        <p:spPr>
          <a:xfrm>
            <a:off x="1169832" y="4365529"/>
            <a:ext cx="4483161" cy="372153"/>
          </a:xfrm>
          <a:prstGeom prst="rect">
            <a:avLst/>
          </a:prstGeom>
        </p:spPr>
        <p:txBody>
          <a:bodyPr lIns="0" tIns="0" rIns="0" bIns="0" rtlCol="0" anchor="t">
            <a:spAutoFit/>
          </a:bodyPr>
          <a:lstStyle/>
          <a:p>
            <a:pPr defTabSz="609630">
              <a:lnSpc>
                <a:spcPts val="2965"/>
              </a:lnSpc>
              <a:spcBef>
                <a:spcPct val="0"/>
              </a:spcBef>
            </a:pPr>
            <a:r>
              <a:rPr lang="en-US" sz="2471">
                <a:solidFill>
                  <a:srgbClr val="F25022"/>
                </a:solidFill>
                <a:latin typeface="TT Commons Pro"/>
                <a:ea typeface="TT Commons Pro"/>
                <a:cs typeface="TT Commons Pro"/>
                <a:sym typeface="TT Commons Pro"/>
              </a:rPr>
              <a:t>Para Centros/Estaciones</a:t>
            </a:r>
          </a:p>
        </p:txBody>
      </p:sp>
      <p:sp>
        <p:nvSpPr>
          <p:cNvPr id="11" name="TextBox 11"/>
          <p:cNvSpPr txBox="1"/>
          <p:nvPr/>
        </p:nvSpPr>
        <p:spPr>
          <a:xfrm>
            <a:off x="888637" y="4829063"/>
            <a:ext cx="8331997" cy="1300421"/>
          </a:xfrm>
          <a:prstGeom prst="rect">
            <a:avLst/>
          </a:prstGeom>
        </p:spPr>
        <p:txBody>
          <a:bodyPr wrap="square" lIns="0" tIns="0" rIns="0" bIns="0" rtlCol="0" anchor="t">
            <a:spAutoFit/>
          </a:bodyPr>
          <a:lstStyle/>
          <a:p>
            <a:pPr marL="299222" lvl="1" indent="-149611" defTabSz="609630">
              <a:lnSpc>
                <a:spcPts val="1663"/>
              </a:lnSpc>
              <a:spcBef>
                <a:spcPct val="0"/>
              </a:spcBef>
              <a:buFont typeface="Arial"/>
              <a:buChar char="•"/>
            </a:pPr>
            <a:r>
              <a:rPr lang="en-US" sz="1400" b="1" err="1">
                <a:solidFill>
                  <a:srgbClr val="004AAD"/>
                </a:solidFill>
                <a:latin typeface="TT Commons Pro Bold"/>
                <a:ea typeface="TT Commons Pro Bold"/>
                <a:cs typeface="TT Commons Pro Bold"/>
                <a:sym typeface="TT Commons Pro Bold"/>
              </a:rPr>
              <a:t>Fragmentación</a:t>
            </a:r>
            <a:r>
              <a:rPr lang="en-US" sz="1400" b="1">
                <a:solidFill>
                  <a:srgbClr val="004AAD"/>
                </a:solidFill>
                <a:latin typeface="TT Commons Pro Bold"/>
                <a:ea typeface="TT Commons Pro Bold"/>
                <a:cs typeface="TT Commons Pro Bold"/>
                <a:sym typeface="TT Commons Pro Bold"/>
              </a:rPr>
              <a:t> de la </a:t>
            </a:r>
            <a:r>
              <a:rPr lang="en-US" sz="1400" b="1" err="1">
                <a:solidFill>
                  <a:srgbClr val="004AAD"/>
                </a:solidFill>
                <a:latin typeface="TT Commons Pro Bold"/>
                <a:ea typeface="TT Commons Pro Bold"/>
                <a:cs typeface="TT Commons Pro Bold"/>
                <a:sym typeface="TT Commons Pro Bold"/>
              </a:rPr>
              <a:t>información</a:t>
            </a:r>
            <a:r>
              <a:rPr lang="en-US" sz="1400">
                <a:solidFill>
                  <a:srgbClr val="004AAD"/>
                </a:solidFill>
                <a:latin typeface="TT Commons Pro"/>
                <a:ea typeface="TT Commons Pro"/>
                <a:cs typeface="TT Commons Pro"/>
                <a:sym typeface="TT Commons Pro"/>
              </a:rPr>
              <a:t> y </a:t>
            </a:r>
            <a:r>
              <a:rPr lang="en-US" sz="1400" err="1">
                <a:solidFill>
                  <a:srgbClr val="004AAD"/>
                </a:solidFill>
                <a:latin typeface="TT Commons Pro"/>
                <a:ea typeface="TT Commons Pro"/>
                <a:cs typeface="TT Commons Pro"/>
                <a:sym typeface="TT Commons Pro"/>
              </a:rPr>
              <a:t>conocimiento</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los</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datos</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disponibles</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en</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cada</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estación</a:t>
            </a:r>
            <a:r>
              <a:rPr lang="en-US" sz="1400">
                <a:solidFill>
                  <a:srgbClr val="004AAD"/>
                </a:solidFill>
                <a:latin typeface="TT Commons Pro"/>
                <a:ea typeface="TT Commons Pro"/>
                <a:cs typeface="TT Commons Pro"/>
                <a:sym typeface="TT Commons Pro"/>
              </a:rPr>
              <a:t>.</a:t>
            </a:r>
          </a:p>
          <a:p>
            <a:pPr marL="299222" lvl="1" indent="-149611" defTabSz="609630">
              <a:lnSpc>
                <a:spcPts val="1663"/>
              </a:lnSpc>
              <a:spcBef>
                <a:spcPct val="0"/>
              </a:spcBef>
              <a:buFont typeface="Arial"/>
              <a:buChar char="•"/>
            </a:pPr>
            <a:r>
              <a:rPr lang="en-US" sz="1400" b="1" err="1">
                <a:solidFill>
                  <a:srgbClr val="004AAD"/>
                </a:solidFill>
                <a:latin typeface="TT Commons Pro Bold"/>
                <a:ea typeface="TT Commons Pro Bold"/>
                <a:cs typeface="TT Commons Pro Bold"/>
                <a:sym typeface="TT Commons Pro Bold"/>
              </a:rPr>
              <a:t>Duplicación</a:t>
            </a:r>
            <a:r>
              <a:rPr lang="en-US" sz="1400" b="1">
                <a:solidFill>
                  <a:srgbClr val="004AAD"/>
                </a:solidFill>
                <a:latin typeface="TT Commons Pro Bold"/>
                <a:ea typeface="TT Commons Pro Bold"/>
                <a:cs typeface="TT Commons Pro Bold"/>
                <a:sym typeface="TT Commons Pro Bold"/>
              </a:rPr>
              <a:t> de </a:t>
            </a:r>
            <a:r>
              <a:rPr lang="en-US" sz="1400" b="1" err="1">
                <a:solidFill>
                  <a:srgbClr val="004AAD"/>
                </a:solidFill>
                <a:latin typeface="TT Commons Pro Bold"/>
                <a:ea typeface="TT Commons Pro Bold"/>
                <a:cs typeface="TT Commons Pro Bold"/>
                <a:sym typeface="TT Commons Pro Bold"/>
              </a:rPr>
              <a:t>esfuerzos</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en</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recolección</a:t>
            </a:r>
            <a:r>
              <a:rPr lang="en-US" sz="1400">
                <a:solidFill>
                  <a:srgbClr val="004AAD"/>
                </a:solidFill>
                <a:latin typeface="TT Commons Pro"/>
                <a:ea typeface="TT Commons Pro"/>
                <a:cs typeface="TT Commons Pro"/>
                <a:sym typeface="TT Commons Pro"/>
              </a:rPr>
              <a:t> y </a:t>
            </a:r>
            <a:r>
              <a:rPr lang="en-US" sz="1400" err="1">
                <a:solidFill>
                  <a:srgbClr val="004AAD"/>
                </a:solidFill>
                <a:latin typeface="TT Commons Pro"/>
                <a:ea typeface="TT Commons Pro"/>
                <a:cs typeface="TT Commons Pro"/>
                <a:sym typeface="TT Commons Pro"/>
              </a:rPr>
              <a:t>análisis</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datos</a:t>
            </a:r>
            <a:r>
              <a:rPr lang="en-US" sz="1400">
                <a:solidFill>
                  <a:srgbClr val="004AAD"/>
                </a:solidFill>
                <a:latin typeface="TT Commons Pro"/>
                <a:ea typeface="TT Commons Pro"/>
                <a:cs typeface="TT Commons Pro"/>
                <a:sym typeface="TT Commons Pro"/>
              </a:rPr>
              <a:t>.</a:t>
            </a:r>
          </a:p>
          <a:p>
            <a:pPr marL="299222" lvl="1" indent="-149611" defTabSz="609630">
              <a:lnSpc>
                <a:spcPts val="1663"/>
              </a:lnSpc>
              <a:spcBef>
                <a:spcPct val="0"/>
              </a:spcBef>
              <a:buFont typeface="Arial"/>
              <a:buChar char="•"/>
            </a:pPr>
            <a:r>
              <a:rPr lang="en-US" sz="1400" b="1">
                <a:solidFill>
                  <a:srgbClr val="004AAD"/>
                </a:solidFill>
                <a:latin typeface="TT Commons Pro Bold"/>
                <a:ea typeface="TT Commons Pro Bold"/>
                <a:cs typeface="TT Commons Pro Bold"/>
                <a:sym typeface="TT Commons Pro Bold"/>
              </a:rPr>
              <a:t>Poca </a:t>
            </a:r>
            <a:r>
              <a:rPr lang="en-US" sz="1400" b="1" err="1">
                <a:solidFill>
                  <a:srgbClr val="004AAD"/>
                </a:solidFill>
                <a:latin typeface="TT Commons Pro Bold"/>
                <a:ea typeface="TT Commons Pro Bold"/>
                <a:cs typeface="TT Commons Pro Bold"/>
                <a:sym typeface="TT Commons Pro Bold"/>
              </a:rPr>
              <a:t>interoperabilidad</a:t>
            </a:r>
            <a:r>
              <a:rPr lang="en-US" sz="1400">
                <a:solidFill>
                  <a:srgbClr val="004AAD"/>
                </a:solidFill>
                <a:latin typeface="TT Commons Pro"/>
                <a:ea typeface="TT Commons Pro"/>
                <a:cs typeface="TT Commons Pro"/>
                <a:sym typeface="TT Commons Pro"/>
              </a:rPr>
              <a:t> entre </a:t>
            </a:r>
            <a:r>
              <a:rPr lang="en-US" sz="1400" err="1">
                <a:solidFill>
                  <a:srgbClr val="004AAD"/>
                </a:solidFill>
                <a:latin typeface="TT Commons Pro"/>
                <a:ea typeface="TT Commons Pro"/>
                <a:cs typeface="TT Commons Pro"/>
                <a:sym typeface="TT Commons Pro"/>
              </a:rPr>
              <a:t>plataformas</a:t>
            </a:r>
            <a:r>
              <a:rPr lang="en-US" sz="1400">
                <a:solidFill>
                  <a:srgbClr val="004AAD"/>
                </a:solidFill>
                <a:latin typeface="TT Commons Pro"/>
                <a:ea typeface="TT Commons Pro"/>
                <a:cs typeface="TT Commons Pro"/>
                <a:sym typeface="TT Commons Pro"/>
              </a:rPr>
              <a:t> o </a:t>
            </a:r>
            <a:r>
              <a:rPr lang="en-US" sz="1400" err="1">
                <a:solidFill>
                  <a:srgbClr val="004AAD"/>
                </a:solidFill>
                <a:latin typeface="TT Commons Pro"/>
                <a:ea typeface="TT Commons Pro"/>
                <a:cs typeface="TT Commons Pro"/>
                <a:sym typeface="TT Commons Pro"/>
              </a:rPr>
              <a:t>unidades</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trabajo</a:t>
            </a:r>
            <a:r>
              <a:rPr lang="en-US" sz="1400">
                <a:solidFill>
                  <a:srgbClr val="004AAD"/>
                </a:solidFill>
                <a:latin typeface="TT Commons Pro"/>
                <a:ea typeface="TT Commons Pro"/>
                <a:cs typeface="TT Commons Pro"/>
                <a:sym typeface="TT Commons Pro"/>
              </a:rPr>
              <a:t>.</a:t>
            </a:r>
          </a:p>
          <a:p>
            <a:pPr marL="299222" lvl="1" indent="-149611" defTabSz="609630">
              <a:lnSpc>
                <a:spcPts val="1663"/>
              </a:lnSpc>
              <a:spcBef>
                <a:spcPct val="0"/>
              </a:spcBef>
              <a:buFont typeface="Arial"/>
              <a:buChar char="•"/>
            </a:pPr>
            <a:r>
              <a:rPr lang="en-US" sz="1400" err="1">
                <a:solidFill>
                  <a:srgbClr val="004AAD"/>
                </a:solidFill>
                <a:latin typeface="TT Commons Pro"/>
                <a:ea typeface="TT Commons Pro"/>
                <a:cs typeface="TT Commons Pro"/>
                <a:sym typeface="TT Commons Pro"/>
              </a:rPr>
              <a:t>Dificultad</a:t>
            </a:r>
            <a:r>
              <a:rPr lang="en-US" sz="1400">
                <a:solidFill>
                  <a:srgbClr val="004AAD"/>
                </a:solidFill>
                <a:latin typeface="TT Commons Pro"/>
                <a:ea typeface="TT Commons Pro"/>
                <a:cs typeface="TT Commons Pro"/>
                <a:sym typeface="TT Commons Pro"/>
              </a:rPr>
              <a:t> para </a:t>
            </a:r>
            <a:r>
              <a:rPr lang="en-US" sz="1400" err="1">
                <a:solidFill>
                  <a:srgbClr val="004AAD"/>
                </a:solidFill>
                <a:latin typeface="TT Commons Pro"/>
                <a:ea typeface="TT Commons Pro"/>
                <a:cs typeface="TT Commons Pro"/>
                <a:sym typeface="TT Commons Pro"/>
              </a:rPr>
              <a:t>identificar</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oportunidades</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colaboración</a:t>
            </a:r>
            <a:r>
              <a:rPr lang="en-US" sz="1400">
                <a:solidFill>
                  <a:srgbClr val="004AAD"/>
                </a:solidFill>
                <a:latin typeface="TT Commons Pro"/>
                <a:ea typeface="TT Commons Pro"/>
                <a:cs typeface="TT Commons Pro"/>
                <a:sym typeface="TT Commons Pro"/>
              </a:rPr>
              <a:t> entre </a:t>
            </a:r>
            <a:r>
              <a:rPr lang="en-US" sz="1400" err="1">
                <a:solidFill>
                  <a:srgbClr val="004AAD"/>
                </a:solidFill>
                <a:latin typeface="TT Commons Pro"/>
                <a:ea typeface="TT Commons Pro"/>
                <a:cs typeface="TT Commons Pro"/>
                <a:sym typeface="TT Commons Pro"/>
              </a:rPr>
              <a:t>estaciones</a:t>
            </a:r>
            <a:r>
              <a:rPr lang="en-US" sz="1400">
                <a:solidFill>
                  <a:srgbClr val="004AAD"/>
                </a:solidFill>
                <a:latin typeface="TT Commons Pro"/>
                <a:ea typeface="TT Commons Pro"/>
                <a:cs typeface="TT Commons Pro"/>
                <a:sym typeface="TT Commons Pro"/>
              </a:rPr>
              <a:t>.</a:t>
            </a:r>
          </a:p>
          <a:p>
            <a:pPr marL="299222" lvl="1" indent="-149611" defTabSz="609630">
              <a:lnSpc>
                <a:spcPts val="1663"/>
              </a:lnSpc>
              <a:spcBef>
                <a:spcPct val="0"/>
              </a:spcBef>
              <a:buFont typeface="Arial"/>
              <a:buChar char="•"/>
            </a:pPr>
            <a:r>
              <a:rPr lang="en-US" sz="1400" err="1">
                <a:solidFill>
                  <a:srgbClr val="004AAD"/>
                </a:solidFill>
                <a:latin typeface="TT Commons Pro"/>
                <a:ea typeface="TT Commons Pro"/>
                <a:cs typeface="TT Commons Pro"/>
                <a:sym typeface="TT Commons Pro"/>
              </a:rPr>
              <a:t>Complejidad</a:t>
            </a:r>
            <a:r>
              <a:rPr lang="en-US" sz="1400">
                <a:solidFill>
                  <a:srgbClr val="004AAD"/>
                </a:solidFill>
                <a:latin typeface="TT Commons Pro"/>
                <a:ea typeface="TT Commons Pro"/>
                <a:cs typeface="TT Commons Pro"/>
                <a:sym typeface="TT Commons Pro"/>
              </a:rPr>
              <a:t> para </a:t>
            </a:r>
            <a:r>
              <a:rPr lang="en-US" sz="1400" err="1">
                <a:solidFill>
                  <a:srgbClr val="004AAD"/>
                </a:solidFill>
                <a:latin typeface="TT Commons Pro"/>
                <a:ea typeface="TT Commons Pro"/>
                <a:cs typeface="TT Commons Pro"/>
                <a:sym typeface="TT Commons Pro"/>
              </a:rPr>
              <a:t>tomar</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decisiones</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sobre</a:t>
            </a:r>
            <a:r>
              <a:rPr lang="en-US" sz="1400">
                <a:solidFill>
                  <a:srgbClr val="004AAD"/>
                </a:solidFill>
                <a:latin typeface="TT Commons Pro"/>
                <a:ea typeface="TT Commons Pro"/>
                <a:cs typeface="TT Commons Pro"/>
                <a:sym typeface="TT Commons Pro"/>
              </a:rPr>
              <a:t> la </a:t>
            </a:r>
            <a:r>
              <a:rPr lang="en-US" sz="1400" err="1">
                <a:solidFill>
                  <a:srgbClr val="004AAD"/>
                </a:solidFill>
                <a:latin typeface="TT Commons Pro"/>
                <a:ea typeface="TT Commons Pro"/>
                <a:cs typeface="TT Commons Pro"/>
                <a:sym typeface="TT Commons Pro"/>
              </a:rPr>
              <a:t>evidencia</a:t>
            </a:r>
            <a:r>
              <a:rPr lang="en-US" sz="1400">
                <a:solidFill>
                  <a:srgbClr val="004AAD"/>
                </a:solidFill>
                <a:latin typeface="TT Commons Pro"/>
                <a:ea typeface="TT Commons Pro"/>
                <a:cs typeface="TT Commons Pro"/>
                <a:sym typeface="TT Commons Pro"/>
              </a:rPr>
              <a:t> territorial </a:t>
            </a:r>
            <a:r>
              <a:rPr lang="en-US" sz="1400" err="1">
                <a:solidFill>
                  <a:srgbClr val="004AAD"/>
                </a:solidFill>
                <a:latin typeface="TT Commons Pro"/>
                <a:ea typeface="TT Commons Pro"/>
                <a:cs typeface="TT Commons Pro"/>
                <a:sym typeface="TT Commons Pro"/>
              </a:rPr>
              <a:t>consolidada</a:t>
            </a:r>
            <a:r>
              <a:rPr lang="en-US" sz="1400">
                <a:solidFill>
                  <a:srgbClr val="004AAD"/>
                </a:solidFill>
                <a:latin typeface="TT Commons Pro"/>
                <a:ea typeface="TT Commons Pro"/>
                <a:cs typeface="TT Commons Pro"/>
                <a:sym typeface="TT Commons Pro"/>
              </a:rPr>
              <a:t>.</a:t>
            </a:r>
          </a:p>
          <a:p>
            <a:pPr defTabSz="609630">
              <a:lnSpc>
                <a:spcPts val="1663"/>
              </a:lnSpc>
              <a:spcBef>
                <a:spcPct val="0"/>
              </a:spcBef>
            </a:pPr>
            <a:endParaRPr lang="en-US" sz="1400">
              <a:solidFill>
                <a:srgbClr val="004AAD"/>
              </a:solidFill>
              <a:latin typeface="TT Commons Pro"/>
              <a:ea typeface="TT Commons Pro"/>
              <a:cs typeface="TT Commons Pro"/>
              <a:sym typeface="TT Commons Pro"/>
            </a:endParaRPr>
          </a:p>
        </p:txBody>
      </p:sp>
      <p:sp>
        <p:nvSpPr>
          <p:cNvPr id="12" name="TextBox 12"/>
          <p:cNvSpPr txBox="1"/>
          <p:nvPr/>
        </p:nvSpPr>
        <p:spPr>
          <a:xfrm>
            <a:off x="990166" y="2458787"/>
            <a:ext cx="9316207" cy="1082925"/>
          </a:xfrm>
          <a:prstGeom prst="rect">
            <a:avLst/>
          </a:prstGeom>
        </p:spPr>
        <p:txBody>
          <a:bodyPr wrap="square" lIns="0" tIns="0" rIns="0" bIns="0" rtlCol="0" anchor="t">
            <a:spAutoFit/>
          </a:bodyPr>
          <a:lstStyle/>
          <a:p>
            <a:pPr marL="299222" lvl="1" indent="-149611" defTabSz="609630">
              <a:lnSpc>
                <a:spcPts val="1663"/>
              </a:lnSpc>
              <a:buFont typeface="Arial"/>
              <a:buChar char="•"/>
            </a:pPr>
            <a:r>
              <a:rPr lang="en-US" sz="1400" b="1" err="1">
                <a:solidFill>
                  <a:srgbClr val="004AAD"/>
                </a:solidFill>
                <a:latin typeface="TT Commons Pro Bold"/>
                <a:ea typeface="TT Commons Pro Bold"/>
                <a:cs typeface="TT Commons Pro Bold"/>
                <a:sym typeface="TT Commons Pro Bold"/>
              </a:rPr>
              <a:t>Dificultad</a:t>
            </a:r>
            <a:r>
              <a:rPr lang="en-US" sz="1400" b="1">
                <a:solidFill>
                  <a:srgbClr val="004AAD"/>
                </a:solidFill>
                <a:latin typeface="TT Commons Pro Bold"/>
                <a:ea typeface="TT Commons Pro Bold"/>
                <a:cs typeface="TT Commons Pro Bold"/>
                <a:sym typeface="TT Commons Pro Bold"/>
              </a:rPr>
              <a:t> para acceder a </a:t>
            </a:r>
            <a:r>
              <a:rPr lang="en-US" sz="1400" b="1" err="1">
                <a:solidFill>
                  <a:srgbClr val="004AAD"/>
                </a:solidFill>
                <a:latin typeface="TT Commons Pro Bold"/>
                <a:ea typeface="TT Commons Pro Bold"/>
                <a:cs typeface="TT Commons Pro Bold"/>
                <a:sym typeface="TT Commons Pro Bold"/>
              </a:rPr>
              <a:t>datos</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confiables</a:t>
            </a:r>
            <a:r>
              <a:rPr lang="en-US" sz="1400" b="1">
                <a:solidFill>
                  <a:srgbClr val="004AAD"/>
                </a:solidFill>
                <a:latin typeface="TT Commons Pro Bold"/>
                <a:ea typeface="TT Commons Pro Bold"/>
                <a:cs typeface="TT Commons Pro Bold"/>
                <a:sym typeface="TT Commons Pro Bold"/>
              </a:rPr>
              <a:t> y </a:t>
            </a:r>
            <a:r>
              <a:rPr lang="en-US" sz="1400" b="1" err="1">
                <a:solidFill>
                  <a:srgbClr val="004AAD"/>
                </a:solidFill>
                <a:latin typeface="TT Commons Pro Bold"/>
                <a:ea typeface="TT Commons Pro Bold"/>
                <a:cs typeface="TT Commons Pro Bold"/>
                <a:sym typeface="TT Commons Pro Bold"/>
              </a:rPr>
              <a:t>actualizados</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distintas</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estaciones</a:t>
            </a:r>
            <a:r>
              <a:rPr lang="en-US" sz="1400">
                <a:solidFill>
                  <a:srgbClr val="004AAD"/>
                </a:solidFill>
                <a:latin typeface="TT Commons Pro"/>
                <a:ea typeface="TT Commons Pro"/>
                <a:cs typeface="TT Commons Pro"/>
                <a:sym typeface="TT Commons Pro"/>
              </a:rPr>
              <a:t>.</a:t>
            </a:r>
          </a:p>
          <a:p>
            <a:pPr marL="299222" lvl="1" indent="-149611" defTabSz="609630">
              <a:lnSpc>
                <a:spcPts val="1663"/>
              </a:lnSpc>
              <a:buFont typeface="Arial"/>
              <a:buChar char="•"/>
            </a:pPr>
            <a:r>
              <a:rPr lang="en-US" sz="1400" err="1">
                <a:solidFill>
                  <a:srgbClr val="004AAD"/>
                </a:solidFill>
                <a:latin typeface="TT Commons Pro"/>
                <a:ea typeface="TT Commons Pro"/>
                <a:cs typeface="TT Commons Pro"/>
                <a:sym typeface="TT Commons Pro"/>
              </a:rPr>
              <a:t>Escasez</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herramientas</a:t>
            </a:r>
            <a:r>
              <a:rPr lang="en-US" sz="1400">
                <a:solidFill>
                  <a:srgbClr val="004AAD"/>
                </a:solidFill>
                <a:latin typeface="TT Commons Pro"/>
                <a:ea typeface="TT Commons Pro"/>
                <a:cs typeface="TT Commons Pro"/>
                <a:sym typeface="TT Commons Pro"/>
              </a:rPr>
              <a:t> </a:t>
            </a:r>
            <a:r>
              <a:rPr lang="en-US" sz="1400" err="1">
                <a:solidFill>
                  <a:srgbClr val="004AAD"/>
                </a:solidFill>
                <a:latin typeface="TT Commons Pro"/>
                <a:ea typeface="TT Commons Pro"/>
                <a:cs typeface="TT Commons Pro"/>
                <a:sym typeface="TT Commons Pro"/>
              </a:rPr>
              <a:t>seguras</a:t>
            </a:r>
            <a:r>
              <a:rPr lang="en-US" sz="1400">
                <a:solidFill>
                  <a:srgbClr val="004AAD"/>
                </a:solidFill>
                <a:latin typeface="TT Commons Pro"/>
                <a:ea typeface="TT Commons Pro"/>
                <a:cs typeface="TT Commons Pro"/>
                <a:sym typeface="TT Commons Pro"/>
              </a:rPr>
              <a:t> para</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pruebas</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análisis</a:t>
            </a:r>
            <a:r>
              <a:rPr lang="en-US" sz="1400" b="1">
                <a:solidFill>
                  <a:srgbClr val="004AAD"/>
                </a:solidFill>
                <a:latin typeface="TT Commons Pro Bold"/>
                <a:ea typeface="TT Commons Pro Bold"/>
                <a:cs typeface="TT Commons Pro Bold"/>
                <a:sym typeface="TT Commons Pro Bold"/>
              </a:rPr>
              <a:t> y co-</a:t>
            </a:r>
            <a:r>
              <a:rPr lang="en-US" sz="1400" b="1" err="1">
                <a:solidFill>
                  <a:srgbClr val="004AAD"/>
                </a:solidFill>
                <a:latin typeface="TT Commons Pro Bold"/>
                <a:ea typeface="TT Commons Pro Bold"/>
                <a:cs typeface="TT Commons Pro Bold"/>
                <a:sym typeface="TT Commons Pro Bold"/>
              </a:rPr>
              <a:t>investigación</a:t>
            </a:r>
            <a:r>
              <a:rPr lang="en-US" sz="1400" b="1">
                <a:solidFill>
                  <a:srgbClr val="004AAD"/>
                </a:solidFill>
                <a:latin typeface="TT Commons Pro Bold"/>
                <a:ea typeface="TT Commons Pro Bold"/>
                <a:cs typeface="TT Commons Pro Bold"/>
                <a:sym typeface="TT Commons Pro Bold"/>
              </a:rPr>
              <a:t>.</a:t>
            </a:r>
          </a:p>
          <a:p>
            <a:pPr marL="299222" lvl="1" indent="-149611" defTabSz="609630">
              <a:lnSpc>
                <a:spcPts val="1663"/>
              </a:lnSpc>
              <a:buFont typeface="Arial"/>
              <a:buChar char="•"/>
            </a:pPr>
            <a:r>
              <a:rPr lang="en-US" sz="1400" b="1" err="1">
                <a:solidFill>
                  <a:srgbClr val="004AAD"/>
                </a:solidFill>
                <a:latin typeface="TT Commons Pro Bold"/>
                <a:ea typeface="TT Commons Pro Bold"/>
                <a:cs typeface="TT Commons Pro Bold"/>
                <a:sym typeface="TT Commons Pro Bold"/>
              </a:rPr>
              <a:t>Dificultad</a:t>
            </a:r>
            <a:r>
              <a:rPr lang="en-US" sz="1400" b="1">
                <a:solidFill>
                  <a:srgbClr val="004AAD"/>
                </a:solidFill>
                <a:latin typeface="TT Commons Pro Bold"/>
                <a:ea typeface="TT Commons Pro Bold"/>
                <a:cs typeface="TT Commons Pro Bold"/>
                <a:sym typeface="TT Commons Pro Bold"/>
              </a:rPr>
              <a:t> para </a:t>
            </a:r>
            <a:r>
              <a:rPr lang="en-US" sz="1400" b="1" err="1">
                <a:solidFill>
                  <a:srgbClr val="004AAD"/>
                </a:solidFill>
                <a:latin typeface="TT Commons Pro Bold"/>
                <a:ea typeface="TT Commons Pro Bold"/>
                <a:cs typeface="TT Commons Pro Bold"/>
                <a:sym typeface="TT Commons Pro Bold"/>
              </a:rPr>
              <a:t>compartir</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datos</a:t>
            </a:r>
            <a:r>
              <a:rPr lang="en-US" sz="1400" b="1">
                <a:solidFill>
                  <a:srgbClr val="004AAD"/>
                </a:solidFill>
                <a:latin typeface="TT Commons Pro Bold"/>
                <a:ea typeface="TT Commons Pro Bold"/>
                <a:cs typeface="TT Commons Pro Bold"/>
                <a:sym typeface="TT Commons Pro Bold"/>
              </a:rPr>
              <a:t> de forma simple y </a:t>
            </a:r>
            <a:r>
              <a:rPr lang="en-US" sz="1400" b="1" err="1">
                <a:solidFill>
                  <a:srgbClr val="004AAD"/>
                </a:solidFill>
                <a:latin typeface="TT Commons Pro Bold"/>
                <a:ea typeface="TT Commons Pro Bold"/>
                <a:cs typeface="TT Commons Pro Bold"/>
                <a:sym typeface="TT Commons Pro Bold"/>
              </a:rPr>
              <a:t>segura</a:t>
            </a:r>
            <a:r>
              <a:rPr lang="en-US" sz="1400" b="1">
                <a:solidFill>
                  <a:srgbClr val="004AAD"/>
                </a:solidFill>
                <a:latin typeface="TT Commons Pro Bold"/>
                <a:ea typeface="TT Commons Pro Bold"/>
                <a:cs typeface="TT Commons Pro Bold"/>
                <a:sym typeface="TT Commons Pro Bold"/>
              </a:rPr>
              <a:t> </a:t>
            </a:r>
            <a:r>
              <a:rPr lang="en-US" sz="1400">
                <a:solidFill>
                  <a:srgbClr val="004AAD"/>
                </a:solidFill>
                <a:latin typeface="TT Commons Pro"/>
                <a:ea typeface="TT Commons Pro"/>
                <a:cs typeface="TT Commons Pro"/>
                <a:sym typeface="TT Commons Pro"/>
              </a:rPr>
              <a:t>(</a:t>
            </a:r>
            <a:r>
              <a:rPr lang="en-US" sz="1400" err="1">
                <a:solidFill>
                  <a:srgbClr val="004AAD"/>
                </a:solidFill>
                <a:latin typeface="TT Commons Pro"/>
                <a:ea typeface="TT Commons Pro"/>
                <a:cs typeface="TT Commons Pro"/>
                <a:sym typeface="TT Commons Pro"/>
              </a:rPr>
              <a:t>dificulta</a:t>
            </a:r>
            <a:r>
              <a:rPr lang="en-US" sz="1400">
                <a:solidFill>
                  <a:srgbClr val="004AAD"/>
                </a:solidFill>
                <a:latin typeface="TT Commons Pro"/>
                <a:ea typeface="TT Commons Pro"/>
                <a:cs typeface="TT Commons Pro"/>
                <a:sym typeface="TT Commons Pro"/>
              </a:rPr>
              <a:t> la </a:t>
            </a:r>
            <a:r>
              <a:rPr lang="en-US" sz="1400" err="1">
                <a:solidFill>
                  <a:srgbClr val="004AAD"/>
                </a:solidFill>
                <a:latin typeface="TT Commons Pro"/>
                <a:ea typeface="TT Commons Pro"/>
                <a:cs typeface="TT Commons Pro"/>
                <a:sym typeface="TT Commons Pro"/>
              </a:rPr>
              <a:t>generación</a:t>
            </a:r>
            <a:r>
              <a:rPr lang="en-US" sz="1400">
                <a:solidFill>
                  <a:srgbClr val="004AAD"/>
                </a:solidFill>
                <a:latin typeface="TT Commons Pro"/>
                <a:ea typeface="TT Commons Pro"/>
                <a:cs typeface="TT Commons Pro"/>
                <a:sym typeface="TT Commons Pro"/>
              </a:rPr>
              <a:t> de </a:t>
            </a:r>
            <a:r>
              <a:rPr lang="en-US" sz="1400" err="1">
                <a:solidFill>
                  <a:srgbClr val="004AAD"/>
                </a:solidFill>
                <a:latin typeface="TT Commons Pro"/>
                <a:ea typeface="TT Commons Pro"/>
                <a:cs typeface="TT Commons Pro"/>
                <a:sym typeface="TT Commons Pro"/>
              </a:rPr>
              <a:t>conocimiento</a:t>
            </a:r>
            <a:r>
              <a:rPr lang="en-US" sz="1400">
                <a:solidFill>
                  <a:srgbClr val="004AAD"/>
                </a:solidFill>
                <a:latin typeface="TT Commons Pro"/>
                <a:ea typeface="TT Commons Pro"/>
                <a:cs typeface="TT Commons Pro"/>
                <a:sym typeface="TT Commons Pro"/>
              </a:rPr>
              <a:t> conjunto).</a:t>
            </a:r>
          </a:p>
          <a:p>
            <a:pPr marL="299222" lvl="1" indent="-149611" defTabSz="609630">
              <a:lnSpc>
                <a:spcPts val="1663"/>
              </a:lnSpc>
              <a:buFont typeface="Arial"/>
              <a:buChar char="•"/>
            </a:pPr>
            <a:r>
              <a:rPr lang="en-US" sz="1400" b="1">
                <a:solidFill>
                  <a:srgbClr val="004AAD"/>
                </a:solidFill>
                <a:latin typeface="TT Commons Pro Bold"/>
                <a:ea typeface="TT Commons Pro Bold"/>
                <a:cs typeface="TT Commons Pro Bold"/>
                <a:sym typeface="TT Commons Pro Bold"/>
              </a:rPr>
              <a:t>Falta de un </a:t>
            </a:r>
            <a:r>
              <a:rPr lang="en-US" sz="1400" b="1" err="1">
                <a:solidFill>
                  <a:srgbClr val="004AAD"/>
                </a:solidFill>
                <a:latin typeface="TT Commons Pro Bold"/>
                <a:ea typeface="TT Commons Pro Bold"/>
                <a:cs typeface="TT Commons Pro Bold"/>
                <a:sym typeface="TT Commons Pro Bold"/>
              </a:rPr>
              <a:t>catastro</a:t>
            </a:r>
            <a:r>
              <a:rPr lang="en-US" sz="1400" b="1">
                <a:solidFill>
                  <a:srgbClr val="004AAD"/>
                </a:solidFill>
                <a:latin typeface="TT Commons Pro Bold"/>
                <a:ea typeface="TT Commons Pro Bold"/>
                <a:cs typeface="TT Commons Pro Bold"/>
                <a:sym typeface="TT Commons Pro Bold"/>
              </a:rPr>
              <a:t> de </a:t>
            </a:r>
            <a:r>
              <a:rPr lang="en-US" sz="1400" b="1" err="1">
                <a:solidFill>
                  <a:srgbClr val="004AAD"/>
                </a:solidFill>
                <a:latin typeface="TT Commons Pro Bold"/>
                <a:ea typeface="TT Commons Pro Bold"/>
                <a:cs typeface="TT Commons Pro Bold"/>
                <a:sym typeface="TT Commons Pro Bold"/>
              </a:rPr>
              <a:t>datos</a:t>
            </a:r>
            <a:r>
              <a:rPr lang="en-US" sz="1400">
                <a:solidFill>
                  <a:srgbClr val="004AAD"/>
                </a:solidFill>
                <a:latin typeface="TT Commons Pro"/>
                <a:ea typeface="TT Commons Pro"/>
                <a:cs typeface="TT Commons Pro"/>
                <a:sym typeface="TT Commons Pro"/>
              </a:rPr>
              <a:t> con </a:t>
            </a:r>
            <a:r>
              <a:rPr lang="en-US" sz="1400" err="1">
                <a:solidFill>
                  <a:srgbClr val="004AAD"/>
                </a:solidFill>
                <a:latin typeface="TT Commons Pro"/>
                <a:ea typeface="TT Commons Pro"/>
                <a:cs typeface="TT Commons Pro"/>
                <a:sym typeface="TT Commons Pro"/>
              </a:rPr>
              <a:t>acceso</a:t>
            </a:r>
            <a:r>
              <a:rPr lang="en-US" sz="1400">
                <a:solidFill>
                  <a:srgbClr val="004AAD"/>
                </a:solidFill>
                <a:latin typeface="TT Commons Pro"/>
                <a:ea typeface="TT Commons Pro"/>
                <a:cs typeface="TT Commons Pro"/>
                <a:sym typeface="TT Commons Pro"/>
              </a:rPr>
              <a:t> para los </a:t>
            </a:r>
            <a:r>
              <a:rPr lang="en-US" sz="1400" err="1">
                <a:solidFill>
                  <a:srgbClr val="004AAD"/>
                </a:solidFill>
                <a:latin typeface="TT Commons Pro"/>
                <a:ea typeface="TT Commons Pro"/>
                <a:cs typeface="TT Commons Pro"/>
                <a:sym typeface="TT Commons Pro"/>
              </a:rPr>
              <a:t>investigadores</a:t>
            </a:r>
            <a:r>
              <a:rPr lang="en-US" sz="1400">
                <a:solidFill>
                  <a:srgbClr val="004AAD"/>
                </a:solidFill>
                <a:latin typeface="TT Commons Pro"/>
                <a:ea typeface="TT Commons Pro"/>
                <a:cs typeface="TT Commons Pro"/>
                <a:sym typeface="TT Commons Pro"/>
              </a:rPr>
              <a:t>. </a:t>
            </a:r>
          </a:p>
          <a:p>
            <a:pPr marL="299222" lvl="1" indent="-149611" defTabSz="609630">
              <a:lnSpc>
                <a:spcPts val="1663"/>
              </a:lnSpc>
              <a:buFont typeface="Arial"/>
              <a:buChar char="•"/>
            </a:pPr>
            <a:r>
              <a:rPr lang="en-US" sz="1400" b="1">
                <a:solidFill>
                  <a:srgbClr val="004AAD"/>
                </a:solidFill>
                <a:latin typeface="TT Commons Pro Bold"/>
                <a:ea typeface="TT Commons Pro Bold"/>
                <a:cs typeface="TT Commons Pro Bold"/>
                <a:sym typeface="TT Commons Pro Bold"/>
              </a:rPr>
              <a:t>Falta de </a:t>
            </a:r>
            <a:r>
              <a:rPr lang="en-US" sz="1400" b="1" err="1">
                <a:solidFill>
                  <a:srgbClr val="004AAD"/>
                </a:solidFill>
                <a:latin typeface="TT Commons Pro Bold"/>
                <a:ea typeface="TT Commons Pro Bold"/>
                <a:cs typeface="TT Commons Pro Bold"/>
                <a:sym typeface="TT Commons Pro Bold"/>
              </a:rPr>
              <a:t>procesos</a:t>
            </a:r>
            <a:r>
              <a:rPr lang="en-US" sz="1400" b="1">
                <a:solidFill>
                  <a:srgbClr val="004AAD"/>
                </a:solidFill>
                <a:latin typeface="TT Commons Pro Bold"/>
                <a:ea typeface="TT Commons Pro Bold"/>
                <a:cs typeface="TT Commons Pro Bold"/>
                <a:sym typeface="TT Commons Pro Bold"/>
              </a:rPr>
              <a:t> </a:t>
            </a:r>
            <a:r>
              <a:rPr lang="en-US" sz="1400" b="1" err="1">
                <a:solidFill>
                  <a:srgbClr val="004AAD"/>
                </a:solidFill>
                <a:latin typeface="TT Commons Pro Bold"/>
                <a:ea typeface="TT Commons Pro Bold"/>
                <a:cs typeface="TT Commons Pro Bold"/>
                <a:sym typeface="TT Commons Pro Bold"/>
              </a:rPr>
              <a:t>estandarizados</a:t>
            </a:r>
            <a:r>
              <a:rPr lang="en-US" sz="1400">
                <a:solidFill>
                  <a:srgbClr val="004AAD"/>
                </a:solidFill>
                <a:latin typeface="TT Commons Pro"/>
                <a:ea typeface="TT Commons Pro"/>
                <a:cs typeface="TT Commons Pro"/>
                <a:sym typeface="TT Commons Pro"/>
              </a:rPr>
              <a:t> para </a:t>
            </a:r>
            <a:r>
              <a:rPr lang="en-US" sz="1400" err="1">
                <a:solidFill>
                  <a:srgbClr val="004AAD"/>
                </a:solidFill>
                <a:latin typeface="TT Commons Pro"/>
                <a:ea typeface="TT Commons Pro"/>
                <a:cs typeface="TT Commons Pro"/>
                <a:sym typeface="TT Commons Pro"/>
              </a:rPr>
              <a:t>procesar</a:t>
            </a:r>
            <a:r>
              <a:rPr lang="en-US" sz="1400">
                <a:solidFill>
                  <a:srgbClr val="004AAD"/>
                </a:solidFill>
                <a:latin typeface="TT Commons Pro"/>
                <a:ea typeface="TT Commons Pro"/>
                <a:cs typeface="TT Commons Pro"/>
                <a:sym typeface="TT Commons Pro"/>
              </a:rPr>
              <a:t> los </a:t>
            </a:r>
            <a:r>
              <a:rPr lang="en-US" sz="1400" err="1">
                <a:solidFill>
                  <a:srgbClr val="004AAD"/>
                </a:solidFill>
                <a:latin typeface="TT Commons Pro"/>
                <a:ea typeface="TT Commons Pro"/>
                <a:cs typeface="TT Commons Pro"/>
                <a:sym typeface="TT Commons Pro"/>
              </a:rPr>
              <a:t>datos</a:t>
            </a:r>
            <a:r>
              <a:rPr lang="en-US" sz="1400">
                <a:solidFill>
                  <a:srgbClr val="004AAD"/>
                </a:solidFill>
                <a:latin typeface="TT Commons Pro"/>
                <a:ea typeface="TT Commons Pro"/>
                <a:cs typeface="TT Commons Pro"/>
                <a:sym typeface="TT Commons Pro"/>
              </a:rPr>
              <a:t>. </a:t>
            </a:r>
          </a:p>
        </p:txBody>
      </p:sp>
      <p:sp>
        <p:nvSpPr>
          <p:cNvPr id="13" name="Freeform 13"/>
          <p:cNvSpPr/>
          <p:nvPr/>
        </p:nvSpPr>
        <p:spPr>
          <a:xfrm>
            <a:off x="7885976" y="3599557"/>
            <a:ext cx="4089738" cy="2575704"/>
          </a:xfrm>
          <a:custGeom>
            <a:avLst/>
            <a:gdLst/>
            <a:ahLst/>
            <a:cxnLst/>
            <a:rect l="l" t="t" r="r" b="b"/>
            <a:pathLst>
              <a:path w="6134607" h="3863556">
                <a:moveTo>
                  <a:pt x="0" y="0"/>
                </a:moveTo>
                <a:lnTo>
                  <a:pt x="6134607" y="0"/>
                </a:lnTo>
                <a:lnTo>
                  <a:pt x="6134607" y="3863557"/>
                </a:lnTo>
                <a:lnTo>
                  <a:pt x="0" y="3863557"/>
                </a:lnTo>
                <a:lnTo>
                  <a:pt x="0" y="0"/>
                </a:lnTo>
                <a:close/>
              </a:path>
            </a:pathLst>
          </a:custGeom>
          <a:blipFill>
            <a:blip r:embed="rId2"/>
            <a:stretch>
              <a:fillRect/>
            </a:stretch>
          </a:blipFill>
        </p:spPr>
        <p:txBody>
          <a:bodyPr/>
          <a:lstStyle/>
          <a:p>
            <a:pPr defTabSz="609630"/>
            <a:endParaRPr lang="es-CL" sz="1200">
              <a:solidFill>
                <a:prstClr val="black"/>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2"/>
          <p:cNvSpPr txBox="1"/>
          <p:nvPr/>
        </p:nvSpPr>
        <p:spPr>
          <a:xfrm>
            <a:off x="483837" y="610072"/>
            <a:ext cx="2000511" cy="483081"/>
          </a:xfrm>
          <a:prstGeom prst="rect">
            <a:avLst/>
          </a:prstGeom>
        </p:spPr>
        <p:txBody>
          <a:bodyPr lIns="0" tIns="0" rIns="0" bIns="0" rtlCol="0" anchor="t">
            <a:spAutoFit/>
          </a:bodyPr>
          <a:lstStyle/>
          <a:p>
            <a:pPr defTabSz="609630">
              <a:lnSpc>
                <a:spcPts val="3461"/>
              </a:lnSpc>
            </a:pPr>
            <a:r>
              <a:rPr lang="en-US" sz="4326" b="1">
                <a:solidFill>
                  <a:srgbClr val="426BD8"/>
                </a:solidFill>
                <a:latin typeface="TT Commons Pro Bold"/>
                <a:ea typeface="TT Commons Pro Bold"/>
                <a:cs typeface="TT Commons Pro Bold"/>
                <a:sym typeface="TT Commons Pro Bold"/>
              </a:rPr>
              <a:t>Visión</a:t>
            </a:r>
          </a:p>
        </p:txBody>
      </p:sp>
      <p:sp>
        <p:nvSpPr>
          <p:cNvPr id="3" name="Freeform 3" descr="Check In outline"/>
          <p:cNvSpPr/>
          <p:nvPr/>
        </p:nvSpPr>
        <p:spPr>
          <a:xfrm>
            <a:off x="4638536" y="5563677"/>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s-CL" sz="1200">
              <a:solidFill>
                <a:prstClr val="black"/>
              </a:solidFill>
              <a:latin typeface="Calibri"/>
            </a:endParaRPr>
          </a:p>
        </p:txBody>
      </p:sp>
      <p:sp>
        <p:nvSpPr>
          <p:cNvPr id="4" name="Freeform 4" descr="Quadcopter outline"/>
          <p:cNvSpPr/>
          <p:nvPr/>
        </p:nvSpPr>
        <p:spPr>
          <a:xfrm>
            <a:off x="10643307" y="3358459"/>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s-CL" sz="1200">
              <a:solidFill>
                <a:prstClr val="black"/>
              </a:solidFill>
              <a:latin typeface="Calibri"/>
            </a:endParaRPr>
          </a:p>
        </p:txBody>
      </p:sp>
      <p:sp>
        <p:nvSpPr>
          <p:cNvPr id="5" name="Freeform 5" descr="Usb Stick outline"/>
          <p:cNvSpPr/>
          <p:nvPr/>
        </p:nvSpPr>
        <p:spPr>
          <a:xfrm>
            <a:off x="5534626" y="5585245"/>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s-CL" sz="1200">
              <a:solidFill>
                <a:prstClr val="black"/>
              </a:solidFill>
              <a:latin typeface="Calibri"/>
            </a:endParaRPr>
          </a:p>
        </p:txBody>
      </p:sp>
      <p:sp>
        <p:nvSpPr>
          <p:cNvPr id="6" name="Freeform 6" descr="Web cam outline"/>
          <p:cNvSpPr/>
          <p:nvPr/>
        </p:nvSpPr>
        <p:spPr>
          <a:xfrm>
            <a:off x="2844966" y="5359476"/>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s-CL" sz="1200">
              <a:solidFill>
                <a:prstClr val="black"/>
              </a:solidFill>
              <a:latin typeface="Calibri"/>
            </a:endParaRPr>
          </a:p>
        </p:txBody>
      </p:sp>
      <p:sp>
        <p:nvSpPr>
          <p:cNvPr id="7" name="Freeform 7" descr="Solar Panels outline"/>
          <p:cNvSpPr/>
          <p:nvPr/>
        </p:nvSpPr>
        <p:spPr>
          <a:xfrm>
            <a:off x="6430716" y="5435633"/>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s-CL" sz="1200">
              <a:solidFill>
                <a:prstClr val="black"/>
              </a:solidFill>
              <a:latin typeface="Calibri"/>
            </a:endParaRPr>
          </a:p>
        </p:txBody>
      </p:sp>
      <p:sp>
        <p:nvSpPr>
          <p:cNvPr id="8" name="Freeform 8" descr="Wind Turbines outline"/>
          <p:cNvSpPr/>
          <p:nvPr/>
        </p:nvSpPr>
        <p:spPr>
          <a:xfrm>
            <a:off x="6932733" y="5435633"/>
            <a:ext cx="543399" cy="543399"/>
          </a:xfrm>
          <a:custGeom>
            <a:avLst/>
            <a:gdLst/>
            <a:ahLst/>
            <a:cxnLst/>
            <a:rect l="l" t="t" r="r" b="b"/>
            <a:pathLst>
              <a:path w="815099" h="815099">
                <a:moveTo>
                  <a:pt x="0" y="0"/>
                </a:moveTo>
                <a:lnTo>
                  <a:pt x="815100" y="0"/>
                </a:lnTo>
                <a:lnTo>
                  <a:pt x="815100" y="815099"/>
                </a:lnTo>
                <a:lnTo>
                  <a:pt x="0" y="8150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s-CL" sz="1200">
              <a:solidFill>
                <a:prstClr val="black"/>
              </a:solidFill>
              <a:latin typeface="Calibri"/>
            </a:endParaRPr>
          </a:p>
        </p:txBody>
      </p:sp>
      <p:sp>
        <p:nvSpPr>
          <p:cNvPr id="9" name="Freeform 9" descr="Work from home Wi-Fi outline"/>
          <p:cNvSpPr/>
          <p:nvPr/>
        </p:nvSpPr>
        <p:spPr>
          <a:xfrm>
            <a:off x="3742446" y="5417799"/>
            <a:ext cx="543399" cy="543399"/>
          </a:xfrm>
          <a:custGeom>
            <a:avLst/>
            <a:gdLst/>
            <a:ahLst/>
            <a:cxnLst/>
            <a:rect l="l" t="t" r="r" b="b"/>
            <a:pathLst>
              <a:path w="815099" h="815099">
                <a:moveTo>
                  <a:pt x="0" y="0"/>
                </a:moveTo>
                <a:lnTo>
                  <a:pt x="815100" y="0"/>
                </a:lnTo>
                <a:lnTo>
                  <a:pt x="815100" y="815100"/>
                </a:lnTo>
                <a:lnTo>
                  <a:pt x="0" y="815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s-CL" sz="1200">
              <a:solidFill>
                <a:prstClr val="black"/>
              </a:solidFill>
              <a:latin typeface="Calibri"/>
            </a:endParaRPr>
          </a:p>
        </p:txBody>
      </p:sp>
      <p:sp>
        <p:nvSpPr>
          <p:cNvPr id="10" name="Freeform 10"/>
          <p:cNvSpPr/>
          <p:nvPr/>
        </p:nvSpPr>
        <p:spPr>
          <a:xfrm>
            <a:off x="3820677" y="1999857"/>
            <a:ext cx="4164155" cy="2272769"/>
          </a:xfrm>
          <a:custGeom>
            <a:avLst/>
            <a:gdLst/>
            <a:ahLst/>
            <a:cxnLst/>
            <a:rect l="l" t="t" r="r" b="b"/>
            <a:pathLst>
              <a:path w="6246232" h="3409153">
                <a:moveTo>
                  <a:pt x="0" y="0"/>
                </a:moveTo>
                <a:lnTo>
                  <a:pt x="6246233" y="0"/>
                </a:lnTo>
                <a:lnTo>
                  <a:pt x="6246233" y="3409153"/>
                </a:lnTo>
                <a:lnTo>
                  <a:pt x="0" y="3409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s-CL" sz="1200">
              <a:solidFill>
                <a:prstClr val="black"/>
              </a:solidFill>
              <a:latin typeface="Calibri"/>
            </a:endParaRPr>
          </a:p>
        </p:txBody>
      </p:sp>
      <p:sp>
        <p:nvSpPr>
          <p:cNvPr id="11" name="Freeform 11" descr="Imagen que contiene objeto, luz, tripié, jugador  Descripción generada automáticamente"/>
          <p:cNvSpPr/>
          <p:nvPr/>
        </p:nvSpPr>
        <p:spPr>
          <a:xfrm>
            <a:off x="557235" y="4365935"/>
            <a:ext cx="600278" cy="777860"/>
          </a:xfrm>
          <a:custGeom>
            <a:avLst/>
            <a:gdLst/>
            <a:ahLst/>
            <a:cxnLst/>
            <a:rect l="l" t="t" r="r" b="b"/>
            <a:pathLst>
              <a:path w="900417" h="1166790">
                <a:moveTo>
                  <a:pt x="0" y="0"/>
                </a:moveTo>
                <a:lnTo>
                  <a:pt x="900418" y="0"/>
                </a:lnTo>
                <a:lnTo>
                  <a:pt x="900418" y="1166791"/>
                </a:lnTo>
                <a:lnTo>
                  <a:pt x="0" y="1166791"/>
                </a:lnTo>
                <a:lnTo>
                  <a:pt x="0" y="0"/>
                </a:lnTo>
                <a:close/>
              </a:path>
            </a:pathLst>
          </a:custGeom>
          <a:blipFill>
            <a:blip r:embed="rId18"/>
            <a:stretch>
              <a:fillRect/>
            </a:stretch>
          </a:blipFill>
        </p:spPr>
        <p:txBody>
          <a:bodyPr/>
          <a:lstStyle/>
          <a:p>
            <a:pPr defTabSz="609630"/>
            <a:endParaRPr lang="es-CL" sz="1200">
              <a:solidFill>
                <a:prstClr val="black"/>
              </a:solidFill>
              <a:latin typeface="Calibri"/>
            </a:endParaRPr>
          </a:p>
        </p:txBody>
      </p:sp>
      <p:grpSp>
        <p:nvGrpSpPr>
          <p:cNvPr id="12" name="Group 12"/>
          <p:cNvGrpSpPr/>
          <p:nvPr/>
        </p:nvGrpSpPr>
        <p:grpSpPr>
          <a:xfrm>
            <a:off x="10268260" y="5536899"/>
            <a:ext cx="1293492" cy="369713"/>
            <a:chOff x="0" y="0"/>
            <a:chExt cx="2570800" cy="734800"/>
          </a:xfrm>
        </p:grpSpPr>
        <p:sp>
          <p:nvSpPr>
            <p:cNvPr id="13" name="Freeform 13"/>
            <p:cNvSpPr/>
            <p:nvPr/>
          </p:nvSpPr>
          <p:spPr>
            <a:xfrm>
              <a:off x="-254" y="0"/>
              <a:ext cx="2571496" cy="734695"/>
            </a:xfrm>
            <a:custGeom>
              <a:avLst/>
              <a:gdLst/>
              <a:ahLst/>
              <a:cxnLst/>
              <a:rect l="l" t="t" r="r" b="b"/>
              <a:pathLst>
                <a:path w="2571496" h="734695">
                  <a:moveTo>
                    <a:pt x="50800" y="260477"/>
                  </a:moveTo>
                  <a:cubicBezTo>
                    <a:pt x="62992" y="248158"/>
                    <a:pt x="77089" y="236347"/>
                    <a:pt x="92964" y="225044"/>
                  </a:cubicBezTo>
                  <a:cubicBezTo>
                    <a:pt x="104394" y="216916"/>
                    <a:pt x="120269" y="219583"/>
                    <a:pt x="128397" y="231013"/>
                  </a:cubicBezTo>
                  <a:cubicBezTo>
                    <a:pt x="136525" y="242443"/>
                    <a:pt x="133858" y="258318"/>
                    <a:pt x="122428" y="266446"/>
                  </a:cubicBezTo>
                  <a:cubicBezTo>
                    <a:pt x="108458" y="276352"/>
                    <a:pt x="96647" y="286385"/>
                    <a:pt x="86868" y="296164"/>
                  </a:cubicBezTo>
                  <a:cubicBezTo>
                    <a:pt x="77089" y="305943"/>
                    <a:pt x="60960" y="306197"/>
                    <a:pt x="50927" y="296291"/>
                  </a:cubicBezTo>
                  <a:cubicBezTo>
                    <a:pt x="40894" y="286385"/>
                    <a:pt x="40894" y="270383"/>
                    <a:pt x="50800" y="260350"/>
                  </a:cubicBezTo>
                  <a:close/>
                  <a:moveTo>
                    <a:pt x="138303" y="196469"/>
                  </a:moveTo>
                  <a:cubicBezTo>
                    <a:pt x="152908" y="188214"/>
                    <a:pt x="168656" y="180213"/>
                    <a:pt x="185293" y="172466"/>
                  </a:cubicBezTo>
                  <a:cubicBezTo>
                    <a:pt x="197993" y="166497"/>
                    <a:pt x="213106" y="172085"/>
                    <a:pt x="219075" y="184785"/>
                  </a:cubicBezTo>
                  <a:cubicBezTo>
                    <a:pt x="225044" y="197485"/>
                    <a:pt x="219456" y="212598"/>
                    <a:pt x="206756" y="218567"/>
                  </a:cubicBezTo>
                  <a:cubicBezTo>
                    <a:pt x="191135" y="225806"/>
                    <a:pt x="176657" y="233299"/>
                    <a:pt x="163195" y="240792"/>
                  </a:cubicBezTo>
                  <a:cubicBezTo>
                    <a:pt x="151003" y="247650"/>
                    <a:pt x="135509" y="243332"/>
                    <a:pt x="128651" y="231013"/>
                  </a:cubicBezTo>
                  <a:cubicBezTo>
                    <a:pt x="121793" y="218694"/>
                    <a:pt x="126111" y="203327"/>
                    <a:pt x="138430" y="196469"/>
                  </a:cubicBezTo>
                  <a:close/>
                  <a:moveTo>
                    <a:pt x="233299" y="151892"/>
                  </a:moveTo>
                  <a:cubicBezTo>
                    <a:pt x="248793" y="145669"/>
                    <a:pt x="265049" y="139573"/>
                    <a:pt x="281940" y="133731"/>
                  </a:cubicBezTo>
                  <a:cubicBezTo>
                    <a:pt x="295148" y="129159"/>
                    <a:pt x="309626" y="136144"/>
                    <a:pt x="314325" y="149352"/>
                  </a:cubicBezTo>
                  <a:cubicBezTo>
                    <a:pt x="319024" y="162560"/>
                    <a:pt x="311912" y="177038"/>
                    <a:pt x="298704" y="181737"/>
                  </a:cubicBezTo>
                  <a:cubicBezTo>
                    <a:pt x="282448" y="187452"/>
                    <a:pt x="266954" y="193167"/>
                    <a:pt x="252222" y="199136"/>
                  </a:cubicBezTo>
                  <a:cubicBezTo>
                    <a:pt x="239141" y="204343"/>
                    <a:pt x="224409" y="197993"/>
                    <a:pt x="219202" y="185039"/>
                  </a:cubicBezTo>
                  <a:cubicBezTo>
                    <a:pt x="213995" y="172085"/>
                    <a:pt x="220345" y="157226"/>
                    <a:pt x="233299" y="152019"/>
                  </a:cubicBezTo>
                  <a:close/>
                  <a:moveTo>
                    <a:pt x="331089" y="117729"/>
                  </a:moveTo>
                  <a:cubicBezTo>
                    <a:pt x="347091" y="112776"/>
                    <a:pt x="363601" y="107950"/>
                    <a:pt x="380619" y="103251"/>
                  </a:cubicBezTo>
                  <a:cubicBezTo>
                    <a:pt x="394081" y="99568"/>
                    <a:pt x="408178" y="107442"/>
                    <a:pt x="411861" y="121031"/>
                  </a:cubicBezTo>
                  <a:cubicBezTo>
                    <a:pt x="415544" y="134620"/>
                    <a:pt x="407670" y="148590"/>
                    <a:pt x="394081" y="152273"/>
                  </a:cubicBezTo>
                  <a:cubicBezTo>
                    <a:pt x="377571" y="156845"/>
                    <a:pt x="361569" y="161544"/>
                    <a:pt x="346075" y="166243"/>
                  </a:cubicBezTo>
                  <a:cubicBezTo>
                    <a:pt x="332613" y="170434"/>
                    <a:pt x="318389" y="162941"/>
                    <a:pt x="314325" y="149479"/>
                  </a:cubicBezTo>
                  <a:cubicBezTo>
                    <a:pt x="310261" y="136017"/>
                    <a:pt x="317627" y="121793"/>
                    <a:pt x="331089" y="117729"/>
                  </a:cubicBezTo>
                  <a:close/>
                  <a:moveTo>
                    <a:pt x="430149" y="90170"/>
                  </a:moveTo>
                  <a:cubicBezTo>
                    <a:pt x="446405" y="86106"/>
                    <a:pt x="463169" y="82169"/>
                    <a:pt x="480187" y="78359"/>
                  </a:cubicBezTo>
                  <a:cubicBezTo>
                    <a:pt x="493903" y="75311"/>
                    <a:pt x="507492" y="83947"/>
                    <a:pt x="510540" y="97663"/>
                  </a:cubicBezTo>
                  <a:cubicBezTo>
                    <a:pt x="513588" y="111379"/>
                    <a:pt x="504952" y="124968"/>
                    <a:pt x="491236" y="128016"/>
                  </a:cubicBezTo>
                  <a:cubicBezTo>
                    <a:pt x="474599" y="131699"/>
                    <a:pt x="458216" y="135509"/>
                    <a:pt x="442341" y="139573"/>
                  </a:cubicBezTo>
                  <a:cubicBezTo>
                    <a:pt x="428752" y="143002"/>
                    <a:pt x="414909" y="134620"/>
                    <a:pt x="411607" y="121031"/>
                  </a:cubicBezTo>
                  <a:cubicBezTo>
                    <a:pt x="408305" y="107442"/>
                    <a:pt x="416560" y="93599"/>
                    <a:pt x="430149" y="90297"/>
                  </a:cubicBezTo>
                  <a:close/>
                  <a:moveTo>
                    <a:pt x="530352" y="67818"/>
                  </a:moveTo>
                  <a:cubicBezTo>
                    <a:pt x="546862" y="64516"/>
                    <a:pt x="563626" y="61341"/>
                    <a:pt x="580771" y="58166"/>
                  </a:cubicBezTo>
                  <a:cubicBezTo>
                    <a:pt x="594614" y="55626"/>
                    <a:pt x="607822" y="64770"/>
                    <a:pt x="610362" y="78613"/>
                  </a:cubicBezTo>
                  <a:cubicBezTo>
                    <a:pt x="612902" y="92456"/>
                    <a:pt x="603758" y="105664"/>
                    <a:pt x="589915" y="108204"/>
                  </a:cubicBezTo>
                  <a:cubicBezTo>
                    <a:pt x="573151" y="111252"/>
                    <a:pt x="556641" y="114427"/>
                    <a:pt x="540512" y="117729"/>
                  </a:cubicBezTo>
                  <a:cubicBezTo>
                    <a:pt x="526796" y="120523"/>
                    <a:pt x="513334" y="111633"/>
                    <a:pt x="510540" y="97790"/>
                  </a:cubicBezTo>
                  <a:cubicBezTo>
                    <a:pt x="507746" y="83947"/>
                    <a:pt x="516636" y="70612"/>
                    <a:pt x="530479" y="67818"/>
                  </a:cubicBezTo>
                  <a:close/>
                  <a:moveTo>
                    <a:pt x="631317" y="49403"/>
                  </a:moveTo>
                  <a:cubicBezTo>
                    <a:pt x="647954" y="46736"/>
                    <a:pt x="664845" y="44069"/>
                    <a:pt x="681863" y="41529"/>
                  </a:cubicBezTo>
                  <a:cubicBezTo>
                    <a:pt x="695706" y="39497"/>
                    <a:pt x="708660" y="49022"/>
                    <a:pt x="710692" y="62992"/>
                  </a:cubicBezTo>
                  <a:cubicBezTo>
                    <a:pt x="712724" y="76962"/>
                    <a:pt x="703199" y="89789"/>
                    <a:pt x="689229" y="91821"/>
                  </a:cubicBezTo>
                  <a:cubicBezTo>
                    <a:pt x="672338" y="94361"/>
                    <a:pt x="655828" y="96901"/>
                    <a:pt x="639445" y="99568"/>
                  </a:cubicBezTo>
                  <a:cubicBezTo>
                    <a:pt x="625602" y="101854"/>
                    <a:pt x="612521" y="92456"/>
                    <a:pt x="610235" y="78613"/>
                  </a:cubicBezTo>
                  <a:cubicBezTo>
                    <a:pt x="607949" y="64770"/>
                    <a:pt x="617347" y="51689"/>
                    <a:pt x="631190" y="49403"/>
                  </a:cubicBezTo>
                  <a:close/>
                  <a:moveTo>
                    <a:pt x="732536" y="34417"/>
                  </a:moveTo>
                  <a:cubicBezTo>
                    <a:pt x="749300" y="32258"/>
                    <a:pt x="766191" y="30099"/>
                    <a:pt x="783336" y="28067"/>
                  </a:cubicBezTo>
                  <a:cubicBezTo>
                    <a:pt x="797306" y="26416"/>
                    <a:pt x="809879" y="36449"/>
                    <a:pt x="811530" y="50292"/>
                  </a:cubicBezTo>
                  <a:cubicBezTo>
                    <a:pt x="813181" y="64135"/>
                    <a:pt x="803148" y="76835"/>
                    <a:pt x="789305" y="78486"/>
                  </a:cubicBezTo>
                  <a:cubicBezTo>
                    <a:pt x="772414" y="80518"/>
                    <a:pt x="755777" y="82550"/>
                    <a:pt x="739267" y="84709"/>
                  </a:cubicBezTo>
                  <a:cubicBezTo>
                    <a:pt x="725297" y="86487"/>
                    <a:pt x="712597" y="76708"/>
                    <a:pt x="710819" y="62865"/>
                  </a:cubicBezTo>
                  <a:cubicBezTo>
                    <a:pt x="709041" y="49022"/>
                    <a:pt x="718820" y="36195"/>
                    <a:pt x="732663" y="34417"/>
                  </a:cubicBezTo>
                  <a:close/>
                  <a:moveTo>
                    <a:pt x="834263" y="22479"/>
                  </a:moveTo>
                  <a:cubicBezTo>
                    <a:pt x="851027" y="20701"/>
                    <a:pt x="868045" y="19050"/>
                    <a:pt x="885190" y="17526"/>
                  </a:cubicBezTo>
                  <a:cubicBezTo>
                    <a:pt x="899160" y="16256"/>
                    <a:pt x="911479" y="26543"/>
                    <a:pt x="912749" y="40513"/>
                  </a:cubicBezTo>
                  <a:cubicBezTo>
                    <a:pt x="914019" y="54483"/>
                    <a:pt x="903732" y="66802"/>
                    <a:pt x="889762" y="68072"/>
                  </a:cubicBezTo>
                  <a:cubicBezTo>
                    <a:pt x="872871" y="69596"/>
                    <a:pt x="856107" y="71247"/>
                    <a:pt x="839470" y="72898"/>
                  </a:cubicBezTo>
                  <a:cubicBezTo>
                    <a:pt x="825500" y="74295"/>
                    <a:pt x="813054" y="64262"/>
                    <a:pt x="811530" y="50292"/>
                  </a:cubicBezTo>
                  <a:cubicBezTo>
                    <a:pt x="810006" y="36322"/>
                    <a:pt x="820166" y="23876"/>
                    <a:pt x="834136" y="22352"/>
                  </a:cubicBezTo>
                  <a:close/>
                  <a:moveTo>
                    <a:pt x="935990" y="13081"/>
                  </a:moveTo>
                  <a:cubicBezTo>
                    <a:pt x="952881" y="11811"/>
                    <a:pt x="969899" y="10541"/>
                    <a:pt x="986917" y="9398"/>
                  </a:cubicBezTo>
                  <a:cubicBezTo>
                    <a:pt x="1000887" y="8509"/>
                    <a:pt x="1012952" y="19050"/>
                    <a:pt x="1013968" y="33020"/>
                  </a:cubicBezTo>
                  <a:cubicBezTo>
                    <a:pt x="1014984" y="46990"/>
                    <a:pt x="1004316" y="59055"/>
                    <a:pt x="990346" y="60071"/>
                  </a:cubicBezTo>
                  <a:cubicBezTo>
                    <a:pt x="973455" y="61214"/>
                    <a:pt x="956691" y="62357"/>
                    <a:pt x="939927" y="63627"/>
                  </a:cubicBezTo>
                  <a:cubicBezTo>
                    <a:pt x="925957" y="64770"/>
                    <a:pt x="913765" y="54229"/>
                    <a:pt x="912622" y="40259"/>
                  </a:cubicBezTo>
                  <a:cubicBezTo>
                    <a:pt x="911479" y="26289"/>
                    <a:pt x="922020" y="14097"/>
                    <a:pt x="935990" y="12954"/>
                  </a:cubicBezTo>
                  <a:close/>
                  <a:moveTo>
                    <a:pt x="1037971" y="6604"/>
                  </a:moveTo>
                  <a:cubicBezTo>
                    <a:pt x="1054862" y="5715"/>
                    <a:pt x="1071880" y="4826"/>
                    <a:pt x="1089025" y="4064"/>
                  </a:cubicBezTo>
                  <a:cubicBezTo>
                    <a:pt x="1102995" y="3429"/>
                    <a:pt x="1114933" y="14351"/>
                    <a:pt x="1115441" y="28321"/>
                  </a:cubicBezTo>
                  <a:cubicBezTo>
                    <a:pt x="1115949" y="42291"/>
                    <a:pt x="1105154" y="54229"/>
                    <a:pt x="1091184" y="54864"/>
                  </a:cubicBezTo>
                  <a:cubicBezTo>
                    <a:pt x="1074293" y="55626"/>
                    <a:pt x="1057402" y="56388"/>
                    <a:pt x="1040765" y="57277"/>
                  </a:cubicBezTo>
                  <a:cubicBezTo>
                    <a:pt x="1026795" y="58039"/>
                    <a:pt x="1014730" y="47244"/>
                    <a:pt x="1014095" y="33274"/>
                  </a:cubicBezTo>
                  <a:cubicBezTo>
                    <a:pt x="1013460" y="19304"/>
                    <a:pt x="1024001" y="7366"/>
                    <a:pt x="1037971" y="6604"/>
                  </a:cubicBezTo>
                  <a:close/>
                  <a:moveTo>
                    <a:pt x="1140079" y="2286"/>
                  </a:moveTo>
                  <a:cubicBezTo>
                    <a:pt x="1156970" y="1778"/>
                    <a:pt x="1173988" y="1270"/>
                    <a:pt x="1191133" y="889"/>
                  </a:cubicBezTo>
                  <a:cubicBezTo>
                    <a:pt x="1205103" y="635"/>
                    <a:pt x="1216787" y="11811"/>
                    <a:pt x="1217041" y="25781"/>
                  </a:cubicBezTo>
                  <a:cubicBezTo>
                    <a:pt x="1217295" y="39751"/>
                    <a:pt x="1206119" y="51435"/>
                    <a:pt x="1192149" y="51689"/>
                  </a:cubicBezTo>
                  <a:cubicBezTo>
                    <a:pt x="1175258" y="52070"/>
                    <a:pt x="1158367" y="52451"/>
                    <a:pt x="1141603" y="52959"/>
                  </a:cubicBezTo>
                  <a:cubicBezTo>
                    <a:pt x="1127633" y="53340"/>
                    <a:pt x="1115822" y="42418"/>
                    <a:pt x="1115441" y="28321"/>
                  </a:cubicBezTo>
                  <a:cubicBezTo>
                    <a:pt x="1115060" y="14224"/>
                    <a:pt x="1126109" y="2667"/>
                    <a:pt x="1140079" y="2286"/>
                  </a:cubicBezTo>
                  <a:close/>
                  <a:moveTo>
                    <a:pt x="1242187" y="254"/>
                  </a:moveTo>
                  <a:cubicBezTo>
                    <a:pt x="1256665" y="127"/>
                    <a:pt x="1271143" y="0"/>
                    <a:pt x="1285621" y="0"/>
                  </a:cubicBezTo>
                  <a:lnTo>
                    <a:pt x="1285621" y="25400"/>
                  </a:lnTo>
                  <a:lnTo>
                    <a:pt x="1285621" y="0"/>
                  </a:lnTo>
                  <a:cubicBezTo>
                    <a:pt x="1288161" y="0"/>
                    <a:pt x="1290701" y="0"/>
                    <a:pt x="1293241" y="0"/>
                  </a:cubicBezTo>
                  <a:cubicBezTo>
                    <a:pt x="1307211" y="0"/>
                    <a:pt x="1318641" y="11430"/>
                    <a:pt x="1318641" y="25400"/>
                  </a:cubicBezTo>
                  <a:cubicBezTo>
                    <a:pt x="1318641" y="39370"/>
                    <a:pt x="1307211" y="50800"/>
                    <a:pt x="1293241" y="50800"/>
                  </a:cubicBezTo>
                  <a:cubicBezTo>
                    <a:pt x="1290701" y="50800"/>
                    <a:pt x="1288161" y="50800"/>
                    <a:pt x="1285621" y="50800"/>
                  </a:cubicBezTo>
                  <a:cubicBezTo>
                    <a:pt x="1271270" y="50800"/>
                    <a:pt x="1256919" y="50927"/>
                    <a:pt x="1242695" y="51054"/>
                  </a:cubicBezTo>
                  <a:cubicBezTo>
                    <a:pt x="1228725" y="51181"/>
                    <a:pt x="1217168" y="39878"/>
                    <a:pt x="1217041" y="25908"/>
                  </a:cubicBezTo>
                  <a:cubicBezTo>
                    <a:pt x="1216914" y="11938"/>
                    <a:pt x="1228217" y="381"/>
                    <a:pt x="1242187" y="254"/>
                  </a:cubicBezTo>
                  <a:close/>
                  <a:moveTo>
                    <a:pt x="1344295" y="381"/>
                  </a:moveTo>
                  <a:cubicBezTo>
                    <a:pt x="1361440" y="635"/>
                    <a:pt x="1378458" y="889"/>
                    <a:pt x="1395349" y="1270"/>
                  </a:cubicBezTo>
                  <a:cubicBezTo>
                    <a:pt x="1409319" y="1651"/>
                    <a:pt x="1420495" y="13208"/>
                    <a:pt x="1420114" y="27305"/>
                  </a:cubicBezTo>
                  <a:cubicBezTo>
                    <a:pt x="1419733" y="41402"/>
                    <a:pt x="1408176" y="52451"/>
                    <a:pt x="1394079" y="52070"/>
                  </a:cubicBezTo>
                  <a:cubicBezTo>
                    <a:pt x="1377315" y="51689"/>
                    <a:pt x="1360551" y="51435"/>
                    <a:pt x="1343533" y="51181"/>
                  </a:cubicBezTo>
                  <a:cubicBezTo>
                    <a:pt x="1329563" y="51054"/>
                    <a:pt x="1318260" y="39497"/>
                    <a:pt x="1318387" y="25527"/>
                  </a:cubicBezTo>
                  <a:cubicBezTo>
                    <a:pt x="1318514" y="11557"/>
                    <a:pt x="1330071" y="254"/>
                    <a:pt x="1344041" y="381"/>
                  </a:cubicBezTo>
                  <a:close/>
                  <a:moveTo>
                    <a:pt x="1446149" y="2794"/>
                  </a:moveTo>
                  <a:cubicBezTo>
                    <a:pt x="1463294" y="3429"/>
                    <a:pt x="1480312" y="4064"/>
                    <a:pt x="1497203" y="4826"/>
                  </a:cubicBezTo>
                  <a:cubicBezTo>
                    <a:pt x="1511173" y="5461"/>
                    <a:pt x="1522095" y="17399"/>
                    <a:pt x="1521460" y="31369"/>
                  </a:cubicBezTo>
                  <a:cubicBezTo>
                    <a:pt x="1520825" y="45339"/>
                    <a:pt x="1508887" y="56261"/>
                    <a:pt x="1494917" y="55626"/>
                  </a:cubicBezTo>
                  <a:cubicBezTo>
                    <a:pt x="1478153" y="54864"/>
                    <a:pt x="1461389" y="54229"/>
                    <a:pt x="1444498" y="53594"/>
                  </a:cubicBezTo>
                  <a:cubicBezTo>
                    <a:pt x="1430528" y="53086"/>
                    <a:pt x="1419479" y="41402"/>
                    <a:pt x="1419987" y="27305"/>
                  </a:cubicBezTo>
                  <a:cubicBezTo>
                    <a:pt x="1420495" y="13208"/>
                    <a:pt x="1432179" y="2286"/>
                    <a:pt x="1446276" y="2794"/>
                  </a:cubicBezTo>
                  <a:close/>
                  <a:moveTo>
                    <a:pt x="1548384" y="7493"/>
                  </a:moveTo>
                  <a:cubicBezTo>
                    <a:pt x="1565529" y="8509"/>
                    <a:pt x="1582547" y="9525"/>
                    <a:pt x="1599438" y="10668"/>
                  </a:cubicBezTo>
                  <a:cubicBezTo>
                    <a:pt x="1613408" y="11684"/>
                    <a:pt x="1623949" y="23749"/>
                    <a:pt x="1623060" y="37719"/>
                  </a:cubicBezTo>
                  <a:cubicBezTo>
                    <a:pt x="1622171" y="51689"/>
                    <a:pt x="1609979" y="62230"/>
                    <a:pt x="1596009" y="61341"/>
                  </a:cubicBezTo>
                  <a:cubicBezTo>
                    <a:pt x="1579372" y="60198"/>
                    <a:pt x="1562481" y="59182"/>
                    <a:pt x="1545590" y="58166"/>
                  </a:cubicBezTo>
                  <a:cubicBezTo>
                    <a:pt x="1531620" y="57404"/>
                    <a:pt x="1520825" y="45339"/>
                    <a:pt x="1521714" y="31369"/>
                  </a:cubicBezTo>
                  <a:cubicBezTo>
                    <a:pt x="1522603" y="17399"/>
                    <a:pt x="1534541" y="6604"/>
                    <a:pt x="1548638" y="7366"/>
                  </a:cubicBezTo>
                  <a:close/>
                  <a:moveTo>
                    <a:pt x="1650619" y="14478"/>
                  </a:moveTo>
                  <a:cubicBezTo>
                    <a:pt x="1667764" y="15875"/>
                    <a:pt x="1684782" y="17399"/>
                    <a:pt x="1701546" y="18923"/>
                  </a:cubicBezTo>
                  <a:cubicBezTo>
                    <a:pt x="1715516" y="20193"/>
                    <a:pt x="1725803" y="32639"/>
                    <a:pt x="1724406" y="46609"/>
                  </a:cubicBezTo>
                  <a:cubicBezTo>
                    <a:pt x="1723009" y="60579"/>
                    <a:pt x="1710690" y="70866"/>
                    <a:pt x="1696720" y="69469"/>
                  </a:cubicBezTo>
                  <a:cubicBezTo>
                    <a:pt x="1680083" y="67945"/>
                    <a:pt x="1663319" y="66421"/>
                    <a:pt x="1646428" y="65024"/>
                  </a:cubicBezTo>
                  <a:cubicBezTo>
                    <a:pt x="1632458" y="63881"/>
                    <a:pt x="1622044" y="51689"/>
                    <a:pt x="1623187" y="37592"/>
                  </a:cubicBezTo>
                  <a:cubicBezTo>
                    <a:pt x="1624330" y="23495"/>
                    <a:pt x="1636522" y="13208"/>
                    <a:pt x="1650619" y="14351"/>
                  </a:cubicBezTo>
                  <a:close/>
                  <a:moveTo>
                    <a:pt x="1752473" y="24003"/>
                  </a:moveTo>
                  <a:cubicBezTo>
                    <a:pt x="1769618" y="25908"/>
                    <a:pt x="1786509" y="27813"/>
                    <a:pt x="1803273" y="29845"/>
                  </a:cubicBezTo>
                  <a:cubicBezTo>
                    <a:pt x="1817243" y="31496"/>
                    <a:pt x="1827149" y="44196"/>
                    <a:pt x="1825371" y="58166"/>
                  </a:cubicBezTo>
                  <a:cubicBezTo>
                    <a:pt x="1823593" y="72136"/>
                    <a:pt x="1811020" y="82042"/>
                    <a:pt x="1797050" y="80264"/>
                  </a:cubicBezTo>
                  <a:cubicBezTo>
                    <a:pt x="1780540" y="78232"/>
                    <a:pt x="1763776" y="76327"/>
                    <a:pt x="1746885" y="74549"/>
                  </a:cubicBezTo>
                  <a:cubicBezTo>
                    <a:pt x="1732915" y="73025"/>
                    <a:pt x="1722882" y="60579"/>
                    <a:pt x="1724406" y="46609"/>
                  </a:cubicBezTo>
                  <a:cubicBezTo>
                    <a:pt x="1725930" y="32639"/>
                    <a:pt x="1738376" y="22606"/>
                    <a:pt x="1752346" y="24130"/>
                  </a:cubicBezTo>
                  <a:close/>
                  <a:moveTo>
                    <a:pt x="1853946" y="36449"/>
                  </a:moveTo>
                  <a:cubicBezTo>
                    <a:pt x="1871091" y="38735"/>
                    <a:pt x="1887982" y="41275"/>
                    <a:pt x="1904619" y="43815"/>
                  </a:cubicBezTo>
                  <a:cubicBezTo>
                    <a:pt x="1918462" y="45974"/>
                    <a:pt x="1927987" y="58928"/>
                    <a:pt x="1925955" y="72771"/>
                  </a:cubicBezTo>
                  <a:cubicBezTo>
                    <a:pt x="1923923" y="86614"/>
                    <a:pt x="1910842" y="96139"/>
                    <a:pt x="1896999" y="94107"/>
                  </a:cubicBezTo>
                  <a:cubicBezTo>
                    <a:pt x="1880616" y="91567"/>
                    <a:pt x="1863979" y="89154"/>
                    <a:pt x="1847088" y="86868"/>
                  </a:cubicBezTo>
                  <a:cubicBezTo>
                    <a:pt x="1833245" y="84963"/>
                    <a:pt x="1823466" y="72136"/>
                    <a:pt x="1825371" y="58293"/>
                  </a:cubicBezTo>
                  <a:cubicBezTo>
                    <a:pt x="1827276" y="44450"/>
                    <a:pt x="1840103" y="34671"/>
                    <a:pt x="1853946" y="36576"/>
                  </a:cubicBezTo>
                  <a:close/>
                  <a:moveTo>
                    <a:pt x="1955165" y="51943"/>
                  </a:moveTo>
                  <a:cubicBezTo>
                    <a:pt x="1972310" y="54864"/>
                    <a:pt x="1989074" y="57785"/>
                    <a:pt x="2005584" y="60960"/>
                  </a:cubicBezTo>
                  <a:cubicBezTo>
                    <a:pt x="2019427" y="63500"/>
                    <a:pt x="2028444" y="76835"/>
                    <a:pt x="2025904" y="90551"/>
                  </a:cubicBezTo>
                  <a:cubicBezTo>
                    <a:pt x="2023364" y="104267"/>
                    <a:pt x="2010029" y="113411"/>
                    <a:pt x="1996313" y="110871"/>
                  </a:cubicBezTo>
                  <a:cubicBezTo>
                    <a:pt x="1980057" y="107823"/>
                    <a:pt x="1963547" y="104902"/>
                    <a:pt x="1946783" y="101981"/>
                  </a:cubicBezTo>
                  <a:cubicBezTo>
                    <a:pt x="1932940" y="99695"/>
                    <a:pt x="1923669" y="86487"/>
                    <a:pt x="1925955" y="72644"/>
                  </a:cubicBezTo>
                  <a:cubicBezTo>
                    <a:pt x="1928241" y="58801"/>
                    <a:pt x="1941449" y="49530"/>
                    <a:pt x="1955292" y="51816"/>
                  </a:cubicBezTo>
                  <a:close/>
                  <a:moveTo>
                    <a:pt x="2056130" y="70739"/>
                  </a:moveTo>
                  <a:cubicBezTo>
                    <a:pt x="2073148" y="74295"/>
                    <a:pt x="2089912" y="77978"/>
                    <a:pt x="2106295" y="81661"/>
                  </a:cubicBezTo>
                  <a:cubicBezTo>
                    <a:pt x="2120011" y="84836"/>
                    <a:pt x="2128520" y="98425"/>
                    <a:pt x="2125345" y="112141"/>
                  </a:cubicBezTo>
                  <a:cubicBezTo>
                    <a:pt x="2122170" y="125857"/>
                    <a:pt x="2108581" y="134366"/>
                    <a:pt x="2094865" y="131191"/>
                  </a:cubicBezTo>
                  <a:cubicBezTo>
                    <a:pt x="2078863" y="127508"/>
                    <a:pt x="2062480" y="123952"/>
                    <a:pt x="2045843" y="120396"/>
                  </a:cubicBezTo>
                  <a:cubicBezTo>
                    <a:pt x="2032127" y="117602"/>
                    <a:pt x="2023237" y="104140"/>
                    <a:pt x="2026158" y="90424"/>
                  </a:cubicBezTo>
                  <a:cubicBezTo>
                    <a:pt x="2029079" y="76708"/>
                    <a:pt x="2042414" y="67818"/>
                    <a:pt x="2056130" y="70739"/>
                  </a:cubicBezTo>
                  <a:close/>
                  <a:moveTo>
                    <a:pt x="2156206" y="93853"/>
                  </a:moveTo>
                  <a:cubicBezTo>
                    <a:pt x="2173224" y="98171"/>
                    <a:pt x="2189734" y="102743"/>
                    <a:pt x="2205863" y="107315"/>
                  </a:cubicBezTo>
                  <a:cubicBezTo>
                    <a:pt x="2219325" y="111125"/>
                    <a:pt x="2227199" y="125222"/>
                    <a:pt x="2223262" y="138684"/>
                  </a:cubicBezTo>
                  <a:cubicBezTo>
                    <a:pt x="2219325" y="152146"/>
                    <a:pt x="2205355" y="160020"/>
                    <a:pt x="2191893" y="156083"/>
                  </a:cubicBezTo>
                  <a:cubicBezTo>
                    <a:pt x="2176272" y="151638"/>
                    <a:pt x="2160143" y="147193"/>
                    <a:pt x="2143506" y="143002"/>
                  </a:cubicBezTo>
                  <a:cubicBezTo>
                    <a:pt x="2129917" y="139573"/>
                    <a:pt x="2121662" y="125730"/>
                    <a:pt x="2125218" y="112141"/>
                  </a:cubicBezTo>
                  <a:cubicBezTo>
                    <a:pt x="2128774" y="98552"/>
                    <a:pt x="2142490" y="90297"/>
                    <a:pt x="2156079" y="93853"/>
                  </a:cubicBezTo>
                  <a:close/>
                  <a:moveTo>
                    <a:pt x="2255139" y="122174"/>
                  </a:moveTo>
                  <a:cubicBezTo>
                    <a:pt x="2272030" y="127635"/>
                    <a:pt x="2288413" y="133223"/>
                    <a:pt x="2304161" y="138938"/>
                  </a:cubicBezTo>
                  <a:cubicBezTo>
                    <a:pt x="2317369" y="143764"/>
                    <a:pt x="2324100" y="158242"/>
                    <a:pt x="2319401" y="171450"/>
                  </a:cubicBezTo>
                  <a:cubicBezTo>
                    <a:pt x="2314702" y="184658"/>
                    <a:pt x="2300097" y="191389"/>
                    <a:pt x="2286889" y="186690"/>
                  </a:cubicBezTo>
                  <a:cubicBezTo>
                    <a:pt x="2271776" y="181229"/>
                    <a:pt x="2256028" y="175895"/>
                    <a:pt x="2239772" y="170561"/>
                  </a:cubicBezTo>
                  <a:cubicBezTo>
                    <a:pt x="2226437" y="166243"/>
                    <a:pt x="2219071" y="152019"/>
                    <a:pt x="2223389" y="138684"/>
                  </a:cubicBezTo>
                  <a:cubicBezTo>
                    <a:pt x="2227707" y="125349"/>
                    <a:pt x="2241931" y="117983"/>
                    <a:pt x="2255266" y="122301"/>
                  </a:cubicBezTo>
                  <a:close/>
                  <a:moveTo>
                    <a:pt x="2352675" y="157861"/>
                  </a:moveTo>
                  <a:cubicBezTo>
                    <a:pt x="2369439" y="164846"/>
                    <a:pt x="2385314" y="172085"/>
                    <a:pt x="2400300" y="179451"/>
                  </a:cubicBezTo>
                  <a:cubicBezTo>
                    <a:pt x="2412873" y="185674"/>
                    <a:pt x="2418080" y="200914"/>
                    <a:pt x="2411857" y="213487"/>
                  </a:cubicBezTo>
                  <a:cubicBezTo>
                    <a:pt x="2405634" y="226060"/>
                    <a:pt x="2390394" y="231267"/>
                    <a:pt x="2377821" y="225044"/>
                  </a:cubicBezTo>
                  <a:cubicBezTo>
                    <a:pt x="2363851" y="218186"/>
                    <a:pt x="2348865" y="211455"/>
                    <a:pt x="2332990" y="204724"/>
                  </a:cubicBezTo>
                  <a:cubicBezTo>
                    <a:pt x="2320036" y="199263"/>
                    <a:pt x="2313940" y="184404"/>
                    <a:pt x="2319401" y="171450"/>
                  </a:cubicBezTo>
                  <a:cubicBezTo>
                    <a:pt x="2324862" y="158496"/>
                    <a:pt x="2339721" y="152400"/>
                    <a:pt x="2352675" y="157861"/>
                  </a:cubicBezTo>
                  <a:close/>
                  <a:moveTo>
                    <a:pt x="2446909" y="204597"/>
                  </a:moveTo>
                  <a:cubicBezTo>
                    <a:pt x="2463165" y="214376"/>
                    <a:pt x="2478024" y="224409"/>
                    <a:pt x="2491486" y="234823"/>
                  </a:cubicBezTo>
                  <a:cubicBezTo>
                    <a:pt x="2502535" y="243459"/>
                    <a:pt x="2504567" y="259461"/>
                    <a:pt x="2495931" y="270510"/>
                  </a:cubicBezTo>
                  <a:cubicBezTo>
                    <a:pt x="2487295" y="281559"/>
                    <a:pt x="2471293" y="283591"/>
                    <a:pt x="2460244" y="274955"/>
                  </a:cubicBezTo>
                  <a:cubicBezTo>
                    <a:pt x="2448687" y="265938"/>
                    <a:pt x="2435606" y="257048"/>
                    <a:pt x="2420747" y="248158"/>
                  </a:cubicBezTo>
                  <a:cubicBezTo>
                    <a:pt x="2408682" y="240919"/>
                    <a:pt x="2404745" y="225298"/>
                    <a:pt x="2411984" y="213360"/>
                  </a:cubicBezTo>
                  <a:cubicBezTo>
                    <a:pt x="2419223" y="201422"/>
                    <a:pt x="2434844" y="197358"/>
                    <a:pt x="2446782" y="204597"/>
                  </a:cubicBezTo>
                  <a:close/>
                  <a:moveTo>
                    <a:pt x="2531999" y="273050"/>
                  </a:moveTo>
                  <a:cubicBezTo>
                    <a:pt x="2545588" y="288925"/>
                    <a:pt x="2556256" y="305816"/>
                    <a:pt x="2562860" y="323850"/>
                  </a:cubicBezTo>
                  <a:cubicBezTo>
                    <a:pt x="2567813" y="337058"/>
                    <a:pt x="2561082" y="351663"/>
                    <a:pt x="2547874" y="356489"/>
                  </a:cubicBezTo>
                  <a:cubicBezTo>
                    <a:pt x="2534666" y="361315"/>
                    <a:pt x="2520061" y="354711"/>
                    <a:pt x="2515235" y="341503"/>
                  </a:cubicBezTo>
                  <a:cubicBezTo>
                    <a:pt x="2511044" y="330200"/>
                    <a:pt x="2503932" y="318389"/>
                    <a:pt x="2493391" y="306070"/>
                  </a:cubicBezTo>
                  <a:cubicBezTo>
                    <a:pt x="2484247" y="295402"/>
                    <a:pt x="2485517" y="279400"/>
                    <a:pt x="2496185" y="270256"/>
                  </a:cubicBezTo>
                  <a:cubicBezTo>
                    <a:pt x="2506853" y="261112"/>
                    <a:pt x="2522855" y="262382"/>
                    <a:pt x="2531999" y="273050"/>
                  </a:cubicBezTo>
                  <a:close/>
                  <a:moveTo>
                    <a:pt x="2569464" y="386715"/>
                  </a:moveTo>
                  <a:cubicBezTo>
                    <a:pt x="2566289" y="406781"/>
                    <a:pt x="2558161" y="425704"/>
                    <a:pt x="2546223" y="443484"/>
                  </a:cubicBezTo>
                  <a:cubicBezTo>
                    <a:pt x="2538349" y="455168"/>
                    <a:pt x="2522601" y="458216"/>
                    <a:pt x="2510917" y="450469"/>
                  </a:cubicBezTo>
                  <a:cubicBezTo>
                    <a:pt x="2499233" y="442722"/>
                    <a:pt x="2496185" y="426847"/>
                    <a:pt x="2503932" y="415163"/>
                  </a:cubicBezTo>
                  <a:cubicBezTo>
                    <a:pt x="2512441" y="402463"/>
                    <a:pt x="2517394" y="390271"/>
                    <a:pt x="2519172" y="378714"/>
                  </a:cubicBezTo>
                  <a:cubicBezTo>
                    <a:pt x="2521458" y="364871"/>
                    <a:pt x="2534412" y="355473"/>
                    <a:pt x="2548255" y="357632"/>
                  </a:cubicBezTo>
                  <a:cubicBezTo>
                    <a:pt x="2562098" y="359791"/>
                    <a:pt x="2571496" y="372872"/>
                    <a:pt x="2569337" y="386715"/>
                  </a:cubicBezTo>
                  <a:close/>
                  <a:moveTo>
                    <a:pt x="2508250" y="486029"/>
                  </a:moveTo>
                  <a:cubicBezTo>
                    <a:pt x="2495423" y="497459"/>
                    <a:pt x="2480945" y="508381"/>
                    <a:pt x="2464943" y="519049"/>
                  </a:cubicBezTo>
                  <a:cubicBezTo>
                    <a:pt x="2453259" y="526796"/>
                    <a:pt x="2437511" y="523494"/>
                    <a:pt x="2429764" y="511810"/>
                  </a:cubicBezTo>
                  <a:cubicBezTo>
                    <a:pt x="2422017" y="500126"/>
                    <a:pt x="2425319" y="484378"/>
                    <a:pt x="2437003" y="476631"/>
                  </a:cubicBezTo>
                  <a:cubicBezTo>
                    <a:pt x="2451354" y="467233"/>
                    <a:pt x="2463800" y="457708"/>
                    <a:pt x="2474468" y="448183"/>
                  </a:cubicBezTo>
                  <a:cubicBezTo>
                    <a:pt x="2484882" y="438785"/>
                    <a:pt x="2501011" y="439801"/>
                    <a:pt x="2510282" y="450215"/>
                  </a:cubicBezTo>
                  <a:cubicBezTo>
                    <a:pt x="2519553" y="460629"/>
                    <a:pt x="2518664" y="476758"/>
                    <a:pt x="2508250" y="486029"/>
                  </a:cubicBezTo>
                  <a:close/>
                  <a:moveTo>
                    <a:pt x="2418969" y="545973"/>
                  </a:moveTo>
                  <a:cubicBezTo>
                    <a:pt x="2404110" y="553847"/>
                    <a:pt x="2388362" y="561467"/>
                    <a:pt x="2371725" y="568833"/>
                  </a:cubicBezTo>
                  <a:cubicBezTo>
                    <a:pt x="2358898" y="574548"/>
                    <a:pt x="2343912" y="568706"/>
                    <a:pt x="2338197" y="555879"/>
                  </a:cubicBezTo>
                  <a:cubicBezTo>
                    <a:pt x="2332482" y="543052"/>
                    <a:pt x="2338324" y="528066"/>
                    <a:pt x="2351151" y="522351"/>
                  </a:cubicBezTo>
                  <a:cubicBezTo>
                    <a:pt x="2366899" y="515366"/>
                    <a:pt x="2381631" y="508254"/>
                    <a:pt x="2395347" y="501015"/>
                  </a:cubicBezTo>
                  <a:cubicBezTo>
                    <a:pt x="2407793" y="494411"/>
                    <a:pt x="2423160" y="499237"/>
                    <a:pt x="2429637" y="511556"/>
                  </a:cubicBezTo>
                  <a:cubicBezTo>
                    <a:pt x="2436114" y="523875"/>
                    <a:pt x="2431415" y="539369"/>
                    <a:pt x="2419096" y="545846"/>
                  </a:cubicBezTo>
                  <a:close/>
                  <a:moveTo>
                    <a:pt x="2323592" y="588518"/>
                  </a:moveTo>
                  <a:cubicBezTo>
                    <a:pt x="2307971" y="594487"/>
                    <a:pt x="2291715" y="600329"/>
                    <a:pt x="2274824" y="606044"/>
                  </a:cubicBezTo>
                  <a:cubicBezTo>
                    <a:pt x="2261489" y="610489"/>
                    <a:pt x="2247138" y="603377"/>
                    <a:pt x="2242693" y="590042"/>
                  </a:cubicBezTo>
                  <a:cubicBezTo>
                    <a:pt x="2238248" y="576707"/>
                    <a:pt x="2245360" y="562356"/>
                    <a:pt x="2258695" y="557911"/>
                  </a:cubicBezTo>
                  <a:cubicBezTo>
                    <a:pt x="2274951" y="552450"/>
                    <a:pt x="2290572" y="546862"/>
                    <a:pt x="2305558" y="541147"/>
                  </a:cubicBezTo>
                  <a:cubicBezTo>
                    <a:pt x="2318639" y="536067"/>
                    <a:pt x="2333371" y="542671"/>
                    <a:pt x="2338324" y="555752"/>
                  </a:cubicBezTo>
                  <a:cubicBezTo>
                    <a:pt x="2343277" y="568833"/>
                    <a:pt x="2336800" y="583565"/>
                    <a:pt x="2323719" y="588518"/>
                  </a:cubicBezTo>
                  <a:close/>
                  <a:moveTo>
                    <a:pt x="2225675" y="621665"/>
                  </a:moveTo>
                  <a:cubicBezTo>
                    <a:pt x="2209546" y="626491"/>
                    <a:pt x="2193036" y="631190"/>
                    <a:pt x="2176018" y="635635"/>
                  </a:cubicBezTo>
                  <a:cubicBezTo>
                    <a:pt x="2162429" y="639318"/>
                    <a:pt x="2148586" y="631190"/>
                    <a:pt x="2144903" y="617601"/>
                  </a:cubicBezTo>
                  <a:cubicBezTo>
                    <a:pt x="2141220" y="604012"/>
                    <a:pt x="2149348" y="590169"/>
                    <a:pt x="2162937" y="586486"/>
                  </a:cubicBezTo>
                  <a:cubicBezTo>
                    <a:pt x="2179447" y="582041"/>
                    <a:pt x="2195576" y="577469"/>
                    <a:pt x="2211070" y="572897"/>
                  </a:cubicBezTo>
                  <a:cubicBezTo>
                    <a:pt x="2224532" y="568833"/>
                    <a:pt x="2238629" y="576580"/>
                    <a:pt x="2242693" y="589915"/>
                  </a:cubicBezTo>
                  <a:cubicBezTo>
                    <a:pt x="2246757" y="603250"/>
                    <a:pt x="2239010" y="617474"/>
                    <a:pt x="2225675" y="621538"/>
                  </a:cubicBezTo>
                  <a:close/>
                  <a:moveTo>
                    <a:pt x="2126234" y="648208"/>
                  </a:moveTo>
                  <a:cubicBezTo>
                    <a:pt x="2109851" y="652145"/>
                    <a:pt x="2093214" y="655955"/>
                    <a:pt x="2076196" y="659638"/>
                  </a:cubicBezTo>
                  <a:cubicBezTo>
                    <a:pt x="2062480" y="662559"/>
                    <a:pt x="2049018" y="653923"/>
                    <a:pt x="2045970" y="640207"/>
                  </a:cubicBezTo>
                  <a:cubicBezTo>
                    <a:pt x="2042922" y="626491"/>
                    <a:pt x="2051685" y="613029"/>
                    <a:pt x="2065401" y="609981"/>
                  </a:cubicBezTo>
                  <a:cubicBezTo>
                    <a:pt x="2082038" y="606425"/>
                    <a:pt x="2098421" y="602615"/>
                    <a:pt x="2114423" y="598805"/>
                  </a:cubicBezTo>
                  <a:cubicBezTo>
                    <a:pt x="2128012" y="595503"/>
                    <a:pt x="2141728" y="603885"/>
                    <a:pt x="2145030" y="617601"/>
                  </a:cubicBezTo>
                  <a:cubicBezTo>
                    <a:pt x="2148332" y="631317"/>
                    <a:pt x="2139950" y="644906"/>
                    <a:pt x="2126234" y="648208"/>
                  </a:cubicBezTo>
                  <a:close/>
                  <a:moveTo>
                    <a:pt x="2025904" y="669925"/>
                  </a:moveTo>
                  <a:cubicBezTo>
                    <a:pt x="2009394" y="673100"/>
                    <a:pt x="1992630" y="676275"/>
                    <a:pt x="1975485" y="679323"/>
                  </a:cubicBezTo>
                  <a:cubicBezTo>
                    <a:pt x="1961642" y="681736"/>
                    <a:pt x="1948434" y="672592"/>
                    <a:pt x="1946021" y="658749"/>
                  </a:cubicBezTo>
                  <a:cubicBezTo>
                    <a:pt x="1943608" y="644906"/>
                    <a:pt x="1952752" y="631698"/>
                    <a:pt x="1966595" y="629285"/>
                  </a:cubicBezTo>
                  <a:cubicBezTo>
                    <a:pt x="1983359" y="626364"/>
                    <a:pt x="1999869" y="623316"/>
                    <a:pt x="2016125" y="620141"/>
                  </a:cubicBezTo>
                  <a:cubicBezTo>
                    <a:pt x="2029841" y="617474"/>
                    <a:pt x="2043176" y="626491"/>
                    <a:pt x="2045970" y="640207"/>
                  </a:cubicBezTo>
                  <a:cubicBezTo>
                    <a:pt x="2048764" y="653923"/>
                    <a:pt x="2039620" y="667258"/>
                    <a:pt x="2025904" y="670052"/>
                  </a:cubicBezTo>
                  <a:close/>
                  <a:moveTo>
                    <a:pt x="1924939" y="687832"/>
                  </a:moveTo>
                  <a:cubicBezTo>
                    <a:pt x="1908302" y="690499"/>
                    <a:pt x="1891411" y="693039"/>
                    <a:pt x="1874266" y="695452"/>
                  </a:cubicBezTo>
                  <a:cubicBezTo>
                    <a:pt x="1860423" y="697484"/>
                    <a:pt x="1847469" y="687832"/>
                    <a:pt x="1845564" y="673862"/>
                  </a:cubicBezTo>
                  <a:cubicBezTo>
                    <a:pt x="1843659" y="659892"/>
                    <a:pt x="1853184" y="647065"/>
                    <a:pt x="1867154" y="645160"/>
                  </a:cubicBezTo>
                  <a:cubicBezTo>
                    <a:pt x="1884045" y="642747"/>
                    <a:pt x="1900555" y="640207"/>
                    <a:pt x="1916938" y="637667"/>
                  </a:cubicBezTo>
                  <a:cubicBezTo>
                    <a:pt x="1930781" y="635508"/>
                    <a:pt x="1943862" y="644906"/>
                    <a:pt x="1946021" y="658749"/>
                  </a:cubicBezTo>
                  <a:cubicBezTo>
                    <a:pt x="1948180" y="672592"/>
                    <a:pt x="1938782" y="685673"/>
                    <a:pt x="1924939" y="687832"/>
                  </a:cubicBezTo>
                  <a:close/>
                  <a:moveTo>
                    <a:pt x="1823593" y="702310"/>
                  </a:moveTo>
                  <a:cubicBezTo>
                    <a:pt x="1806829" y="704469"/>
                    <a:pt x="1789938" y="706501"/>
                    <a:pt x="1772793" y="708406"/>
                  </a:cubicBezTo>
                  <a:cubicBezTo>
                    <a:pt x="1758823" y="709930"/>
                    <a:pt x="1746250" y="699897"/>
                    <a:pt x="1744726" y="686054"/>
                  </a:cubicBezTo>
                  <a:cubicBezTo>
                    <a:pt x="1743202" y="672211"/>
                    <a:pt x="1753235" y="659511"/>
                    <a:pt x="1767078" y="657987"/>
                  </a:cubicBezTo>
                  <a:cubicBezTo>
                    <a:pt x="1783969" y="656082"/>
                    <a:pt x="1800606" y="654050"/>
                    <a:pt x="1817116" y="652018"/>
                  </a:cubicBezTo>
                  <a:cubicBezTo>
                    <a:pt x="1831086" y="650240"/>
                    <a:pt x="1843786" y="660146"/>
                    <a:pt x="1845564" y="673989"/>
                  </a:cubicBezTo>
                  <a:cubicBezTo>
                    <a:pt x="1847342" y="687832"/>
                    <a:pt x="1837436" y="700659"/>
                    <a:pt x="1823593" y="702437"/>
                  </a:cubicBezTo>
                  <a:close/>
                  <a:moveTo>
                    <a:pt x="1721993" y="713994"/>
                  </a:moveTo>
                  <a:cubicBezTo>
                    <a:pt x="1705229" y="715645"/>
                    <a:pt x="1688211" y="717296"/>
                    <a:pt x="1671066" y="718693"/>
                  </a:cubicBezTo>
                  <a:cubicBezTo>
                    <a:pt x="1657096" y="719963"/>
                    <a:pt x="1644777" y="709549"/>
                    <a:pt x="1643634" y="695579"/>
                  </a:cubicBezTo>
                  <a:cubicBezTo>
                    <a:pt x="1642491" y="681609"/>
                    <a:pt x="1652778" y="669290"/>
                    <a:pt x="1666748" y="668147"/>
                  </a:cubicBezTo>
                  <a:cubicBezTo>
                    <a:pt x="1683639" y="666623"/>
                    <a:pt x="1700403" y="665099"/>
                    <a:pt x="1717040" y="663448"/>
                  </a:cubicBezTo>
                  <a:cubicBezTo>
                    <a:pt x="1731010" y="662051"/>
                    <a:pt x="1743456" y="672211"/>
                    <a:pt x="1744853" y="686181"/>
                  </a:cubicBezTo>
                  <a:cubicBezTo>
                    <a:pt x="1746250" y="700151"/>
                    <a:pt x="1736090" y="712597"/>
                    <a:pt x="1722120" y="713994"/>
                  </a:cubicBezTo>
                  <a:close/>
                  <a:moveTo>
                    <a:pt x="1620266" y="722757"/>
                  </a:moveTo>
                  <a:cubicBezTo>
                    <a:pt x="1603375" y="724027"/>
                    <a:pt x="1586357" y="725170"/>
                    <a:pt x="1569339" y="726186"/>
                  </a:cubicBezTo>
                  <a:cubicBezTo>
                    <a:pt x="1555369" y="727075"/>
                    <a:pt x="1543304" y="716407"/>
                    <a:pt x="1542415" y="702437"/>
                  </a:cubicBezTo>
                  <a:cubicBezTo>
                    <a:pt x="1541526" y="688467"/>
                    <a:pt x="1552194" y="676402"/>
                    <a:pt x="1566164" y="675513"/>
                  </a:cubicBezTo>
                  <a:cubicBezTo>
                    <a:pt x="1583055" y="674497"/>
                    <a:pt x="1599946" y="673354"/>
                    <a:pt x="1616583" y="672084"/>
                  </a:cubicBezTo>
                  <a:cubicBezTo>
                    <a:pt x="1630553" y="671068"/>
                    <a:pt x="1642745" y="681609"/>
                    <a:pt x="1643761" y="695579"/>
                  </a:cubicBezTo>
                  <a:cubicBezTo>
                    <a:pt x="1644777" y="709549"/>
                    <a:pt x="1634236" y="721741"/>
                    <a:pt x="1620266" y="722757"/>
                  </a:cubicBezTo>
                  <a:close/>
                  <a:moveTo>
                    <a:pt x="1518285" y="729107"/>
                  </a:moveTo>
                  <a:cubicBezTo>
                    <a:pt x="1501394" y="729996"/>
                    <a:pt x="1484376" y="730758"/>
                    <a:pt x="1467231" y="731393"/>
                  </a:cubicBezTo>
                  <a:cubicBezTo>
                    <a:pt x="1453261" y="731901"/>
                    <a:pt x="1441450" y="720979"/>
                    <a:pt x="1440815" y="707009"/>
                  </a:cubicBezTo>
                  <a:cubicBezTo>
                    <a:pt x="1440180" y="693039"/>
                    <a:pt x="1451229" y="681228"/>
                    <a:pt x="1465199" y="680593"/>
                  </a:cubicBezTo>
                  <a:cubicBezTo>
                    <a:pt x="1482090" y="679958"/>
                    <a:pt x="1498981" y="679196"/>
                    <a:pt x="1515618" y="678307"/>
                  </a:cubicBezTo>
                  <a:cubicBezTo>
                    <a:pt x="1529588" y="677545"/>
                    <a:pt x="1541526" y="688340"/>
                    <a:pt x="1542288" y="702437"/>
                  </a:cubicBezTo>
                  <a:cubicBezTo>
                    <a:pt x="1543050" y="716534"/>
                    <a:pt x="1532255" y="728345"/>
                    <a:pt x="1518158" y="729107"/>
                  </a:cubicBezTo>
                  <a:close/>
                  <a:moveTo>
                    <a:pt x="1416050" y="733044"/>
                  </a:moveTo>
                  <a:cubicBezTo>
                    <a:pt x="1399159" y="733552"/>
                    <a:pt x="1382141" y="733933"/>
                    <a:pt x="1364996" y="734187"/>
                  </a:cubicBezTo>
                  <a:cubicBezTo>
                    <a:pt x="1351026" y="734441"/>
                    <a:pt x="1339469" y="723265"/>
                    <a:pt x="1339215" y="709168"/>
                  </a:cubicBezTo>
                  <a:cubicBezTo>
                    <a:pt x="1338961" y="695071"/>
                    <a:pt x="1350137" y="683641"/>
                    <a:pt x="1364234" y="683387"/>
                  </a:cubicBezTo>
                  <a:cubicBezTo>
                    <a:pt x="1381125" y="683133"/>
                    <a:pt x="1398016" y="682752"/>
                    <a:pt x="1414780" y="682244"/>
                  </a:cubicBezTo>
                  <a:cubicBezTo>
                    <a:pt x="1428750" y="681863"/>
                    <a:pt x="1440434" y="692912"/>
                    <a:pt x="1440815" y="706882"/>
                  </a:cubicBezTo>
                  <a:cubicBezTo>
                    <a:pt x="1441196" y="720852"/>
                    <a:pt x="1430147" y="732536"/>
                    <a:pt x="1416177" y="732917"/>
                  </a:cubicBezTo>
                  <a:close/>
                  <a:moveTo>
                    <a:pt x="1314069" y="734568"/>
                  </a:moveTo>
                  <a:cubicBezTo>
                    <a:pt x="1304671" y="734568"/>
                    <a:pt x="1295400" y="734695"/>
                    <a:pt x="1286002" y="734695"/>
                  </a:cubicBezTo>
                  <a:lnTo>
                    <a:pt x="1286002" y="709295"/>
                  </a:lnTo>
                  <a:lnTo>
                    <a:pt x="1286002" y="734695"/>
                  </a:lnTo>
                  <a:cubicBezTo>
                    <a:pt x="1278382" y="734695"/>
                    <a:pt x="1270635" y="734695"/>
                    <a:pt x="1263015" y="734695"/>
                  </a:cubicBezTo>
                  <a:cubicBezTo>
                    <a:pt x="1249045" y="734568"/>
                    <a:pt x="1237615" y="723138"/>
                    <a:pt x="1237742" y="709168"/>
                  </a:cubicBezTo>
                  <a:cubicBezTo>
                    <a:pt x="1237869" y="695198"/>
                    <a:pt x="1249299" y="683768"/>
                    <a:pt x="1263269" y="683895"/>
                  </a:cubicBezTo>
                  <a:cubicBezTo>
                    <a:pt x="1270762" y="683895"/>
                    <a:pt x="1278382" y="683895"/>
                    <a:pt x="1286002" y="683895"/>
                  </a:cubicBezTo>
                  <a:cubicBezTo>
                    <a:pt x="1295273" y="683895"/>
                    <a:pt x="1304544" y="683895"/>
                    <a:pt x="1313815" y="683768"/>
                  </a:cubicBezTo>
                  <a:cubicBezTo>
                    <a:pt x="1327785" y="683641"/>
                    <a:pt x="1339342" y="694944"/>
                    <a:pt x="1339342" y="709041"/>
                  </a:cubicBezTo>
                  <a:cubicBezTo>
                    <a:pt x="1339342" y="723138"/>
                    <a:pt x="1328166" y="734568"/>
                    <a:pt x="1314069" y="734568"/>
                  </a:cubicBezTo>
                  <a:close/>
                  <a:moveTo>
                    <a:pt x="1211961" y="734060"/>
                  </a:moveTo>
                  <a:cubicBezTo>
                    <a:pt x="1194816" y="733806"/>
                    <a:pt x="1177798" y="733425"/>
                    <a:pt x="1160907" y="733044"/>
                  </a:cubicBezTo>
                  <a:cubicBezTo>
                    <a:pt x="1146937" y="732663"/>
                    <a:pt x="1135761" y="720979"/>
                    <a:pt x="1136142" y="707009"/>
                  </a:cubicBezTo>
                  <a:cubicBezTo>
                    <a:pt x="1136523" y="693039"/>
                    <a:pt x="1148207" y="681863"/>
                    <a:pt x="1162177" y="682244"/>
                  </a:cubicBezTo>
                  <a:cubicBezTo>
                    <a:pt x="1178941" y="682752"/>
                    <a:pt x="1195705" y="683006"/>
                    <a:pt x="1212723" y="683260"/>
                  </a:cubicBezTo>
                  <a:cubicBezTo>
                    <a:pt x="1226693" y="683514"/>
                    <a:pt x="1237996" y="695071"/>
                    <a:pt x="1237742" y="709041"/>
                  </a:cubicBezTo>
                  <a:cubicBezTo>
                    <a:pt x="1237488" y="723011"/>
                    <a:pt x="1225931" y="734314"/>
                    <a:pt x="1211961" y="734060"/>
                  </a:cubicBezTo>
                  <a:close/>
                  <a:moveTo>
                    <a:pt x="1109853" y="731393"/>
                  </a:moveTo>
                  <a:cubicBezTo>
                    <a:pt x="1092708" y="730758"/>
                    <a:pt x="1075690" y="729996"/>
                    <a:pt x="1058799" y="729234"/>
                  </a:cubicBezTo>
                  <a:cubicBezTo>
                    <a:pt x="1044829" y="728599"/>
                    <a:pt x="1034034" y="716661"/>
                    <a:pt x="1034669" y="702564"/>
                  </a:cubicBezTo>
                  <a:cubicBezTo>
                    <a:pt x="1035304" y="688467"/>
                    <a:pt x="1047242" y="677799"/>
                    <a:pt x="1061339" y="678434"/>
                  </a:cubicBezTo>
                  <a:cubicBezTo>
                    <a:pt x="1078103" y="679196"/>
                    <a:pt x="1094867" y="679958"/>
                    <a:pt x="1111758" y="680593"/>
                  </a:cubicBezTo>
                  <a:cubicBezTo>
                    <a:pt x="1125728" y="681101"/>
                    <a:pt x="1136650" y="692912"/>
                    <a:pt x="1136142" y="706882"/>
                  </a:cubicBezTo>
                  <a:cubicBezTo>
                    <a:pt x="1135634" y="720852"/>
                    <a:pt x="1123823" y="731774"/>
                    <a:pt x="1109853" y="731266"/>
                  </a:cubicBezTo>
                  <a:close/>
                  <a:moveTo>
                    <a:pt x="1007745" y="726186"/>
                  </a:moveTo>
                  <a:cubicBezTo>
                    <a:pt x="990600" y="725170"/>
                    <a:pt x="973582" y="724027"/>
                    <a:pt x="956691" y="722757"/>
                  </a:cubicBezTo>
                  <a:cubicBezTo>
                    <a:pt x="942721" y="721741"/>
                    <a:pt x="932180" y="709549"/>
                    <a:pt x="933196" y="695579"/>
                  </a:cubicBezTo>
                  <a:cubicBezTo>
                    <a:pt x="934212" y="681609"/>
                    <a:pt x="946404" y="671068"/>
                    <a:pt x="960374" y="672084"/>
                  </a:cubicBezTo>
                  <a:cubicBezTo>
                    <a:pt x="977011" y="673354"/>
                    <a:pt x="993775" y="674370"/>
                    <a:pt x="1010793" y="675386"/>
                  </a:cubicBezTo>
                  <a:cubicBezTo>
                    <a:pt x="1024763" y="676275"/>
                    <a:pt x="1035431" y="688340"/>
                    <a:pt x="1034542" y="702310"/>
                  </a:cubicBezTo>
                  <a:cubicBezTo>
                    <a:pt x="1033653" y="716280"/>
                    <a:pt x="1021588" y="726948"/>
                    <a:pt x="1007618" y="726059"/>
                  </a:cubicBezTo>
                  <a:close/>
                  <a:moveTo>
                    <a:pt x="905637" y="718566"/>
                  </a:moveTo>
                  <a:cubicBezTo>
                    <a:pt x="888492" y="717169"/>
                    <a:pt x="871601" y="715518"/>
                    <a:pt x="854710" y="713867"/>
                  </a:cubicBezTo>
                  <a:cubicBezTo>
                    <a:pt x="840740" y="712470"/>
                    <a:pt x="830580" y="700024"/>
                    <a:pt x="831850" y="686054"/>
                  </a:cubicBezTo>
                  <a:cubicBezTo>
                    <a:pt x="833120" y="672084"/>
                    <a:pt x="845693" y="661924"/>
                    <a:pt x="859663" y="663194"/>
                  </a:cubicBezTo>
                  <a:cubicBezTo>
                    <a:pt x="876300" y="664845"/>
                    <a:pt x="893064" y="666369"/>
                    <a:pt x="909955" y="667766"/>
                  </a:cubicBezTo>
                  <a:cubicBezTo>
                    <a:pt x="923925" y="668909"/>
                    <a:pt x="934339" y="681228"/>
                    <a:pt x="933069" y="695198"/>
                  </a:cubicBezTo>
                  <a:cubicBezTo>
                    <a:pt x="931799" y="709168"/>
                    <a:pt x="919607" y="719582"/>
                    <a:pt x="905637" y="718312"/>
                  </a:cubicBezTo>
                  <a:close/>
                  <a:moveTo>
                    <a:pt x="803910" y="708279"/>
                  </a:moveTo>
                  <a:cubicBezTo>
                    <a:pt x="786765" y="706374"/>
                    <a:pt x="769874" y="704342"/>
                    <a:pt x="753110" y="702310"/>
                  </a:cubicBezTo>
                  <a:cubicBezTo>
                    <a:pt x="739140" y="700532"/>
                    <a:pt x="729361" y="687832"/>
                    <a:pt x="731139" y="673989"/>
                  </a:cubicBezTo>
                  <a:cubicBezTo>
                    <a:pt x="732917" y="660146"/>
                    <a:pt x="745617" y="650240"/>
                    <a:pt x="759460" y="652018"/>
                  </a:cubicBezTo>
                  <a:cubicBezTo>
                    <a:pt x="775970" y="654050"/>
                    <a:pt x="792607" y="656082"/>
                    <a:pt x="809498" y="657987"/>
                  </a:cubicBezTo>
                  <a:cubicBezTo>
                    <a:pt x="823468" y="659511"/>
                    <a:pt x="833501" y="672084"/>
                    <a:pt x="831977" y="686054"/>
                  </a:cubicBezTo>
                  <a:cubicBezTo>
                    <a:pt x="830453" y="700024"/>
                    <a:pt x="817880" y="710057"/>
                    <a:pt x="803910" y="708533"/>
                  </a:cubicBezTo>
                  <a:close/>
                  <a:moveTo>
                    <a:pt x="702437" y="695706"/>
                  </a:moveTo>
                  <a:cubicBezTo>
                    <a:pt x="685292" y="693293"/>
                    <a:pt x="668401" y="690753"/>
                    <a:pt x="651764" y="688213"/>
                  </a:cubicBezTo>
                  <a:cubicBezTo>
                    <a:pt x="637921" y="686054"/>
                    <a:pt x="628396" y="673100"/>
                    <a:pt x="630555" y="659130"/>
                  </a:cubicBezTo>
                  <a:cubicBezTo>
                    <a:pt x="632714" y="645160"/>
                    <a:pt x="645668" y="635762"/>
                    <a:pt x="659638" y="637921"/>
                  </a:cubicBezTo>
                  <a:cubicBezTo>
                    <a:pt x="676021" y="640461"/>
                    <a:pt x="692658" y="643001"/>
                    <a:pt x="709422" y="645287"/>
                  </a:cubicBezTo>
                  <a:cubicBezTo>
                    <a:pt x="723265" y="647192"/>
                    <a:pt x="733044" y="660146"/>
                    <a:pt x="731012" y="673989"/>
                  </a:cubicBezTo>
                  <a:cubicBezTo>
                    <a:pt x="728980" y="687832"/>
                    <a:pt x="716153" y="697611"/>
                    <a:pt x="702310" y="695579"/>
                  </a:cubicBezTo>
                  <a:close/>
                  <a:moveTo>
                    <a:pt x="601091" y="679704"/>
                  </a:moveTo>
                  <a:cubicBezTo>
                    <a:pt x="583946" y="676783"/>
                    <a:pt x="567182" y="673608"/>
                    <a:pt x="550672" y="670433"/>
                  </a:cubicBezTo>
                  <a:cubicBezTo>
                    <a:pt x="536956" y="667766"/>
                    <a:pt x="527939" y="654431"/>
                    <a:pt x="530606" y="640715"/>
                  </a:cubicBezTo>
                  <a:cubicBezTo>
                    <a:pt x="533273" y="626999"/>
                    <a:pt x="546608" y="617982"/>
                    <a:pt x="560324" y="620649"/>
                  </a:cubicBezTo>
                  <a:cubicBezTo>
                    <a:pt x="576580" y="623824"/>
                    <a:pt x="593090" y="626872"/>
                    <a:pt x="609854" y="629793"/>
                  </a:cubicBezTo>
                  <a:cubicBezTo>
                    <a:pt x="623697" y="632206"/>
                    <a:pt x="632968" y="645414"/>
                    <a:pt x="630555" y="659130"/>
                  </a:cubicBezTo>
                  <a:cubicBezTo>
                    <a:pt x="628142" y="672846"/>
                    <a:pt x="614934" y="682244"/>
                    <a:pt x="601218" y="679831"/>
                  </a:cubicBezTo>
                  <a:close/>
                  <a:moveTo>
                    <a:pt x="500507" y="660273"/>
                  </a:moveTo>
                  <a:cubicBezTo>
                    <a:pt x="483489" y="656590"/>
                    <a:pt x="466725" y="652907"/>
                    <a:pt x="450469" y="648970"/>
                  </a:cubicBezTo>
                  <a:cubicBezTo>
                    <a:pt x="436880" y="645668"/>
                    <a:pt x="428371" y="632079"/>
                    <a:pt x="431673" y="618363"/>
                  </a:cubicBezTo>
                  <a:cubicBezTo>
                    <a:pt x="434975" y="604647"/>
                    <a:pt x="448564" y="596265"/>
                    <a:pt x="462280" y="599567"/>
                  </a:cubicBezTo>
                  <a:cubicBezTo>
                    <a:pt x="478282" y="603377"/>
                    <a:pt x="494538" y="607060"/>
                    <a:pt x="511302" y="610616"/>
                  </a:cubicBezTo>
                  <a:cubicBezTo>
                    <a:pt x="525018" y="613537"/>
                    <a:pt x="533781" y="626999"/>
                    <a:pt x="530860" y="640715"/>
                  </a:cubicBezTo>
                  <a:cubicBezTo>
                    <a:pt x="527939" y="654431"/>
                    <a:pt x="514477" y="663194"/>
                    <a:pt x="500761" y="660273"/>
                  </a:cubicBezTo>
                  <a:close/>
                  <a:moveTo>
                    <a:pt x="400304" y="637032"/>
                  </a:moveTo>
                  <a:cubicBezTo>
                    <a:pt x="383286" y="632587"/>
                    <a:pt x="366776" y="627888"/>
                    <a:pt x="350647" y="623189"/>
                  </a:cubicBezTo>
                  <a:cubicBezTo>
                    <a:pt x="337185" y="619252"/>
                    <a:pt x="329565" y="605028"/>
                    <a:pt x="333502" y="591693"/>
                  </a:cubicBezTo>
                  <a:cubicBezTo>
                    <a:pt x="337439" y="578358"/>
                    <a:pt x="351663" y="570611"/>
                    <a:pt x="364998" y="574548"/>
                  </a:cubicBezTo>
                  <a:cubicBezTo>
                    <a:pt x="380619" y="579120"/>
                    <a:pt x="396621" y="583692"/>
                    <a:pt x="413258" y="588010"/>
                  </a:cubicBezTo>
                  <a:cubicBezTo>
                    <a:pt x="426847" y="591566"/>
                    <a:pt x="434848" y="605536"/>
                    <a:pt x="431292" y="618998"/>
                  </a:cubicBezTo>
                  <a:cubicBezTo>
                    <a:pt x="427736" y="632460"/>
                    <a:pt x="413766" y="640588"/>
                    <a:pt x="400304" y="637032"/>
                  </a:cubicBezTo>
                  <a:close/>
                  <a:moveTo>
                    <a:pt x="301371" y="607695"/>
                  </a:moveTo>
                  <a:cubicBezTo>
                    <a:pt x="284480" y="602107"/>
                    <a:pt x="268224" y="596265"/>
                    <a:pt x="252476" y="590423"/>
                  </a:cubicBezTo>
                  <a:cubicBezTo>
                    <a:pt x="239395" y="585470"/>
                    <a:pt x="232791" y="570865"/>
                    <a:pt x="237744" y="557657"/>
                  </a:cubicBezTo>
                  <a:cubicBezTo>
                    <a:pt x="242697" y="544449"/>
                    <a:pt x="257302" y="537972"/>
                    <a:pt x="270510" y="542925"/>
                  </a:cubicBezTo>
                  <a:cubicBezTo>
                    <a:pt x="285496" y="548640"/>
                    <a:pt x="301117" y="554101"/>
                    <a:pt x="317373" y="559562"/>
                  </a:cubicBezTo>
                  <a:cubicBezTo>
                    <a:pt x="330708" y="564007"/>
                    <a:pt x="337947" y="578358"/>
                    <a:pt x="333502" y="591693"/>
                  </a:cubicBezTo>
                  <a:cubicBezTo>
                    <a:pt x="329057" y="605028"/>
                    <a:pt x="314706" y="612267"/>
                    <a:pt x="301371" y="607822"/>
                  </a:cubicBezTo>
                  <a:close/>
                  <a:moveTo>
                    <a:pt x="204216" y="570865"/>
                  </a:moveTo>
                  <a:cubicBezTo>
                    <a:pt x="187579" y="563626"/>
                    <a:pt x="171704" y="556006"/>
                    <a:pt x="156845" y="548386"/>
                  </a:cubicBezTo>
                  <a:cubicBezTo>
                    <a:pt x="144399" y="541909"/>
                    <a:pt x="139573" y="526542"/>
                    <a:pt x="146050" y="514096"/>
                  </a:cubicBezTo>
                  <a:cubicBezTo>
                    <a:pt x="152527" y="501650"/>
                    <a:pt x="167894" y="496824"/>
                    <a:pt x="180340" y="503301"/>
                  </a:cubicBezTo>
                  <a:cubicBezTo>
                    <a:pt x="194183" y="510413"/>
                    <a:pt x="208915" y="517525"/>
                    <a:pt x="224663" y="524383"/>
                  </a:cubicBezTo>
                  <a:cubicBezTo>
                    <a:pt x="237490" y="529971"/>
                    <a:pt x="243332" y="544957"/>
                    <a:pt x="237744" y="557784"/>
                  </a:cubicBezTo>
                  <a:cubicBezTo>
                    <a:pt x="232156" y="570611"/>
                    <a:pt x="217170" y="576453"/>
                    <a:pt x="204343" y="570865"/>
                  </a:cubicBezTo>
                  <a:close/>
                  <a:moveTo>
                    <a:pt x="110871" y="521843"/>
                  </a:moveTo>
                  <a:cubicBezTo>
                    <a:pt x="94742" y="511429"/>
                    <a:pt x="80137" y="500761"/>
                    <a:pt x="67183" y="489585"/>
                  </a:cubicBezTo>
                  <a:cubicBezTo>
                    <a:pt x="56515" y="480441"/>
                    <a:pt x="55372" y="464439"/>
                    <a:pt x="64516" y="453771"/>
                  </a:cubicBezTo>
                  <a:cubicBezTo>
                    <a:pt x="73660" y="443103"/>
                    <a:pt x="89662" y="441960"/>
                    <a:pt x="100330" y="451104"/>
                  </a:cubicBezTo>
                  <a:cubicBezTo>
                    <a:pt x="111252" y="460502"/>
                    <a:pt x="123825" y="469773"/>
                    <a:pt x="138303" y="479044"/>
                  </a:cubicBezTo>
                  <a:cubicBezTo>
                    <a:pt x="150114" y="486664"/>
                    <a:pt x="153543" y="502285"/>
                    <a:pt x="145923" y="514096"/>
                  </a:cubicBezTo>
                  <a:cubicBezTo>
                    <a:pt x="138303" y="525907"/>
                    <a:pt x="122682" y="529336"/>
                    <a:pt x="110871" y="521716"/>
                  </a:cubicBezTo>
                  <a:close/>
                  <a:moveTo>
                    <a:pt x="28448" y="448056"/>
                  </a:moveTo>
                  <a:cubicBezTo>
                    <a:pt x="16002" y="430911"/>
                    <a:pt x="7112" y="412496"/>
                    <a:pt x="2921" y="392938"/>
                  </a:cubicBezTo>
                  <a:cubicBezTo>
                    <a:pt x="0" y="379222"/>
                    <a:pt x="8763" y="365760"/>
                    <a:pt x="22479" y="362839"/>
                  </a:cubicBezTo>
                  <a:cubicBezTo>
                    <a:pt x="36195" y="359918"/>
                    <a:pt x="49657" y="368681"/>
                    <a:pt x="52578" y="382397"/>
                  </a:cubicBezTo>
                  <a:cubicBezTo>
                    <a:pt x="54991" y="393954"/>
                    <a:pt x="60579" y="406019"/>
                    <a:pt x="69596" y="418719"/>
                  </a:cubicBezTo>
                  <a:cubicBezTo>
                    <a:pt x="77851" y="430149"/>
                    <a:pt x="75184" y="446024"/>
                    <a:pt x="63881" y="454152"/>
                  </a:cubicBezTo>
                  <a:cubicBezTo>
                    <a:pt x="52578" y="462280"/>
                    <a:pt x="36576" y="459740"/>
                    <a:pt x="28448" y="448437"/>
                  </a:cubicBezTo>
                  <a:close/>
                  <a:moveTo>
                    <a:pt x="254" y="367411"/>
                  </a:moveTo>
                  <a:lnTo>
                    <a:pt x="25654" y="367411"/>
                  </a:lnTo>
                  <a:lnTo>
                    <a:pt x="254" y="367411"/>
                  </a:lnTo>
                  <a:cubicBezTo>
                    <a:pt x="254" y="346329"/>
                    <a:pt x="5842" y="326009"/>
                    <a:pt x="15875" y="306959"/>
                  </a:cubicBezTo>
                  <a:cubicBezTo>
                    <a:pt x="22352" y="294513"/>
                    <a:pt x="37719" y="289814"/>
                    <a:pt x="50165" y="296291"/>
                  </a:cubicBezTo>
                  <a:cubicBezTo>
                    <a:pt x="62611" y="302768"/>
                    <a:pt x="67310" y="318135"/>
                    <a:pt x="60833" y="330581"/>
                  </a:cubicBezTo>
                  <a:cubicBezTo>
                    <a:pt x="54102" y="343281"/>
                    <a:pt x="51054" y="355473"/>
                    <a:pt x="51054" y="367411"/>
                  </a:cubicBezTo>
                  <a:cubicBezTo>
                    <a:pt x="51054" y="381381"/>
                    <a:pt x="39624" y="392811"/>
                    <a:pt x="25654" y="392811"/>
                  </a:cubicBezTo>
                  <a:cubicBezTo>
                    <a:pt x="11684" y="392811"/>
                    <a:pt x="254" y="381381"/>
                    <a:pt x="254" y="367411"/>
                  </a:cubicBezTo>
                  <a:close/>
                </a:path>
              </a:pathLst>
            </a:custGeom>
            <a:solidFill>
              <a:srgbClr val="FFFFFF">
                <a:alpha val="48627"/>
              </a:srgbClr>
            </a:solidFill>
          </p:spPr>
          <p:txBody>
            <a:bodyPr/>
            <a:lstStyle/>
            <a:p>
              <a:pPr defTabSz="609630"/>
              <a:endParaRPr lang="es-CL" sz="1200">
                <a:solidFill>
                  <a:prstClr val="black"/>
                </a:solidFill>
                <a:latin typeface="Calibri"/>
              </a:endParaRPr>
            </a:p>
          </p:txBody>
        </p:sp>
      </p:grpSp>
      <p:sp>
        <p:nvSpPr>
          <p:cNvPr id="14" name="AutoShape 14"/>
          <p:cNvSpPr/>
          <p:nvPr/>
        </p:nvSpPr>
        <p:spPr>
          <a:xfrm>
            <a:off x="11065432" y="3845959"/>
            <a:ext cx="512771" cy="1922427"/>
          </a:xfrm>
          <a:prstGeom prst="line">
            <a:avLst/>
          </a:prstGeom>
          <a:ln w="19050" cap="rnd">
            <a:solidFill>
              <a:srgbClr val="000000"/>
            </a:solidFill>
            <a:prstDash val="solid"/>
            <a:headEnd type="none" w="sm" len="sm"/>
            <a:tailEnd type="none" w="sm" len="sm"/>
          </a:ln>
        </p:spPr>
        <p:txBody>
          <a:bodyPr/>
          <a:lstStyle/>
          <a:p>
            <a:pPr defTabSz="609630"/>
            <a:endParaRPr lang="es-CL" sz="1200">
              <a:solidFill>
                <a:prstClr val="black"/>
              </a:solidFill>
              <a:latin typeface="Calibri"/>
            </a:endParaRPr>
          </a:p>
        </p:txBody>
      </p:sp>
      <p:sp>
        <p:nvSpPr>
          <p:cNvPr id="15" name="AutoShape 15"/>
          <p:cNvSpPr/>
          <p:nvPr/>
        </p:nvSpPr>
        <p:spPr>
          <a:xfrm flipH="1">
            <a:off x="10251809" y="3866004"/>
            <a:ext cx="506387" cy="1902383"/>
          </a:xfrm>
          <a:prstGeom prst="line">
            <a:avLst/>
          </a:prstGeom>
          <a:ln w="19050" cap="rnd">
            <a:solidFill>
              <a:srgbClr val="000000"/>
            </a:solidFill>
            <a:prstDash val="solid"/>
            <a:headEnd type="none" w="sm" len="sm"/>
            <a:tailEnd type="none" w="sm" len="sm"/>
          </a:ln>
        </p:spPr>
        <p:txBody>
          <a:bodyPr/>
          <a:lstStyle/>
          <a:p>
            <a:pPr defTabSz="609630"/>
            <a:endParaRPr lang="es-CL" sz="1200">
              <a:solidFill>
                <a:prstClr val="black"/>
              </a:solidFill>
              <a:latin typeface="Calibri"/>
            </a:endParaRPr>
          </a:p>
        </p:txBody>
      </p:sp>
      <p:sp>
        <p:nvSpPr>
          <p:cNvPr id="16" name="Freeform 16"/>
          <p:cNvSpPr/>
          <p:nvPr/>
        </p:nvSpPr>
        <p:spPr>
          <a:xfrm>
            <a:off x="9924755" y="2687372"/>
            <a:ext cx="1123025" cy="491534"/>
          </a:xfrm>
          <a:custGeom>
            <a:avLst/>
            <a:gdLst/>
            <a:ahLst/>
            <a:cxnLst/>
            <a:rect l="l" t="t" r="r" b="b"/>
            <a:pathLst>
              <a:path w="1684538" h="737301">
                <a:moveTo>
                  <a:pt x="0" y="0"/>
                </a:moveTo>
                <a:lnTo>
                  <a:pt x="1684538" y="0"/>
                </a:lnTo>
                <a:lnTo>
                  <a:pt x="1684538" y="737301"/>
                </a:lnTo>
                <a:lnTo>
                  <a:pt x="0" y="737301"/>
                </a:lnTo>
                <a:lnTo>
                  <a:pt x="0" y="0"/>
                </a:lnTo>
                <a:close/>
              </a:path>
            </a:pathLst>
          </a:custGeom>
          <a:blipFill>
            <a:blip r:embed="rId19">
              <a:extLst>
                <a:ext uri="{28A0092B-C50C-407E-A947-70E740481C1C}">
                  <a14:useLocalDpi xmlns:a14="http://schemas.microsoft.com/office/drawing/2010/main"/>
                </a:ext>
              </a:extLst>
            </a:blip>
            <a:stretch>
              <a:fillRect/>
            </a:stretch>
          </a:blipFill>
        </p:spPr>
        <p:txBody>
          <a:bodyPr/>
          <a:lstStyle/>
          <a:p>
            <a:pPr defTabSz="609630"/>
            <a:endParaRPr lang="es-CL" sz="1200">
              <a:solidFill>
                <a:prstClr val="black"/>
              </a:solidFill>
              <a:latin typeface="Calibri"/>
            </a:endParaRPr>
          </a:p>
        </p:txBody>
      </p:sp>
      <p:grpSp>
        <p:nvGrpSpPr>
          <p:cNvPr id="17" name="Group 17"/>
          <p:cNvGrpSpPr/>
          <p:nvPr/>
        </p:nvGrpSpPr>
        <p:grpSpPr>
          <a:xfrm>
            <a:off x="9839521" y="2742651"/>
            <a:ext cx="1293492" cy="387826"/>
            <a:chOff x="0" y="0"/>
            <a:chExt cx="2570800" cy="770800"/>
          </a:xfrm>
        </p:grpSpPr>
        <p:sp>
          <p:nvSpPr>
            <p:cNvPr id="18" name="Freeform 18"/>
            <p:cNvSpPr/>
            <p:nvPr/>
          </p:nvSpPr>
          <p:spPr>
            <a:xfrm>
              <a:off x="0" y="0"/>
              <a:ext cx="2571242" cy="770255"/>
            </a:xfrm>
            <a:custGeom>
              <a:avLst/>
              <a:gdLst/>
              <a:ahLst/>
              <a:cxnLst/>
              <a:rect l="l" t="t" r="r" b="b"/>
              <a:pathLst>
                <a:path w="2571242" h="770255">
                  <a:moveTo>
                    <a:pt x="46863" y="277622"/>
                  </a:moveTo>
                  <a:cubicBezTo>
                    <a:pt x="58547" y="264668"/>
                    <a:pt x="72263" y="252349"/>
                    <a:pt x="87630" y="240411"/>
                  </a:cubicBezTo>
                  <a:cubicBezTo>
                    <a:pt x="98679" y="231775"/>
                    <a:pt x="114681" y="233934"/>
                    <a:pt x="123317" y="244983"/>
                  </a:cubicBezTo>
                  <a:cubicBezTo>
                    <a:pt x="131953" y="256032"/>
                    <a:pt x="129794" y="272034"/>
                    <a:pt x="118745" y="280670"/>
                  </a:cubicBezTo>
                  <a:cubicBezTo>
                    <a:pt x="105283" y="291084"/>
                    <a:pt x="93853" y="301498"/>
                    <a:pt x="84455" y="311785"/>
                  </a:cubicBezTo>
                  <a:cubicBezTo>
                    <a:pt x="75057" y="322072"/>
                    <a:pt x="58928" y="322961"/>
                    <a:pt x="48514" y="313563"/>
                  </a:cubicBezTo>
                  <a:cubicBezTo>
                    <a:pt x="38100" y="304165"/>
                    <a:pt x="37338" y="288036"/>
                    <a:pt x="46736" y="277622"/>
                  </a:cubicBezTo>
                  <a:close/>
                  <a:moveTo>
                    <a:pt x="131826" y="210312"/>
                  </a:moveTo>
                  <a:cubicBezTo>
                    <a:pt x="146177" y="201549"/>
                    <a:pt x="161671" y="193167"/>
                    <a:pt x="178054" y="184912"/>
                  </a:cubicBezTo>
                  <a:cubicBezTo>
                    <a:pt x="190627" y="178562"/>
                    <a:pt x="205867" y="183642"/>
                    <a:pt x="212090" y="196215"/>
                  </a:cubicBezTo>
                  <a:cubicBezTo>
                    <a:pt x="218313" y="208788"/>
                    <a:pt x="213360" y="224028"/>
                    <a:pt x="200787" y="230251"/>
                  </a:cubicBezTo>
                  <a:cubicBezTo>
                    <a:pt x="185420" y="237998"/>
                    <a:pt x="171196" y="245745"/>
                    <a:pt x="157988" y="253746"/>
                  </a:cubicBezTo>
                  <a:cubicBezTo>
                    <a:pt x="146050" y="260985"/>
                    <a:pt x="130429" y="257175"/>
                    <a:pt x="123063" y="245237"/>
                  </a:cubicBezTo>
                  <a:cubicBezTo>
                    <a:pt x="115697" y="233299"/>
                    <a:pt x="119634" y="217678"/>
                    <a:pt x="131572" y="210312"/>
                  </a:cubicBezTo>
                  <a:close/>
                  <a:moveTo>
                    <a:pt x="225298" y="162814"/>
                  </a:moveTo>
                  <a:cubicBezTo>
                    <a:pt x="240665" y="156210"/>
                    <a:pt x="256794" y="149733"/>
                    <a:pt x="273558" y="143510"/>
                  </a:cubicBezTo>
                  <a:cubicBezTo>
                    <a:pt x="286639" y="138557"/>
                    <a:pt x="301371" y="145288"/>
                    <a:pt x="306197" y="158369"/>
                  </a:cubicBezTo>
                  <a:cubicBezTo>
                    <a:pt x="311023" y="171450"/>
                    <a:pt x="304419" y="186182"/>
                    <a:pt x="291338" y="191008"/>
                  </a:cubicBezTo>
                  <a:cubicBezTo>
                    <a:pt x="275336" y="196977"/>
                    <a:pt x="259969" y="203200"/>
                    <a:pt x="245237" y="209423"/>
                  </a:cubicBezTo>
                  <a:cubicBezTo>
                    <a:pt x="232283" y="215011"/>
                    <a:pt x="217424" y="209042"/>
                    <a:pt x="211836" y="196088"/>
                  </a:cubicBezTo>
                  <a:cubicBezTo>
                    <a:pt x="206248" y="183134"/>
                    <a:pt x="212217" y="168275"/>
                    <a:pt x="225171" y="162687"/>
                  </a:cubicBezTo>
                  <a:close/>
                  <a:moveTo>
                    <a:pt x="322326" y="126111"/>
                  </a:moveTo>
                  <a:cubicBezTo>
                    <a:pt x="338201" y="120777"/>
                    <a:pt x="354711" y="115697"/>
                    <a:pt x="371602" y="110744"/>
                  </a:cubicBezTo>
                  <a:cubicBezTo>
                    <a:pt x="385064" y="106807"/>
                    <a:pt x="399161" y="114427"/>
                    <a:pt x="403098" y="127889"/>
                  </a:cubicBezTo>
                  <a:cubicBezTo>
                    <a:pt x="407035" y="141351"/>
                    <a:pt x="399415" y="155448"/>
                    <a:pt x="385953" y="159385"/>
                  </a:cubicBezTo>
                  <a:cubicBezTo>
                    <a:pt x="369570" y="164211"/>
                    <a:pt x="353695" y="169164"/>
                    <a:pt x="338201" y="174244"/>
                  </a:cubicBezTo>
                  <a:cubicBezTo>
                    <a:pt x="324866" y="178689"/>
                    <a:pt x="310515" y="171450"/>
                    <a:pt x="306070" y="158115"/>
                  </a:cubicBezTo>
                  <a:cubicBezTo>
                    <a:pt x="301625" y="144780"/>
                    <a:pt x="308864" y="130429"/>
                    <a:pt x="322199" y="125984"/>
                  </a:cubicBezTo>
                  <a:close/>
                  <a:moveTo>
                    <a:pt x="421132" y="96647"/>
                  </a:moveTo>
                  <a:cubicBezTo>
                    <a:pt x="437388" y="92329"/>
                    <a:pt x="454025" y="88138"/>
                    <a:pt x="471043" y="84074"/>
                  </a:cubicBezTo>
                  <a:cubicBezTo>
                    <a:pt x="484632" y="80772"/>
                    <a:pt x="498348" y="89281"/>
                    <a:pt x="501650" y="102870"/>
                  </a:cubicBezTo>
                  <a:cubicBezTo>
                    <a:pt x="504952" y="116459"/>
                    <a:pt x="496443" y="130175"/>
                    <a:pt x="482854" y="133477"/>
                  </a:cubicBezTo>
                  <a:cubicBezTo>
                    <a:pt x="466217" y="137414"/>
                    <a:pt x="450088" y="141478"/>
                    <a:pt x="434213" y="145669"/>
                  </a:cubicBezTo>
                  <a:cubicBezTo>
                    <a:pt x="420624" y="149225"/>
                    <a:pt x="406781" y="141224"/>
                    <a:pt x="403098" y="127635"/>
                  </a:cubicBezTo>
                  <a:cubicBezTo>
                    <a:pt x="399415" y="114046"/>
                    <a:pt x="407543" y="100203"/>
                    <a:pt x="421132" y="96520"/>
                  </a:cubicBezTo>
                  <a:close/>
                  <a:moveTo>
                    <a:pt x="521081" y="72644"/>
                  </a:moveTo>
                  <a:cubicBezTo>
                    <a:pt x="537591" y="69088"/>
                    <a:pt x="554355" y="65659"/>
                    <a:pt x="571373" y="62357"/>
                  </a:cubicBezTo>
                  <a:cubicBezTo>
                    <a:pt x="585089" y="59690"/>
                    <a:pt x="598424" y="68707"/>
                    <a:pt x="601218" y="82423"/>
                  </a:cubicBezTo>
                  <a:cubicBezTo>
                    <a:pt x="604012" y="96139"/>
                    <a:pt x="594868" y="109474"/>
                    <a:pt x="581152" y="112268"/>
                  </a:cubicBezTo>
                  <a:cubicBezTo>
                    <a:pt x="564388" y="115570"/>
                    <a:pt x="548005" y="118872"/>
                    <a:pt x="531876" y="122428"/>
                  </a:cubicBezTo>
                  <a:cubicBezTo>
                    <a:pt x="518160" y="125349"/>
                    <a:pt x="504698" y="116713"/>
                    <a:pt x="501650" y="102997"/>
                  </a:cubicBezTo>
                  <a:cubicBezTo>
                    <a:pt x="498602" y="89281"/>
                    <a:pt x="508000" y="75946"/>
                    <a:pt x="521716" y="73025"/>
                  </a:cubicBezTo>
                  <a:close/>
                  <a:moveTo>
                    <a:pt x="622427" y="53340"/>
                  </a:moveTo>
                  <a:cubicBezTo>
                    <a:pt x="639064" y="50419"/>
                    <a:pt x="655828" y="47625"/>
                    <a:pt x="672973" y="44958"/>
                  </a:cubicBezTo>
                  <a:cubicBezTo>
                    <a:pt x="686816" y="42799"/>
                    <a:pt x="699897" y="52197"/>
                    <a:pt x="702056" y="66040"/>
                  </a:cubicBezTo>
                  <a:cubicBezTo>
                    <a:pt x="704215" y="79883"/>
                    <a:pt x="694817" y="92964"/>
                    <a:pt x="680974" y="95123"/>
                  </a:cubicBezTo>
                  <a:cubicBezTo>
                    <a:pt x="664210" y="97790"/>
                    <a:pt x="647573" y="100584"/>
                    <a:pt x="631317" y="103378"/>
                  </a:cubicBezTo>
                  <a:cubicBezTo>
                    <a:pt x="617474" y="105791"/>
                    <a:pt x="604393" y="96520"/>
                    <a:pt x="601853" y="82804"/>
                  </a:cubicBezTo>
                  <a:cubicBezTo>
                    <a:pt x="599313" y="69088"/>
                    <a:pt x="608711" y="55880"/>
                    <a:pt x="622427" y="53340"/>
                  </a:cubicBezTo>
                  <a:close/>
                  <a:moveTo>
                    <a:pt x="723646" y="37338"/>
                  </a:moveTo>
                  <a:cubicBezTo>
                    <a:pt x="740410" y="34925"/>
                    <a:pt x="757301" y="32766"/>
                    <a:pt x="774319" y="30607"/>
                  </a:cubicBezTo>
                  <a:cubicBezTo>
                    <a:pt x="788289" y="28829"/>
                    <a:pt x="800989" y="38735"/>
                    <a:pt x="802640" y="52578"/>
                  </a:cubicBezTo>
                  <a:cubicBezTo>
                    <a:pt x="804291" y="66421"/>
                    <a:pt x="794512" y="79248"/>
                    <a:pt x="780669" y="80899"/>
                  </a:cubicBezTo>
                  <a:cubicBezTo>
                    <a:pt x="763778" y="83058"/>
                    <a:pt x="747141" y="85217"/>
                    <a:pt x="730758" y="87630"/>
                  </a:cubicBezTo>
                  <a:cubicBezTo>
                    <a:pt x="716915" y="89535"/>
                    <a:pt x="703961" y="79883"/>
                    <a:pt x="702056" y="66040"/>
                  </a:cubicBezTo>
                  <a:cubicBezTo>
                    <a:pt x="700151" y="52197"/>
                    <a:pt x="709803" y="39243"/>
                    <a:pt x="723646" y="37338"/>
                  </a:cubicBezTo>
                  <a:close/>
                  <a:moveTo>
                    <a:pt x="825246" y="24511"/>
                  </a:moveTo>
                  <a:cubicBezTo>
                    <a:pt x="842010" y="22606"/>
                    <a:pt x="859028" y="20828"/>
                    <a:pt x="876173" y="19177"/>
                  </a:cubicBezTo>
                  <a:cubicBezTo>
                    <a:pt x="890143" y="17780"/>
                    <a:pt x="902589" y="28067"/>
                    <a:pt x="903859" y="42037"/>
                  </a:cubicBezTo>
                  <a:cubicBezTo>
                    <a:pt x="905129" y="56007"/>
                    <a:pt x="894969" y="68453"/>
                    <a:pt x="880999" y="69723"/>
                  </a:cubicBezTo>
                  <a:cubicBezTo>
                    <a:pt x="864108" y="71374"/>
                    <a:pt x="847344" y="73152"/>
                    <a:pt x="830834" y="74930"/>
                  </a:cubicBezTo>
                  <a:cubicBezTo>
                    <a:pt x="816864" y="76454"/>
                    <a:pt x="804291" y="66421"/>
                    <a:pt x="802767" y="52451"/>
                  </a:cubicBezTo>
                  <a:cubicBezTo>
                    <a:pt x="801243" y="38481"/>
                    <a:pt x="811276" y="25908"/>
                    <a:pt x="825246" y="24384"/>
                  </a:cubicBezTo>
                  <a:close/>
                  <a:moveTo>
                    <a:pt x="927100" y="14478"/>
                  </a:moveTo>
                  <a:cubicBezTo>
                    <a:pt x="943737" y="13335"/>
                    <a:pt x="960755" y="11938"/>
                    <a:pt x="977900" y="10795"/>
                  </a:cubicBezTo>
                  <a:cubicBezTo>
                    <a:pt x="991870" y="9779"/>
                    <a:pt x="1004062" y="20320"/>
                    <a:pt x="1005078" y="34290"/>
                  </a:cubicBezTo>
                  <a:cubicBezTo>
                    <a:pt x="1006094" y="48260"/>
                    <a:pt x="995553" y="60452"/>
                    <a:pt x="981583" y="61468"/>
                  </a:cubicBezTo>
                  <a:cubicBezTo>
                    <a:pt x="964692" y="62611"/>
                    <a:pt x="947928" y="64008"/>
                    <a:pt x="931291" y="65405"/>
                  </a:cubicBezTo>
                  <a:cubicBezTo>
                    <a:pt x="917321" y="66548"/>
                    <a:pt x="905002" y="56261"/>
                    <a:pt x="903859" y="42164"/>
                  </a:cubicBezTo>
                  <a:cubicBezTo>
                    <a:pt x="902716" y="28067"/>
                    <a:pt x="913003" y="15875"/>
                    <a:pt x="927100" y="14732"/>
                  </a:cubicBezTo>
                  <a:close/>
                  <a:moveTo>
                    <a:pt x="1028954" y="7366"/>
                  </a:moveTo>
                  <a:cubicBezTo>
                    <a:pt x="1045845" y="6477"/>
                    <a:pt x="1062863" y="5588"/>
                    <a:pt x="1079881" y="4699"/>
                  </a:cubicBezTo>
                  <a:cubicBezTo>
                    <a:pt x="1093851" y="4064"/>
                    <a:pt x="1105789" y="14859"/>
                    <a:pt x="1106424" y="28829"/>
                  </a:cubicBezTo>
                  <a:cubicBezTo>
                    <a:pt x="1107059" y="42799"/>
                    <a:pt x="1096264" y="54737"/>
                    <a:pt x="1082294" y="55372"/>
                  </a:cubicBezTo>
                  <a:cubicBezTo>
                    <a:pt x="1065403" y="56134"/>
                    <a:pt x="1048512" y="57023"/>
                    <a:pt x="1031875" y="58039"/>
                  </a:cubicBezTo>
                  <a:cubicBezTo>
                    <a:pt x="1017905" y="58801"/>
                    <a:pt x="1005840" y="48133"/>
                    <a:pt x="1005078" y="34163"/>
                  </a:cubicBezTo>
                  <a:cubicBezTo>
                    <a:pt x="1004316" y="20193"/>
                    <a:pt x="1014857" y="8255"/>
                    <a:pt x="1028954" y="7366"/>
                  </a:cubicBezTo>
                  <a:close/>
                  <a:moveTo>
                    <a:pt x="1130935" y="2667"/>
                  </a:moveTo>
                  <a:cubicBezTo>
                    <a:pt x="1147953" y="2032"/>
                    <a:pt x="1164971" y="1524"/>
                    <a:pt x="1182116" y="1143"/>
                  </a:cubicBezTo>
                  <a:cubicBezTo>
                    <a:pt x="1196086" y="762"/>
                    <a:pt x="1207770" y="11938"/>
                    <a:pt x="1208151" y="25908"/>
                  </a:cubicBezTo>
                  <a:cubicBezTo>
                    <a:pt x="1208532" y="39878"/>
                    <a:pt x="1197356" y="51562"/>
                    <a:pt x="1183386" y="51943"/>
                  </a:cubicBezTo>
                  <a:cubicBezTo>
                    <a:pt x="1166495" y="52324"/>
                    <a:pt x="1149604" y="52832"/>
                    <a:pt x="1132967" y="53340"/>
                  </a:cubicBezTo>
                  <a:cubicBezTo>
                    <a:pt x="1118997" y="53848"/>
                    <a:pt x="1107186" y="42799"/>
                    <a:pt x="1106678" y="28829"/>
                  </a:cubicBezTo>
                  <a:cubicBezTo>
                    <a:pt x="1106170" y="14859"/>
                    <a:pt x="1116965" y="3175"/>
                    <a:pt x="1130935" y="2667"/>
                  </a:cubicBezTo>
                  <a:close/>
                  <a:moveTo>
                    <a:pt x="1233170" y="254"/>
                  </a:moveTo>
                  <a:cubicBezTo>
                    <a:pt x="1250061" y="127"/>
                    <a:pt x="1267079" y="0"/>
                    <a:pt x="1284224" y="0"/>
                  </a:cubicBezTo>
                  <a:cubicBezTo>
                    <a:pt x="1298194" y="0"/>
                    <a:pt x="1309624" y="11303"/>
                    <a:pt x="1309624" y="25400"/>
                  </a:cubicBezTo>
                  <a:cubicBezTo>
                    <a:pt x="1309624" y="39497"/>
                    <a:pt x="1298321" y="50800"/>
                    <a:pt x="1284224" y="50800"/>
                  </a:cubicBezTo>
                  <a:cubicBezTo>
                    <a:pt x="1267333" y="50800"/>
                    <a:pt x="1250442" y="50927"/>
                    <a:pt x="1233678" y="51054"/>
                  </a:cubicBezTo>
                  <a:cubicBezTo>
                    <a:pt x="1219708" y="51181"/>
                    <a:pt x="1208151" y="40005"/>
                    <a:pt x="1208024" y="25908"/>
                  </a:cubicBezTo>
                  <a:cubicBezTo>
                    <a:pt x="1207897" y="11811"/>
                    <a:pt x="1219073" y="508"/>
                    <a:pt x="1233170" y="254"/>
                  </a:cubicBezTo>
                  <a:close/>
                  <a:moveTo>
                    <a:pt x="1335405" y="254"/>
                  </a:moveTo>
                  <a:cubicBezTo>
                    <a:pt x="1352550" y="381"/>
                    <a:pt x="1369568" y="762"/>
                    <a:pt x="1386459" y="1143"/>
                  </a:cubicBezTo>
                  <a:cubicBezTo>
                    <a:pt x="1400429" y="1397"/>
                    <a:pt x="1411605" y="13081"/>
                    <a:pt x="1411224" y="27051"/>
                  </a:cubicBezTo>
                  <a:cubicBezTo>
                    <a:pt x="1410843" y="41021"/>
                    <a:pt x="1399286" y="52197"/>
                    <a:pt x="1385316" y="51816"/>
                  </a:cubicBezTo>
                  <a:cubicBezTo>
                    <a:pt x="1368552" y="51435"/>
                    <a:pt x="1351788" y="51181"/>
                    <a:pt x="1334770" y="50927"/>
                  </a:cubicBezTo>
                  <a:cubicBezTo>
                    <a:pt x="1320800" y="50800"/>
                    <a:pt x="1309497" y="39243"/>
                    <a:pt x="1309624" y="25273"/>
                  </a:cubicBezTo>
                  <a:cubicBezTo>
                    <a:pt x="1309751" y="11303"/>
                    <a:pt x="1321308" y="0"/>
                    <a:pt x="1335278" y="127"/>
                  </a:cubicBezTo>
                  <a:close/>
                  <a:moveTo>
                    <a:pt x="1437386" y="2413"/>
                  </a:moveTo>
                  <a:cubicBezTo>
                    <a:pt x="1454531" y="3048"/>
                    <a:pt x="1471549" y="3683"/>
                    <a:pt x="1488440" y="4445"/>
                  </a:cubicBezTo>
                  <a:cubicBezTo>
                    <a:pt x="1502410" y="5080"/>
                    <a:pt x="1513332" y="17018"/>
                    <a:pt x="1512697" y="30988"/>
                  </a:cubicBezTo>
                  <a:cubicBezTo>
                    <a:pt x="1512062" y="44958"/>
                    <a:pt x="1500124" y="55880"/>
                    <a:pt x="1486154" y="55245"/>
                  </a:cubicBezTo>
                  <a:cubicBezTo>
                    <a:pt x="1469390" y="54483"/>
                    <a:pt x="1452626" y="53848"/>
                    <a:pt x="1435735" y="53213"/>
                  </a:cubicBezTo>
                  <a:cubicBezTo>
                    <a:pt x="1421765" y="52705"/>
                    <a:pt x="1410716" y="41021"/>
                    <a:pt x="1411224" y="26924"/>
                  </a:cubicBezTo>
                  <a:cubicBezTo>
                    <a:pt x="1411732" y="12827"/>
                    <a:pt x="1423416" y="2159"/>
                    <a:pt x="1437513" y="2540"/>
                  </a:cubicBezTo>
                  <a:close/>
                  <a:moveTo>
                    <a:pt x="1539621" y="7239"/>
                  </a:moveTo>
                  <a:cubicBezTo>
                    <a:pt x="1556766" y="8255"/>
                    <a:pt x="1573784" y="9271"/>
                    <a:pt x="1590675" y="10541"/>
                  </a:cubicBezTo>
                  <a:cubicBezTo>
                    <a:pt x="1604645" y="11557"/>
                    <a:pt x="1615186" y="23622"/>
                    <a:pt x="1614170" y="37719"/>
                  </a:cubicBezTo>
                  <a:cubicBezTo>
                    <a:pt x="1613154" y="51816"/>
                    <a:pt x="1601089" y="62230"/>
                    <a:pt x="1586992" y="61214"/>
                  </a:cubicBezTo>
                  <a:cubicBezTo>
                    <a:pt x="1570355" y="60071"/>
                    <a:pt x="1553591" y="58928"/>
                    <a:pt x="1536573" y="57912"/>
                  </a:cubicBezTo>
                  <a:cubicBezTo>
                    <a:pt x="1522603" y="57150"/>
                    <a:pt x="1511935" y="45085"/>
                    <a:pt x="1512697" y="31115"/>
                  </a:cubicBezTo>
                  <a:cubicBezTo>
                    <a:pt x="1513459" y="17145"/>
                    <a:pt x="1525524" y="6477"/>
                    <a:pt x="1539621" y="7239"/>
                  </a:cubicBezTo>
                  <a:close/>
                  <a:moveTo>
                    <a:pt x="1641602" y="14478"/>
                  </a:moveTo>
                  <a:cubicBezTo>
                    <a:pt x="1658747" y="15875"/>
                    <a:pt x="1675765" y="17399"/>
                    <a:pt x="1692529" y="19050"/>
                  </a:cubicBezTo>
                  <a:cubicBezTo>
                    <a:pt x="1706499" y="20447"/>
                    <a:pt x="1716659" y="32766"/>
                    <a:pt x="1715389" y="46736"/>
                  </a:cubicBezTo>
                  <a:cubicBezTo>
                    <a:pt x="1714119" y="60706"/>
                    <a:pt x="1701673" y="70866"/>
                    <a:pt x="1687703" y="69596"/>
                  </a:cubicBezTo>
                  <a:cubicBezTo>
                    <a:pt x="1671066" y="67945"/>
                    <a:pt x="1654302" y="66421"/>
                    <a:pt x="1637411" y="65024"/>
                  </a:cubicBezTo>
                  <a:cubicBezTo>
                    <a:pt x="1623441" y="63881"/>
                    <a:pt x="1613027" y="51562"/>
                    <a:pt x="1614170" y="37592"/>
                  </a:cubicBezTo>
                  <a:cubicBezTo>
                    <a:pt x="1615313" y="23622"/>
                    <a:pt x="1627632" y="13208"/>
                    <a:pt x="1641602" y="14351"/>
                  </a:cubicBezTo>
                  <a:close/>
                  <a:moveTo>
                    <a:pt x="1743456" y="24257"/>
                  </a:moveTo>
                  <a:cubicBezTo>
                    <a:pt x="1760601" y="26162"/>
                    <a:pt x="1777492" y="28194"/>
                    <a:pt x="1794256" y="30226"/>
                  </a:cubicBezTo>
                  <a:cubicBezTo>
                    <a:pt x="1808226" y="32004"/>
                    <a:pt x="1818005" y="44704"/>
                    <a:pt x="1816354" y="58547"/>
                  </a:cubicBezTo>
                  <a:cubicBezTo>
                    <a:pt x="1814703" y="72390"/>
                    <a:pt x="1801876" y="82296"/>
                    <a:pt x="1788033" y="80645"/>
                  </a:cubicBezTo>
                  <a:cubicBezTo>
                    <a:pt x="1771523" y="78613"/>
                    <a:pt x="1754759" y="76581"/>
                    <a:pt x="1737995" y="74676"/>
                  </a:cubicBezTo>
                  <a:cubicBezTo>
                    <a:pt x="1724025" y="73152"/>
                    <a:pt x="1713992" y="60579"/>
                    <a:pt x="1715516" y="46609"/>
                  </a:cubicBezTo>
                  <a:cubicBezTo>
                    <a:pt x="1717040" y="32639"/>
                    <a:pt x="1729613" y="22606"/>
                    <a:pt x="1743583" y="24130"/>
                  </a:cubicBezTo>
                  <a:close/>
                  <a:moveTo>
                    <a:pt x="1845183" y="36830"/>
                  </a:moveTo>
                  <a:cubicBezTo>
                    <a:pt x="1862328" y="39243"/>
                    <a:pt x="1879219" y="41783"/>
                    <a:pt x="1895856" y="44323"/>
                  </a:cubicBezTo>
                  <a:cubicBezTo>
                    <a:pt x="1909699" y="46482"/>
                    <a:pt x="1919224" y="59436"/>
                    <a:pt x="1917065" y="73406"/>
                  </a:cubicBezTo>
                  <a:cubicBezTo>
                    <a:pt x="1914906" y="87376"/>
                    <a:pt x="1901952" y="96774"/>
                    <a:pt x="1887982" y="94615"/>
                  </a:cubicBezTo>
                  <a:cubicBezTo>
                    <a:pt x="1871599" y="92075"/>
                    <a:pt x="1854962" y="89535"/>
                    <a:pt x="1838198" y="87249"/>
                  </a:cubicBezTo>
                  <a:cubicBezTo>
                    <a:pt x="1824355" y="85344"/>
                    <a:pt x="1814576" y="72390"/>
                    <a:pt x="1816608" y="58547"/>
                  </a:cubicBezTo>
                  <a:cubicBezTo>
                    <a:pt x="1818640" y="44704"/>
                    <a:pt x="1831467" y="34925"/>
                    <a:pt x="1845310" y="36957"/>
                  </a:cubicBezTo>
                  <a:close/>
                  <a:moveTo>
                    <a:pt x="1946529" y="52832"/>
                  </a:moveTo>
                  <a:cubicBezTo>
                    <a:pt x="1963547" y="55753"/>
                    <a:pt x="1980438" y="58928"/>
                    <a:pt x="1996948" y="62103"/>
                  </a:cubicBezTo>
                  <a:cubicBezTo>
                    <a:pt x="2010664" y="64770"/>
                    <a:pt x="2019681" y="78105"/>
                    <a:pt x="2017014" y="91821"/>
                  </a:cubicBezTo>
                  <a:cubicBezTo>
                    <a:pt x="2014347" y="105537"/>
                    <a:pt x="2001012" y="114554"/>
                    <a:pt x="1987296" y="111887"/>
                  </a:cubicBezTo>
                  <a:cubicBezTo>
                    <a:pt x="1971040" y="108712"/>
                    <a:pt x="1954530" y="105664"/>
                    <a:pt x="1937766" y="102743"/>
                  </a:cubicBezTo>
                  <a:cubicBezTo>
                    <a:pt x="1923923" y="100330"/>
                    <a:pt x="1914652" y="87122"/>
                    <a:pt x="1917065" y="73406"/>
                  </a:cubicBezTo>
                  <a:cubicBezTo>
                    <a:pt x="1919478" y="59690"/>
                    <a:pt x="1932686" y="50292"/>
                    <a:pt x="1946402" y="52705"/>
                  </a:cubicBezTo>
                  <a:close/>
                  <a:moveTo>
                    <a:pt x="2047113" y="72263"/>
                  </a:moveTo>
                  <a:cubicBezTo>
                    <a:pt x="2064131" y="75946"/>
                    <a:pt x="2080895" y="79629"/>
                    <a:pt x="2097151" y="83566"/>
                  </a:cubicBezTo>
                  <a:cubicBezTo>
                    <a:pt x="2110740" y="86868"/>
                    <a:pt x="2119249" y="100457"/>
                    <a:pt x="2115947" y="114173"/>
                  </a:cubicBezTo>
                  <a:cubicBezTo>
                    <a:pt x="2112645" y="127889"/>
                    <a:pt x="2099056" y="136271"/>
                    <a:pt x="2085340" y="132969"/>
                  </a:cubicBezTo>
                  <a:cubicBezTo>
                    <a:pt x="2069338" y="129159"/>
                    <a:pt x="2052955" y="125476"/>
                    <a:pt x="2036318" y="121920"/>
                  </a:cubicBezTo>
                  <a:cubicBezTo>
                    <a:pt x="2022602" y="118999"/>
                    <a:pt x="2013839" y="105410"/>
                    <a:pt x="2016760" y="91694"/>
                  </a:cubicBezTo>
                  <a:cubicBezTo>
                    <a:pt x="2019681" y="77978"/>
                    <a:pt x="2033270" y="69215"/>
                    <a:pt x="2046986" y="72136"/>
                  </a:cubicBezTo>
                  <a:close/>
                  <a:moveTo>
                    <a:pt x="2146935" y="96012"/>
                  </a:moveTo>
                  <a:cubicBezTo>
                    <a:pt x="2163953" y="100457"/>
                    <a:pt x="2180463" y="105156"/>
                    <a:pt x="2196592" y="109855"/>
                  </a:cubicBezTo>
                  <a:cubicBezTo>
                    <a:pt x="2210054" y="113792"/>
                    <a:pt x="2217801" y="127889"/>
                    <a:pt x="2213737" y="141351"/>
                  </a:cubicBezTo>
                  <a:cubicBezTo>
                    <a:pt x="2209673" y="154813"/>
                    <a:pt x="2195703" y="162560"/>
                    <a:pt x="2182241" y="158496"/>
                  </a:cubicBezTo>
                  <a:cubicBezTo>
                    <a:pt x="2166620" y="153924"/>
                    <a:pt x="2150491" y="149352"/>
                    <a:pt x="2133981" y="145034"/>
                  </a:cubicBezTo>
                  <a:cubicBezTo>
                    <a:pt x="2120392" y="141478"/>
                    <a:pt x="2112264" y="127508"/>
                    <a:pt x="2115947" y="114046"/>
                  </a:cubicBezTo>
                  <a:cubicBezTo>
                    <a:pt x="2119630" y="100584"/>
                    <a:pt x="2133473" y="92329"/>
                    <a:pt x="2146935" y="96012"/>
                  </a:cubicBezTo>
                  <a:close/>
                  <a:moveTo>
                    <a:pt x="2245868" y="125222"/>
                  </a:moveTo>
                  <a:cubicBezTo>
                    <a:pt x="2262759" y="130810"/>
                    <a:pt x="2279015" y="136525"/>
                    <a:pt x="2294763" y="142367"/>
                  </a:cubicBezTo>
                  <a:cubicBezTo>
                    <a:pt x="2307971" y="147320"/>
                    <a:pt x="2314575" y="161925"/>
                    <a:pt x="2309749" y="175006"/>
                  </a:cubicBezTo>
                  <a:cubicBezTo>
                    <a:pt x="2304923" y="188087"/>
                    <a:pt x="2290191" y="194818"/>
                    <a:pt x="2277110" y="189992"/>
                  </a:cubicBezTo>
                  <a:cubicBezTo>
                    <a:pt x="2261997" y="184404"/>
                    <a:pt x="2246376" y="178943"/>
                    <a:pt x="2230120" y="173482"/>
                  </a:cubicBezTo>
                  <a:cubicBezTo>
                    <a:pt x="2216785" y="169037"/>
                    <a:pt x="2209546" y="154686"/>
                    <a:pt x="2213991" y="141351"/>
                  </a:cubicBezTo>
                  <a:cubicBezTo>
                    <a:pt x="2218436" y="128016"/>
                    <a:pt x="2232787" y="120777"/>
                    <a:pt x="2246122" y="125222"/>
                  </a:cubicBezTo>
                  <a:close/>
                  <a:moveTo>
                    <a:pt x="2343277" y="161544"/>
                  </a:moveTo>
                  <a:cubicBezTo>
                    <a:pt x="2359914" y="168656"/>
                    <a:pt x="2375789" y="175895"/>
                    <a:pt x="2390775" y="183388"/>
                  </a:cubicBezTo>
                  <a:cubicBezTo>
                    <a:pt x="2403348" y="189611"/>
                    <a:pt x="2408428" y="204851"/>
                    <a:pt x="2402205" y="217424"/>
                  </a:cubicBezTo>
                  <a:cubicBezTo>
                    <a:pt x="2395982" y="229997"/>
                    <a:pt x="2380742" y="235077"/>
                    <a:pt x="2368169" y="228854"/>
                  </a:cubicBezTo>
                  <a:cubicBezTo>
                    <a:pt x="2354072" y="221869"/>
                    <a:pt x="2339213" y="215011"/>
                    <a:pt x="2323338" y="208280"/>
                  </a:cubicBezTo>
                  <a:cubicBezTo>
                    <a:pt x="2310384" y="202819"/>
                    <a:pt x="2304415" y="187833"/>
                    <a:pt x="2309876" y="175006"/>
                  </a:cubicBezTo>
                  <a:cubicBezTo>
                    <a:pt x="2315337" y="162179"/>
                    <a:pt x="2330323" y="156083"/>
                    <a:pt x="2343150" y="161544"/>
                  </a:cubicBezTo>
                  <a:close/>
                  <a:moveTo>
                    <a:pt x="2437003" y="208661"/>
                  </a:moveTo>
                  <a:cubicBezTo>
                    <a:pt x="2453132" y="218313"/>
                    <a:pt x="2467991" y="228346"/>
                    <a:pt x="2481453" y="238633"/>
                  </a:cubicBezTo>
                  <a:cubicBezTo>
                    <a:pt x="2492629" y="247142"/>
                    <a:pt x="2494788" y="263017"/>
                    <a:pt x="2486279" y="274193"/>
                  </a:cubicBezTo>
                  <a:cubicBezTo>
                    <a:pt x="2477770" y="285369"/>
                    <a:pt x="2461895" y="287528"/>
                    <a:pt x="2450719" y="279019"/>
                  </a:cubicBezTo>
                  <a:cubicBezTo>
                    <a:pt x="2438908" y="270002"/>
                    <a:pt x="2425700" y="261112"/>
                    <a:pt x="2410968" y="252222"/>
                  </a:cubicBezTo>
                  <a:cubicBezTo>
                    <a:pt x="2398903" y="244983"/>
                    <a:pt x="2395093" y="229362"/>
                    <a:pt x="2402205" y="217424"/>
                  </a:cubicBezTo>
                  <a:cubicBezTo>
                    <a:pt x="2409317" y="205486"/>
                    <a:pt x="2425065" y="201549"/>
                    <a:pt x="2437003" y="208661"/>
                  </a:cubicBezTo>
                  <a:close/>
                  <a:moveTo>
                    <a:pt x="2522474" y="275336"/>
                  </a:moveTo>
                  <a:cubicBezTo>
                    <a:pt x="2536317" y="290195"/>
                    <a:pt x="2547620" y="305943"/>
                    <a:pt x="2555875" y="322580"/>
                  </a:cubicBezTo>
                  <a:cubicBezTo>
                    <a:pt x="2562098" y="335153"/>
                    <a:pt x="2557018" y="350393"/>
                    <a:pt x="2544445" y="356616"/>
                  </a:cubicBezTo>
                  <a:cubicBezTo>
                    <a:pt x="2531872" y="362839"/>
                    <a:pt x="2516632" y="357759"/>
                    <a:pt x="2510409" y="345186"/>
                  </a:cubicBezTo>
                  <a:cubicBezTo>
                    <a:pt x="2504694" y="333756"/>
                    <a:pt x="2496439" y="321818"/>
                    <a:pt x="2485263" y="309880"/>
                  </a:cubicBezTo>
                  <a:cubicBezTo>
                    <a:pt x="2475738" y="299593"/>
                    <a:pt x="2476373" y="283464"/>
                    <a:pt x="2486660" y="273939"/>
                  </a:cubicBezTo>
                  <a:cubicBezTo>
                    <a:pt x="2496947" y="264414"/>
                    <a:pt x="2513076" y="265049"/>
                    <a:pt x="2522601" y="275336"/>
                  </a:cubicBezTo>
                  <a:close/>
                  <a:moveTo>
                    <a:pt x="2571242" y="382143"/>
                  </a:moveTo>
                  <a:cubicBezTo>
                    <a:pt x="2571242" y="383159"/>
                    <a:pt x="2571242" y="384048"/>
                    <a:pt x="2571242" y="385064"/>
                  </a:cubicBezTo>
                  <a:lnTo>
                    <a:pt x="2545842" y="385064"/>
                  </a:lnTo>
                  <a:lnTo>
                    <a:pt x="2571242" y="385064"/>
                  </a:lnTo>
                  <a:cubicBezTo>
                    <a:pt x="2571242" y="404876"/>
                    <a:pt x="2566797" y="424053"/>
                    <a:pt x="2558415" y="442341"/>
                  </a:cubicBezTo>
                  <a:cubicBezTo>
                    <a:pt x="2552573" y="455168"/>
                    <a:pt x="2537587" y="460756"/>
                    <a:pt x="2524760" y="454914"/>
                  </a:cubicBezTo>
                  <a:cubicBezTo>
                    <a:pt x="2511933" y="449072"/>
                    <a:pt x="2506345" y="434086"/>
                    <a:pt x="2512187" y="421259"/>
                  </a:cubicBezTo>
                  <a:cubicBezTo>
                    <a:pt x="2517775" y="408940"/>
                    <a:pt x="2520442" y="396875"/>
                    <a:pt x="2520442" y="384937"/>
                  </a:cubicBezTo>
                  <a:cubicBezTo>
                    <a:pt x="2520442" y="384302"/>
                    <a:pt x="2520442" y="383794"/>
                    <a:pt x="2520442" y="383159"/>
                  </a:cubicBezTo>
                  <a:cubicBezTo>
                    <a:pt x="2520188" y="369189"/>
                    <a:pt x="2531237" y="357505"/>
                    <a:pt x="2545334" y="357251"/>
                  </a:cubicBezTo>
                  <a:cubicBezTo>
                    <a:pt x="2559431" y="356997"/>
                    <a:pt x="2570988" y="368046"/>
                    <a:pt x="2571242" y="382143"/>
                  </a:cubicBezTo>
                  <a:close/>
                  <a:moveTo>
                    <a:pt x="2526030" y="490855"/>
                  </a:moveTo>
                  <a:cubicBezTo>
                    <a:pt x="2514473" y="503936"/>
                    <a:pt x="2500757" y="516382"/>
                    <a:pt x="2485517" y="528447"/>
                  </a:cubicBezTo>
                  <a:cubicBezTo>
                    <a:pt x="2474468" y="537083"/>
                    <a:pt x="2458466" y="535178"/>
                    <a:pt x="2449830" y="524129"/>
                  </a:cubicBezTo>
                  <a:cubicBezTo>
                    <a:pt x="2441194" y="513080"/>
                    <a:pt x="2443099" y="497078"/>
                    <a:pt x="2454148" y="488442"/>
                  </a:cubicBezTo>
                  <a:cubicBezTo>
                    <a:pt x="2467483" y="478028"/>
                    <a:pt x="2478786" y="467487"/>
                    <a:pt x="2488057" y="457073"/>
                  </a:cubicBezTo>
                  <a:cubicBezTo>
                    <a:pt x="2497328" y="446659"/>
                    <a:pt x="2513457" y="445643"/>
                    <a:pt x="2523871" y="455041"/>
                  </a:cubicBezTo>
                  <a:cubicBezTo>
                    <a:pt x="2534285" y="464439"/>
                    <a:pt x="2535301" y="480441"/>
                    <a:pt x="2525903" y="490855"/>
                  </a:cubicBezTo>
                  <a:close/>
                  <a:moveTo>
                    <a:pt x="2441067" y="558927"/>
                  </a:moveTo>
                  <a:cubicBezTo>
                    <a:pt x="2426716" y="567690"/>
                    <a:pt x="2411222" y="576199"/>
                    <a:pt x="2394839" y="584581"/>
                  </a:cubicBezTo>
                  <a:cubicBezTo>
                    <a:pt x="2382266" y="590931"/>
                    <a:pt x="2367026" y="585851"/>
                    <a:pt x="2360676" y="573405"/>
                  </a:cubicBezTo>
                  <a:cubicBezTo>
                    <a:pt x="2354326" y="560959"/>
                    <a:pt x="2359406" y="545592"/>
                    <a:pt x="2371852" y="539242"/>
                  </a:cubicBezTo>
                  <a:cubicBezTo>
                    <a:pt x="2387219" y="531495"/>
                    <a:pt x="2401443" y="523621"/>
                    <a:pt x="2414524" y="515620"/>
                  </a:cubicBezTo>
                  <a:cubicBezTo>
                    <a:pt x="2426462" y="508254"/>
                    <a:pt x="2442083" y="512064"/>
                    <a:pt x="2449449" y="524002"/>
                  </a:cubicBezTo>
                  <a:cubicBezTo>
                    <a:pt x="2456815" y="535940"/>
                    <a:pt x="2453005" y="551561"/>
                    <a:pt x="2441067" y="558927"/>
                  </a:cubicBezTo>
                  <a:close/>
                  <a:moveTo>
                    <a:pt x="2347468" y="606679"/>
                  </a:moveTo>
                  <a:cubicBezTo>
                    <a:pt x="2332101" y="613283"/>
                    <a:pt x="2315972" y="619760"/>
                    <a:pt x="2299208" y="626110"/>
                  </a:cubicBezTo>
                  <a:cubicBezTo>
                    <a:pt x="2286127" y="631063"/>
                    <a:pt x="2271395" y="624459"/>
                    <a:pt x="2266442" y="611251"/>
                  </a:cubicBezTo>
                  <a:cubicBezTo>
                    <a:pt x="2261489" y="598043"/>
                    <a:pt x="2268093" y="583438"/>
                    <a:pt x="2281301" y="578485"/>
                  </a:cubicBezTo>
                  <a:cubicBezTo>
                    <a:pt x="2297303" y="572389"/>
                    <a:pt x="2312670" y="566293"/>
                    <a:pt x="2327275" y="559943"/>
                  </a:cubicBezTo>
                  <a:cubicBezTo>
                    <a:pt x="2340102" y="554355"/>
                    <a:pt x="2355088" y="560324"/>
                    <a:pt x="2360676" y="573151"/>
                  </a:cubicBezTo>
                  <a:cubicBezTo>
                    <a:pt x="2366264" y="585978"/>
                    <a:pt x="2360295" y="600964"/>
                    <a:pt x="2347468" y="606552"/>
                  </a:cubicBezTo>
                  <a:close/>
                  <a:moveTo>
                    <a:pt x="2250440" y="643255"/>
                  </a:moveTo>
                  <a:cubicBezTo>
                    <a:pt x="2234565" y="648589"/>
                    <a:pt x="2218055" y="653669"/>
                    <a:pt x="2201164" y="658749"/>
                  </a:cubicBezTo>
                  <a:cubicBezTo>
                    <a:pt x="2187702" y="662686"/>
                    <a:pt x="2173605" y="655066"/>
                    <a:pt x="2169541" y="641604"/>
                  </a:cubicBezTo>
                  <a:cubicBezTo>
                    <a:pt x="2165477" y="628142"/>
                    <a:pt x="2173224" y="614045"/>
                    <a:pt x="2186686" y="609981"/>
                  </a:cubicBezTo>
                  <a:cubicBezTo>
                    <a:pt x="2203069" y="605155"/>
                    <a:pt x="2218944" y="600075"/>
                    <a:pt x="2234311" y="594995"/>
                  </a:cubicBezTo>
                  <a:cubicBezTo>
                    <a:pt x="2247646" y="590550"/>
                    <a:pt x="2261997" y="597789"/>
                    <a:pt x="2266442" y="611124"/>
                  </a:cubicBezTo>
                  <a:cubicBezTo>
                    <a:pt x="2270887" y="624459"/>
                    <a:pt x="2263648" y="638810"/>
                    <a:pt x="2250313" y="643255"/>
                  </a:cubicBezTo>
                  <a:close/>
                  <a:moveTo>
                    <a:pt x="2151507" y="672719"/>
                  </a:moveTo>
                  <a:cubicBezTo>
                    <a:pt x="2135251" y="677037"/>
                    <a:pt x="2118614" y="681228"/>
                    <a:pt x="2101596" y="685292"/>
                  </a:cubicBezTo>
                  <a:cubicBezTo>
                    <a:pt x="2088007" y="688594"/>
                    <a:pt x="2074291" y="680212"/>
                    <a:pt x="2070989" y="666496"/>
                  </a:cubicBezTo>
                  <a:cubicBezTo>
                    <a:pt x="2067687" y="652780"/>
                    <a:pt x="2076069" y="639191"/>
                    <a:pt x="2089785" y="635889"/>
                  </a:cubicBezTo>
                  <a:cubicBezTo>
                    <a:pt x="2106422" y="631952"/>
                    <a:pt x="2122551" y="627761"/>
                    <a:pt x="2138426" y="623570"/>
                  </a:cubicBezTo>
                  <a:cubicBezTo>
                    <a:pt x="2152015" y="620014"/>
                    <a:pt x="2165858" y="628015"/>
                    <a:pt x="2169541" y="641604"/>
                  </a:cubicBezTo>
                  <a:cubicBezTo>
                    <a:pt x="2173224" y="655193"/>
                    <a:pt x="2165096" y="669036"/>
                    <a:pt x="2151507" y="672719"/>
                  </a:cubicBezTo>
                  <a:close/>
                  <a:moveTo>
                    <a:pt x="2051558" y="696722"/>
                  </a:moveTo>
                  <a:cubicBezTo>
                    <a:pt x="2035048" y="700278"/>
                    <a:pt x="2018284" y="703707"/>
                    <a:pt x="2001266" y="707136"/>
                  </a:cubicBezTo>
                  <a:cubicBezTo>
                    <a:pt x="1987550" y="709803"/>
                    <a:pt x="1974215" y="700913"/>
                    <a:pt x="1971421" y="687070"/>
                  </a:cubicBezTo>
                  <a:cubicBezTo>
                    <a:pt x="1968627" y="673227"/>
                    <a:pt x="1977644" y="660019"/>
                    <a:pt x="1991487" y="657225"/>
                  </a:cubicBezTo>
                  <a:cubicBezTo>
                    <a:pt x="2008251" y="653923"/>
                    <a:pt x="2024634" y="650621"/>
                    <a:pt x="2040763" y="647065"/>
                  </a:cubicBezTo>
                  <a:cubicBezTo>
                    <a:pt x="2054479" y="644144"/>
                    <a:pt x="2067941" y="652780"/>
                    <a:pt x="2070989" y="666496"/>
                  </a:cubicBezTo>
                  <a:cubicBezTo>
                    <a:pt x="2074037" y="680212"/>
                    <a:pt x="2065274" y="693674"/>
                    <a:pt x="2051558" y="696722"/>
                  </a:cubicBezTo>
                  <a:close/>
                  <a:moveTo>
                    <a:pt x="1950847" y="716407"/>
                  </a:moveTo>
                  <a:cubicBezTo>
                    <a:pt x="1934210" y="719328"/>
                    <a:pt x="1917446" y="722122"/>
                    <a:pt x="1900301" y="724916"/>
                  </a:cubicBezTo>
                  <a:cubicBezTo>
                    <a:pt x="1886458" y="727075"/>
                    <a:pt x="1873377" y="717677"/>
                    <a:pt x="1871218" y="703834"/>
                  </a:cubicBezTo>
                  <a:cubicBezTo>
                    <a:pt x="1869059" y="689991"/>
                    <a:pt x="1878457" y="676910"/>
                    <a:pt x="1892300" y="674751"/>
                  </a:cubicBezTo>
                  <a:cubicBezTo>
                    <a:pt x="1909064" y="672084"/>
                    <a:pt x="1925701" y="669290"/>
                    <a:pt x="1941957" y="666496"/>
                  </a:cubicBezTo>
                  <a:cubicBezTo>
                    <a:pt x="1955800" y="664083"/>
                    <a:pt x="1969008" y="673227"/>
                    <a:pt x="1971421" y="687070"/>
                  </a:cubicBezTo>
                  <a:cubicBezTo>
                    <a:pt x="1973834" y="700913"/>
                    <a:pt x="1964690" y="714121"/>
                    <a:pt x="1950847" y="716534"/>
                  </a:cubicBezTo>
                  <a:close/>
                  <a:moveTo>
                    <a:pt x="1849628" y="732663"/>
                  </a:moveTo>
                  <a:cubicBezTo>
                    <a:pt x="1832864" y="735076"/>
                    <a:pt x="1815973" y="737362"/>
                    <a:pt x="1798955" y="739521"/>
                  </a:cubicBezTo>
                  <a:cubicBezTo>
                    <a:pt x="1784985" y="741299"/>
                    <a:pt x="1772285" y="731393"/>
                    <a:pt x="1770507" y="717550"/>
                  </a:cubicBezTo>
                  <a:cubicBezTo>
                    <a:pt x="1768729" y="703707"/>
                    <a:pt x="1778635" y="690880"/>
                    <a:pt x="1792478" y="689102"/>
                  </a:cubicBezTo>
                  <a:cubicBezTo>
                    <a:pt x="1809369" y="686943"/>
                    <a:pt x="1826006" y="684784"/>
                    <a:pt x="1842389" y="682371"/>
                  </a:cubicBezTo>
                  <a:cubicBezTo>
                    <a:pt x="1856232" y="680339"/>
                    <a:pt x="1869186" y="690118"/>
                    <a:pt x="1871091" y="703961"/>
                  </a:cubicBezTo>
                  <a:cubicBezTo>
                    <a:pt x="1872996" y="717804"/>
                    <a:pt x="1863344" y="730758"/>
                    <a:pt x="1849501" y="732663"/>
                  </a:cubicBezTo>
                  <a:close/>
                  <a:moveTo>
                    <a:pt x="1747901" y="745490"/>
                  </a:moveTo>
                  <a:cubicBezTo>
                    <a:pt x="1731137" y="747395"/>
                    <a:pt x="1714119" y="749173"/>
                    <a:pt x="1696974" y="750824"/>
                  </a:cubicBezTo>
                  <a:cubicBezTo>
                    <a:pt x="1683004" y="752221"/>
                    <a:pt x="1670558" y="741934"/>
                    <a:pt x="1669161" y="727964"/>
                  </a:cubicBezTo>
                  <a:cubicBezTo>
                    <a:pt x="1667764" y="713994"/>
                    <a:pt x="1678051" y="701548"/>
                    <a:pt x="1692021" y="700151"/>
                  </a:cubicBezTo>
                  <a:cubicBezTo>
                    <a:pt x="1708912" y="698500"/>
                    <a:pt x="1725676" y="696722"/>
                    <a:pt x="1742186" y="694944"/>
                  </a:cubicBezTo>
                  <a:cubicBezTo>
                    <a:pt x="1756156" y="693420"/>
                    <a:pt x="1768729" y="703453"/>
                    <a:pt x="1770253" y="717296"/>
                  </a:cubicBezTo>
                  <a:cubicBezTo>
                    <a:pt x="1771777" y="731139"/>
                    <a:pt x="1761744" y="743839"/>
                    <a:pt x="1747901" y="745363"/>
                  </a:cubicBezTo>
                  <a:close/>
                  <a:moveTo>
                    <a:pt x="1646047" y="755396"/>
                  </a:moveTo>
                  <a:cubicBezTo>
                    <a:pt x="1629156" y="756793"/>
                    <a:pt x="1612265" y="758190"/>
                    <a:pt x="1595120" y="759333"/>
                  </a:cubicBezTo>
                  <a:cubicBezTo>
                    <a:pt x="1581150" y="760349"/>
                    <a:pt x="1568958" y="749808"/>
                    <a:pt x="1567942" y="735838"/>
                  </a:cubicBezTo>
                  <a:cubicBezTo>
                    <a:pt x="1566926" y="721868"/>
                    <a:pt x="1577467" y="709676"/>
                    <a:pt x="1591437" y="708660"/>
                  </a:cubicBezTo>
                  <a:cubicBezTo>
                    <a:pt x="1608328" y="707390"/>
                    <a:pt x="1625092" y="706120"/>
                    <a:pt x="1641729" y="704723"/>
                  </a:cubicBezTo>
                  <a:cubicBezTo>
                    <a:pt x="1655699" y="703580"/>
                    <a:pt x="1668018" y="713867"/>
                    <a:pt x="1669161" y="727837"/>
                  </a:cubicBezTo>
                  <a:cubicBezTo>
                    <a:pt x="1670304" y="741807"/>
                    <a:pt x="1660017" y="754126"/>
                    <a:pt x="1646047" y="755269"/>
                  </a:cubicBezTo>
                  <a:close/>
                  <a:moveTo>
                    <a:pt x="1544066" y="762635"/>
                  </a:moveTo>
                  <a:cubicBezTo>
                    <a:pt x="1527175" y="763651"/>
                    <a:pt x="1510157" y="764540"/>
                    <a:pt x="1493012" y="765302"/>
                  </a:cubicBezTo>
                  <a:cubicBezTo>
                    <a:pt x="1479042" y="765937"/>
                    <a:pt x="1467104" y="755142"/>
                    <a:pt x="1466469" y="741172"/>
                  </a:cubicBezTo>
                  <a:cubicBezTo>
                    <a:pt x="1465834" y="727202"/>
                    <a:pt x="1476629" y="715264"/>
                    <a:pt x="1490599" y="714629"/>
                  </a:cubicBezTo>
                  <a:cubicBezTo>
                    <a:pt x="1507490" y="713867"/>
                    <a:pt x="1524381" y="712978"/>
                    <a:pt x="1541018" y="711962"/>
                  </a:cubicBezTo>
                  <a:cubicBezTo>
                    <a:pt x="1554988" y="711073"/>
                    <a:pt x="1567053" y="721868"/>
                    <a:pt x="1567815" y="735838"/>
                  </a:cubicBezTo>
                  <a:cubicBezTo>
                    <a:pt x="1568577" y="749808"/>
                    <a:pt x="1557909" y="761873"/>
                    <a:pt x="1543939" y="762635"/>
                  </a:cubicBezTo>
                  <a:close/>
                  <a:moveTo>
                    <a:pt x="1441831" y="767461"/>
                  </a:moveTo>
                  <a:cubicBezTo>
                    <a:pt x="1424940" y="768096"/>
                    <a:pt x="1407922" y="768604"/>
                    <a:pt x="1390777" y="768985"/>
                  </a:cubicBezTo>
                  <a:cubicBezTo>
                    <a:pt x="1376807" y="769366"/>
                    <a:pt x="1365123" y="758190"/>
                    <a:pt x="1364742" y="744220"/>
                  </a:cubicBezTo>
                  <a:cubicBezTo>
                    <a:pt x="1364361" y="730250"/>
                    <a:pt x="1375537" y="718566"/>
                    <a:pt x="1389507" y="718185"/>
                  </a:cubicBezTo>
                  <a:cubicBezTo>
                    <a:pt x="1406398" y="717804"/>
                    <a:pt x="1423289" y="717296"/>
                    <a:pt x="1439926" y="716661"/>
                  </a:cubicBezTo>
                  <a:cubicBezTo>
                    <a:pt x="1453896" y="716153"/>
                    <a:pt x="1465707" y="727075"/>
                    <a:pt x="1466215" y="741172"/>
                  </a:cubicBezTo>
                  <a:cubicBezTo>
                    <a:pt x="1466723" y="755269"/>
                    <a:pt x="1455801" y="766953"/>
                    <a:pt x="1441704" y="767461"/>
                  </a:cubicBezTo>
                  <a:close/>
                  <a:moveTo>
                    <a:pt x="1339596" y="769874"/>
                  </a:moveTo>
                  <a:cubicBezTo>
                    <a:pt x="1322705" y="770128"/>
                    <a:pt x="1305560" y="770128"/>
                    <a:pt x="1288542" y="770255"/>
                  </a:cubicBezTo>
                  <a:cubicBezTo>
                    <a:pt x="1274572" y="770255"/>
                    <a:pt x="1263142" y="758952"/>
                    <a:pt x="1263142" y="744855"/>
                  </a:cubicBezTo>
                  <a:cubicBezTo>
                    <a:pt x="1263142" y="730758"/>
                    <a:pt x="1274445" y="719455"/>
                    <a:pt x="1288542" y="719455"/>
                  </a:cubicBezTo>
                  <a:cubicBezTo>
                    <a:pt x="1305433" y="719455"/>
                    <a:pt x="1322324" y="719328"/>
                    <a:pt x="1339088" y="719074"/>
                  </a:cubicBezTo>
                  <a:cubicBezTo>
                    <a:pt x="1353058" y="718947"/>
                    <a:pt x="1364615" y="730123"/>
                    <a:pt x="1364742" y="744220"/>
                  </a:cubicBezTo>
                  <a:cubicBezTo>
                    <a:pt x="1364869" y="758317"/>
                    <a:pt x="1353693" y="769747"/>
                    <a:pt x="1339596" y="769874"/>
                  </a:cubicBezTo>
                  <a:close/>
                  <a:moveTo>
                    <a:pt x="1237361" y="770001"/>
                  </a:moveTo>
                  <a:cubicBezTo>
                    <a:pt x="1220216" y="769874"/>
                    <a:pt x="1203198" y="769493"/>
                    <a:pt x="1186307" y="769112"/>
                  </a:cubicBezTo>
                  <a:cubicBezTo>
                    <a:pt x="1172337" y="768858"/>
                    <a:pt x="1161161" y="757174"/>
                    <a:pt x="1161415" y="743204"/>
                  </a:cubicBezTo>
                  <a:cubicBezTo>
                    <a:pt x="1161669" y="729234"/>
                    <a:pt x="1173353" y="718058"/>
                    <a:pt x="1187323" y="718312"/>
                  </a:cubicBezTo>
                  <a:cubicBezTo>
                    <a:pt x="1204087" y="718693"/>
                    <a:pt x="1220851" y="718947"/>
                    <a:pt x="1237869" y="719074"/>
                  </a:cubicBezTo>
                  <a:cubicBezTo>
                    <a:pt x="1251839" y="719201"/>
                    <a:pt x="1263142" y="730758"/>
                    <a:pt x="1263015" y="744728"/>
                  </a:cubicBezTo>
                  <a:cubicBezTo>
                    <a:pt x="1262888" y="758698"/>
                    <a:pt x="1251331" y="770001"/>
                    <a:pt x="1237361" y="769874"/>
                  </a:cubicBezTo>
                  <a:close/>
                  <a:moveTo>
                    <a:pt x="1135253" y="767588"/>
                  </a:moveTo>
                  <a:cubicBezTo>
                    <a:pt x="1118108" y="766953"/>
                    <a:pt x="1101090" y="766318"/>
                    <a:pt x="1084199" y="765556"/>
                  </a:cubicBezTo>
                  <a:cubicBezTo>
                    <a:pt x="1070229" y="764921"/>
                    <a:pt x="1059307" y="752983"/>
                    <a:pt x="1059942" y="739013"/>
                  </a:cubicBezTo>
                  <a:cubicBezTo>
                    <a:pt x="1060577" y="725043"/>
                    <a:pt x="1072515" y="714121"/>
                    <a:pt x="1086485" y="714756"/>
                  </a:cubicBezTo>
                  <a:cubicBezTo>
                    <a:pt x="1103249" y="715518"/>
                    <a:pt x="1120013" y="716153"/>
                    <a:pt x="1136904" y="716788"/>
                  </a:cubicBezTo>
                  <a:cubicBezTo>
                    <a:pt x="1150874" y="717296"/>
                    <a:pt x="1161923" y="728980"/>
                    <a:pt x="1161415" y="743077"/>
                  </a:cubicBezTo>
                  <a:cubicBezTo>
                    <a:pt x="1160907" y="757174"/>
                    <a:pt x="1149223" y="768096"/>
                    <a:pt x="1135126" y="767588"/>
                  </a:cubicBezTo>
                  <a:close/>
                  <a:moveTo>
                    <a:pt x="1033018" y="762889"/>
                  </a:moveTo>
                  <a:cubicBezTo>
                    <a:pt x="1015873" y="761873"/>
                    <a:pt x="998855" y="760857"/>
                    <a:pt x="981964" y="759587"/>
                  </a:cubicBezTo>
                  <a:cubicBezTo>
                    <a:pt x="967994" y="758571"/>
                    <a:pt x="957453" y="746506"/>
                    <a:pt x="958342" y="732536"/>
                  </a:cubicBezTo>
                  <a:cubicBezTo>
                    <a:pt x="959231" y="718566"/>
                    <a:pt x="971423" y="708025"/>
                    <a:pt x="985393" y="708914"/>
                  </a:cubicBezTo>
                  <a:cubicBezTo>
                    <a:pt x="1002030" y="710057"/>
                    <a:pt x="1018794" y="711200"/>
                    <a:pt x="1035812" y="712089"/>
                  </a:cubicBezTo>
                  <a:cubicBezTo>
                    <a:pt x="1049782" y="712851"/>
                    <a:pt x="1060577" y="724916"/>
                    <a:pt x="1059688" y="738886"/>
                  </a:cubicBezTo>
                  <a:cubicBezTo>
                    <a:pt x="1058799" y="752856"/>
                    <a:pt x="1046861" y="763651"/>
                    <a:pt x="1032891" y="762762"/>
                  </a:cubicBezTo>
                  <a:close/>
                  <a:moveTo>
                    <a:pt x="930910" y="755650"/>
                  </a:moveTo>
                  <a:cubicBezTo>
                    <a:pt x="913765" y="754253"/>
                    <a:pt x="896747" y="752729"/>
                    <a:pt x="879983" y="751078"/>
                  </a:cubicBezTo>
                  <a:cubicBezTo>
                    <a:pt x="866013" y="749681"/>
                    <a:pt x="855726" y="737362"/>
                    <a:pt x="857123" y="723392"/>
                  </a:cubicBezTo>
                  <a:cubicBezTo>
                    <a:pt x="858520" y="709422"/>
                    <a:pt x="870839" y="699135"/>
                    <a:pt x="884809" y="700532"/>
                  </a:cubicBezTo>
                  <a:cubicBezTo>
                    <a:pt x="901446" y="702183"/>
                    <a:pt x="918210" y="703580"/>
                    <a:pt x="935101" y="704977"/>
                  </a:cubicBezTo>
                  <a:cubicBezTo>
                    <a:pt x="949071" y="706120"/>
                    <a:pt x="959485" y="718439"/>
                    <a:pt x="958342" y="732409"/>
                  </a:cubicBezTo>
                  <a:cubicBezTo>
                    <a:pt x="957199" y="746379"/>
                    <a:pt x="944880" y="756793"/>
                    <a:pt x="930910" y="755650"/>
                  </a:cubicBezTo>
                  <a:close/>
                  <a:moveTo>
                    <a:pt x="829056" y="745871"/>
                  </a:moveTo>
                  <a:cubicBezTo>
                    <a:pt x="811911" y="743966"/>
                    <a:pt x="795020" y="742061"/>
                    <a:pt x="778256" y="739902"/>
                  </a:cubicBezTo>
                  <a:cubicBezTo>
                    <a:pt x="764286" y="738124"/>
                    <a:pt x="754507" y="725424"/>
                    <a:pt x="756158" y="711581"/>
                  </a:cubicBezTo>
                  <a:cubicBezTo>
                    <a:pt x="757809" y="697738"/>
                    <a:pt x="770636" y="687832"/>
                    <a:pt x="784479" y="689483"/>
                  </a:cubicBezTo>
                  <a:cubicBezTo>
                    <a:pt x="800989" y="691515"/>
                    <a:pt x="817753" y="693547"/>
                    <a:pt x="834517" y="695325"/>
                  </a:cubicBezTo>
                  <a:cubicBezTo>
                    <a:pt x="848487" y="696849"/>
                    <a:pt x="858520" y="709422"/>
                    <a:pt x="856996" y="723392"/>
                  </a:cubicBezTo>
                  <a:cubicBezTo>
                    <a:pt x="855472" y="737362"/>
                    <a:pt x="842899" y="747395"/>
                    <a:pt x="828929" y="745871"/>
                  </a:cubicBezTo>
                  <a:close/>
                  <a:moveTo>
                    <a:pt x="727329" y="733171"/>
                  </a:moveTo>
                  <a:cubicBezTo>
                    <a:pt x="710184" y="730758"/>
                    <a:pt x="693293" y="728218"/>
                    <a:pt x="676656" y="725678"/>
                  </a:cubicBezTo>
                  <a:cubicBezTo>
                    <a:pt x="662813" y="723519"/>
                    <a:pt x="653288" y="710565"/>
                    <a:pt x="655447" y="696722"/>
                  </a:cubicBezTo>
                  <a:cubicBezTo>
                    <a:pt x="657606" y="682879"/>
                    <a:pt x="670560" y="673354"/>
                    <a:pt x="684403" y="675513"/>
                  </a:cubicBezTo>
                  <a:cubicBezTo>
                    <a:pt x="700786" y="678053"/>
                    <a:pt x="717423" y="680593"/>
                    <a:pt x="734187" y="682879"/>
                  </a:cubicBezTo>
                  <a:cubicBezTo>
                    <a:pt x="748030" y="684784"/>
                    <a:pt x="757809" y="697611"/>
                    <a:pt x="755777" y="711581"/>
                  </a:cubicBezTo>
                  <a:cubicBezTo>
                    <a:pt x="753745" y="725551"/>
                    <a:pt x="741045" y="735203"/>
                    <a:pt x="727075" y="733171"/>
                  </a:cubicBezTo>
                  <a:close/>
                  <a:moveTo>
                    <a:pt x="625856" y="717296"/>
                  </a:moveTo>
                  <a:cubicBezTo>
                    <a:pt x="608838" y="714375"/>
                    <a:pt x="591947" y="711200"/>
                    <a:pt x="575437" y="708025"/>
                  </a:cubicBezTo>
                  <a:cubicBezTo>
                    <a:pt x="561721" y="705358"/>
                    <a:pt x="552704" y="692023"/>
                    <a:pt x="555244" y="678307"/>
                  </a:cubicBezTo>
                  <a:cubicBezTo>
                    <a:pt x="557784" y="664591"/>
                    <a:pt x="571246" y="655574"/>
                    <a:pt x="584962" y="658114"/>
                  </a:cubicBezTo>
                  <a:cubicBezTo>
                    <a:pt x="601218" y="661289"/>
                    <a:pt x="617728" y="664210"/>
                    <a:pt x="634492" y="667131"/>
                  </a:cubicBezTo>
                  <a:cubicBezTo>
                    <a:pt x="648335" y="669544"/>
                    <a:pt x="657606" y="682625"/>
                    <a:pt x="655193" y="696468"/>
                  </a:cubicBezTo>
                  <a:cubicBezTo>
                    <a:pt x="652780" y="710311"/>
                    <a:pt x="639699" y="719582"/>
                    <a:pt x="625856" y="717169"/>
                  </a:cubicBezTo>
                  <a:close/>
                  <a:moveTo>
                    <a:pt x="525145" y="697738"/>
                  </a:moveTo>
                  <a:cubicBezTo>
                    <a:pt x="508127" y="694055"/>
                    <a:pt x="491363" y="690372"/>
                    <a:pt x="475107" y="686435"/>
                  </a:cubicBezTo>
                  <a:cubicBezTo>
                    <a:pt x="461518" y="683260"/>
                    <a:pt x="453009" y="669544"/>
                    <a:pt x="456184" y="655828"/>
                  </a:cubicBezTo>
                  <a:cubicBezTo>
                    <a:pt x="459359" y="642112"/>
                    <a:pt x="473075" y="633730"/>
                    <a:pt x="486791" y="636905"/>
                  </a:cubicBezTo>
                  <a:cubicBezTo>
                    <a:pt x="502793" y="640715"/>
                    <a:pt x="519176" y="644398"/>
                    <a:pt x="535813" y="647954"/>
                  </a:cubicBezTo>
                  <a:cubicBezTo>
                    <a:pt x="549529" y="650875"/>
                    <a:pt x="558292" y="664337"/>
                    <a:pt x="555371" y="678053"/>
                  </a:cubicBezTo>
                  <a:cubicBezTo>
                    <a:pt x="552450" y="691769"/>
                    <a:pt x="538988" y="700532"/>
                    <a:pt x="525272" y="697611"/>
                  </a:cubicBezTo>
                  <a:close/>
                  <a:moveTo>
                    <a:pt x="425323" y="673862"/>
                  </a:moveTo>
                  <a:cubicBezTo>
                    <a:pt x="408305" y="669417"/>
                    <a:pt x="391795" y="664845"/>
                    <a:pt x="375666" y="660146"/>
                  </a:cubicBezTo>
                  <a:cubicBezTo>
                    <a:pt x="362204" y="656209"/>
                    <a:pt x="354457" y="642112"/>
                    <a:pt x="358394" y="628650"/>
                  </a:cubicBezTo>
                  <a:cubicBezTo>
                    <a:pt x="362331" y="615188"/>
                    <a:pt x="376428" y="607441"/>
                    <a:pt x="389890" y="611378"/>
                  </a:cubicBezTo>
                  <a:cubicBezTo>
                    <a:pt x="405511" y="615950"/>
                    <a:pt x="421640" y="620395"/>
                    <a:pt x="438150" y="624713"/>
                  </a:cubicBezTo>
                  <a:cubicBezTo>
                    <a:pt x="451739" y="628269"/>
                    <a:pt x="459867" y="642112"/>
                    <a:pt x="456311" y="655701"/>
                  </a:cubicBezTo>
                  <a:cubicBezTo>
                    <a:pt x="452755" y="669290"/>
                    <a:pt x="438912" y="677418"/>
                    <a:pt x="425323" y="673862"/>
                  </a:cubicBezTo>
                  <a:close/>
                  <a:moveTo>
                    <a:pt x="326390" y="644779"/>
                  </a:moveTo>
                  <a:cubicBezTo>
                    <a:pt x="309499" y="639318"/>
                    <a:pt x="293243" y="633603"/>
                    <a:pt x="277495" y="627761"/>
                  </a:cubicBezTo>
                  <a:cubicBezTo>
                    <a:pt x="264287" y="622935"/>
                    <a:pt x="257683" y="608330"/>
                    <a:pt x="262509" y="595122"/>
                  </a:cubicBezTo>
                  <a:cubicBezTo>
                    <a:pt x="267335" y="581914"/>
                    <a:pt x="281940" y="575310"/>
                    <a:pt x="295148" y="580136"/>
                  </a:cubicBezTo>
                  <a:cubicBezTo>
                    <a:pt x="310261" y="585724"/>
                    <a:pt x="325882" y="591185"/>
                    <a:pt x="342265" y="596519"/>
                  </a:cubicBezTo>
                  <a:cubicBezTo>
                    <a:pt x="355600" y="600837"/>
                    <a:pt x="362839" y="615188"/>
                    <a:pt x="358521" y="628523"/>
                  </a:cubicBezTo>
                  <a:cubicBezTo>
                    <a:pt x="354203" y="641858"/>
                    <a:pt x="339852" y="649097"/>
                    <a:pt x="326517" y="644779"/>
                  </a:cubicBezTo>
                  <a:close/>
                  <a:moveTo>
                    <a:pt x="229362" y="608584"/>
                  </a:moveTo>
                  <a:cubicBezTo>
                    <a:pt x="212725" y="601599"/>
                    <a:pt x="196850" y="594233"/>
                    <a:pt x="181864" y="586867"/>
                  </a:cubicBezTo>
                  <a:cubicBezTo>
                    <a:pt x="169291" y="580644"/>
                    <a:pt x="164084" y="565404"/>
                    <a:pt x="170307" y="552831"/>
                  </a:cubicBezTo>
                  <a:cubicBezTo>
                    <a:pt x="176530" y="540258"/>
                    <a:pt x="191770" y="535051"/>
                    <a:pt x="204343" y="541274"/>
                  </a:cubicBezTo>
                  <a:cubicBezTo>
                    <a:pt x="218440" y="548259"/>
                    <a:pt x="233426" y="555117"/>
                    <a:pt x="249174" y="561721"/>
                  </a:cubicBezTo>
                  <a:cubicBezTo>
                    <a:pt x="262128" y="567182"/>
                    <a:pt x="268097" y="582041"/>
                    <a:pt x="262636" y="594995"/>
                  </a:cubicBezTo>
                  <a:cubicBezTo>
                    <a:pt x="257175" y="607949"/>
                    <a:pt x="242316" y="613918"/>
                    <a:pt x="229362" y="608457"/>
                  </a:cubicBezTo>
                  <a:close/>
                  <a:moveTo>
                    <a:pt x="135382" y="561594"/>
                  </a:moveTo>
                  <a:cubicBezTo>
                    <a:pt x="120142" y="553466"/>
                    <a:pt x="105156" y="543560"/>
                    <a:pt x="91694" y="533400"/>
                  </a:cubicBezTo>
                  <a:cubicBezTo>
                    <a:pt x="80518" y="525018"/>
                    <a:pt x="78232" y="509016"/>
                    <a:pt x="86741" y="497840"/>
                  </a:cubicBezTo>
                  <a:cubicBezTo>
                    <a:pt x="95250" y="486664"/>
                    <a:pt x="111125" y="484378"/>
                    <a:pt x="122301" y="492887"/>
                  </a:cubicBezTo>
                  <a:cubicBezTo>
                    <a:pt x="134239" y="501904"/>
                    <a:pt x="147574" y="510667"/>
                    <a:pt x="162306" y="519430"/>
                  </a:cubicBezTo>
                  <a:cubicBezTo>
                    <a:pt x="174371" y="526542"/>
                    <a:pt x="178308" y="542163"/>
                    <a:pt x="171196" y="554228"/>
                  </a:cubicBezTo>
                  <a:cubicBezTo>
                    <a:pt x="164084" y="566293"/>
                    <a:pt x="148463" y="570230"/>
                    <a:pt x="136398" y="563118"/>
                  </a:cubicBezTo>
                  <a:close/>
                  <a:moveTo>
                    <a:pt x="50546" y="497078"/>
                  </a:moveTo>
                  <a:cubicBezTo>
                    <a:pt x="36576" y="482346"/>
                    <a:pt x="25146" y="466725"/>
                    <a:pt x="16637" y="450342"/>
                  </a:cubicBezTo>
                  <a:cubicBezTo>
                    <a:pt x="10160" y="437896"/>
                    <a:pt x="14986" y="422529"/>
                    <a:pt x="27559" y="416052"/>
                  </a:cubicBezTo>
                  <a:cubicBezTo>
                    <a:pt x="40132" y="409575"/>
                    <a:pt x="55372" y="414401"/>
                    <a:pt x="61849" y="426974"/>
                  </a:cubicBezTo>
                  <a:cubicBezTo>
                    <a:pt x="67818" y="438404"/>
                    <a:pt x="76327" y="450215"/>
                    <a:pt x="87630" y="462153"/>
                  </a:cubicBezTo>
                  <a:cubicBezTo>
                    <a:pt x="97282" y="472313"/>
                    <a:pt x="96774" y="488442"/>
                    <a:pt x="86614" y="498094"/>
                  </a:cubicBezTo>
                  <a:cubicBezTo>
                    <a:pt x="76454" y="507746"/>
                    <a:pt x="60325" y="507238"/>
                    <a:pt x="50673" y="497078"/>
                  </a:cubicBezTo>
                  <a:close/>
                  <a:moveTo>
                    <a:pt x="127" y="391160"/>
                  </a:moveTo>
                  <a:cubicBezTo>
                    <a:pt x="0" y="389255"/>
                    <a:pt x="0" y="387350"/>
                    <a:pt x="0" y="385445"/>
                  </a:cubicBezTo>
                  <a:lnTo>
                    <a:pt x="25400" y="385445"/>
                  </a:lnTo>
                  <a:lnTo>
                    <a:pt x="50800" y="385445"/>
                  </a:lnTo>
                  <a:lnTo>
                    <a:pt x="25400" y="385445"/>
                  </a:lnTo>
                  <a:lnTo>
                    <a:pt x="0" y="385445"/>
                  </a:lnTo>
                  <a:lnTo>
                    <a:pt x="25400" y="385445"/>
                  </a:lnTo>
                  <a:lnTo>
                    <a:pt x="0" y="385445"/>
                  </a:lnTo>
                  <a:cubicBezTo>
                    <a:pt x="0" y="364744"/>
                    <a:pt x="4953" y="344678"/>
                    <a:pt x="13970" y="325628"/>
                  </a:cubicBezTo>
                  <a:cubicBezTo>
                    <a:pt x="19939" y="312928"/>
                    <a:pt x="35179" y="307594"/>
                    <a:pt x="47879" y="313563"/>
                  </a:cubicBezTo>
                  <a:cubicBezTo>
                    <a:pt x="60579" y="319532"/>
                    <a:pt x="65913" y="334772"/>
                    <a:pt x="59944" y="347472"/>
                  </a:cubicBezTo>
                  <a:cubicBezTo>
                    <a:pt x="53721" y="360299"/>
                    <a:pt x="50800" y="372999"/>
                    <a:pt x="50800" y="385445"/>
                  </a:cubicBezTo>
                  <a:cubicBezTo>
                    <a:pt x="50800" y="399415"/>
                    <a:pt x="39370" y="410845"/>
                    <a:pt x="25400" y="410845"/>
                  </a:cubicBezTo>
                  <a:cubicBezTo>
                    <a:pt x="11430" y="410845"/>
                    <a:pt x="0" y="399415"/>
                    <a:pt x="0" y="385445"/>
                  </a:cubicBezTo>
                  <a:cubicBezTo>
                    <a:pt x="0" y="371475"/>
                    <a:pt x="11430" y="360045"/>
                    <a:pt x="25400" y="360045"/>
                  </a:cubicBezTo>
                  <a:cubicBezTo>
                    <a:pt x="39370" y="360045"/>
                    <a:pt x="50800" y="371475"/>
                    <a:pt x="50800" y="385445"/>
                  </a:cubicBezTo>
                  <a:cubicBezTo>
                    <a:pt x="50800" y="386588"/>
                    <a:pt x="50800" y="387731"/>
                    <a:pt x="50927" y="389001"/>
                  </a:cubicBezTo>
                  <a:cubicBezTo>
                    <a:pt x="51562" y="402971"/>
                    <a:pt x="40640" y="414909"/>
                    <a:pt x="26670" y="415544"/>
                  </a:cubicBezTo>
                  <a:cubicBezTo>
                    <a:pt x="12700" y="416179"/>
                    <a:pt x="762" y="405130"/>
                    <a:pt x="127" y="391160"/>
                  </a:cubicBezTo>
                  <a:close/>
                </a:path>
              </a:pathLst>
            </a:custGeom>
            <a:solidFill>
              <a:srgbClr val="FFFFFF">
                <a:alpha val="48627"/>
              </a:srgbClr>
            </a:solidFill>
          </p:spPr>
          <p:txBody>
            <a:bodyPr/>
            <a:lstStyle/>
            <a:p>
              <a:pPr defTabSz="609630"/>
              <a:endParaRPr lang="es-CL" sz="1200">
                <a:solidFill>
                  <a:prstClr val="black"/>
                </a:solidFill>
                <a:latin typeface="Calibri"/>
              </a:endParaRPr>
            </a:p>
          </p:txBody>
        </p:sp>
      </p:grpSp>
      <p:sp>
        <p:nvSpPr>
          <p:cNvPr id="19" name="AutoShape 19"/>
          <p:cNvSpPr/>
          <p:nvPr/>
        </p:nvSpPr>
        <p:spPr>
          <a:xfrm flipV="1">
            <a:off x="1173820" y="3945165"/>
            <a:ext cx="2668237" cy="872578"/>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20" name="Group 20"/>
          <p:cNvGrpSpPr/>
          <p:nvPr/>
        </p:nvGrpSpPr>
        <p:grpSpPr>
          <a:xfrm>
            <a:off x="204294" y="5184555"/>
            <a:ext cx="1343829" cy="489599"/>
            <a:chOff x="0" y="0"/>
            <a:chExt cx="2670843" cy="973071"/>
          </a:xfrm>
        </p:grpSpPr>
        <p:sp>
          <p:nvSpPr>
            <p:cNvPr id="21" name="Freeform 21"/>
            <p:cNvSpPr/>
            <p:nvPr/>
          </p:nvSpPr>
          <p:spPr>
            <a:xfrm>
              <a:off x="0" y="0"/>
              <a:ext cx="2670843" cy="973071"/>
            </a:xfrm>
            <a:custGeom>
              <a:avLst/>
              <a:gdLst/>
              <a:ahLst/>
              <a:cxnLst/>
              <a:rect l="l" t="t" r="r" b="b"/>
              <a:pathLst>
                <a:path w="2670843" h="973071">
                  <a:moveTo>
                    <a:pt x="0" y="0"/>
                  </a:moveTo>
                  <a:lnTo>
                    <a:pt x="2670843" y="0"/>
                  </a:lnTo>
                  <a:lnTo>
                    <a:pt x="2670843" y="973071"/>
                  </a:lnTo>
                  <a:lnTo>
                    <a:pt x="0" y="973071"/>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2" name="TextBox 22"/>
            <p:cNvSpPr txBox="1"/>
            <p:nvPr/>
          </p:nvSpPr>
          <p:spPr>
            <a:xfrm>
              <a:off x="0" y="0"/>
              <a:ext cx="2670843" cy="973071"/>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Torres de monitoreo de alta precisión</a:t>
              </a:r>
            </a:p>
            <a:p>
              <a:pPr algn="ctr" defTabSz="609630">
                <a:lnSpc>
                  <a:spcPts val="1080"/>
                </a:lnSpc>
              </a:pPr>
              <a:r>
                <a:rPr lang="en-US" sz="900">
                  <a:solidFill>
                    <a:srgbClr val="7F7F7F"/>
                  </a:solidFill>
                  <a:latin typeface="TT Commons Pro"/>
                  <a:ea typeface="TT Commons Pro"/>
                  <a:cs typeface="TT Commons Pro"/>
                  <a:sym typeface="TT Commons Pro"/>
                </a:rPr>
                <a:t>(ej. Torre Covarianza Eddy)</a:t>
              </a:r>
            </a:p>
          </p:txBody>
        </p:sp>
      </p:grpSp>
      <p:grpSp>
        <p:nvGrpSpPr>
          <p:cNvPr id="23" name="Group 23"/>
          <p:cNvGrpSpPr/>
          <p:nvPr/>
        </p:nvGrpSpPr>
        <p:grpSpPr>
          <a:xfrm>
            <a:off x="1588517" y="5641207"/>
            <a:ext cx="963729" cy="383543"/>
            <a:chOff x="0" y="0"/>
            <a:chExt cx="1915400" cy="762288"/>
          </a:xfrm>
        </p:grpSpPr>
        <p:sp>
          <p:nvSpPr>
            <p:cNvPr id="24" name="Freeform 24"/>
            <p:cNvSpPr/>
            <p:nvPr/>
          </p:nvSpPr>
          <p:spPr>
            <a:xfrm>
              <a:off x="0" y="0"/>
              <a:ext cx="1915400" cy="762288"/>
            </a:xfrm>
            <a:custGeom>
              <a:avLst/>
              <a:gdLst/>
              <a:ahLst/>
              <a:cxnLst/>
              <a:rect l="l" t="t" r="r" b="b"/>
              <a:pathLst>
                <a:path w="1915400" h="762288">
                  <a:moveTo>
                    <a:pt x="0" y="0"/>
                  </a:moveTo>
                  <a:lnTo>
                    <a:pt x="1915400" y="0"/>
                  </a:lnTo>
                  <a:lnTo>
                    <a:pt x="1915400" y="762288"/>
                  </a:lnTo>
                  <a:lnTo>
                    <a:pt x="0" y="762288"/>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5" name="TextBox 25"/>
            <p:cNvSpPr txBox="1"/>
            <p:nvPr/>
          </p:nvSpPr>
          <p:spPr>
            <a:xfrm>
              <a:off x="0" y="0"/>
              <a:ext cx="1915400" cy="762288"/>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Sensores en el suelo y ambientales</a:t>
              </a:r>
            </a:p>
          </p:txBody>
        </p:sp>
      </p:grpSp>
      <p:sp>
        <p:nvSpPr>
          <p:cNvPr id="26" name="AutoShape 26"/>
          <p:cNvSpPr/>
          <p:nvPr/>
        </p:nvSpPr>
        <p:spPr>
          <a:xfrm flipV="1">
            <a:off x="2201090" y="4166289"/>
            <a:ext cx="1756736" cy="880007"/>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27" name="Group 27"/>
          <p:cNvGrpSpPr/>
          <p:nvPr/>
        </p:nvGrpSpPr>
        <p:grpSpPr>
          <a:xfrm>
            <a:off x="11224806" y="3563583"/>
            <a:ext cx="543399" cy="191186"/>
            <a:chOff x="0" y="0"/>
            <a:chExt cx="1080000" cy="379979"/>
          </a:xfrm>
        </p:grpSpPr>
        <p:sp>
          <p:nvSpPr>
            <p:cNvPr id="28" name="Freeform 28"/>
            <p:cNvSpPr/>
            <p:nvPr/>
          </p:nvSpPr>
          <p:spPr>
            <a:xfrm>
              <a:off x="0" y="0"/>
              <a:ext cx="1080000" cy="379979"/>
            </a:xfrm>
            <a:custGeom>
              <a:avLst/>
              <a:gdLst/>
              <a:ahLst/>
              <a:cxnLst/>
              <a:rect l="l" t="t" r="r" b="b"/>
              <a:pathLst>
                <a:path w="1080000" h="379979">
                  <a:moveTo>
                    <a:pt x="0" y="0"/>
                  </a:moveTo>
                  <a:lnTo>
                    <a:pt x="1080000" y="0"/>
                  </a:lnTo>
                  <a:lnTo>
                    <a:pt x="1080000" y="379979"/>
                  </a:lnTo>
                  <a:lnTo>
                    <a:pt x="0" y="379979"/>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9" name="TextBox 29"/>
            <p:cNvSpPr txBox="1"/>
            <p:nvPr/>
          </p:nvSpPr>
          <p:spPr>
            <a:xfrm>
              <a:off x="0" y="0"/>
              <a:ext cx="1080000" cy="379979"/>
            </a:xfrm>
            <a:prstGeom prst="rect">
              <a:avLst/>
            </a:prstGeom>
          </p:spPr>
          <p:txBody>
            <a:bodyPr lIns="0" tIns="0" rIns="0" bIns="0" rtlCol="0" anchor="t"/>
            <a:lstStyle/>
            <a:p>
              <a:pPr defTabSz="609630">
                <a:lnSpc>
                  <a:spcPts val="1080"/>
                </a:lnSpc>
              </a:pPr>
              <a:r>
                <a:rPr lang="en-US" sz="900">
                  <a:solidFill>
                    <a:srgbClr val="7F7F7F"/>
                  </a:solidFill>
                  <a:latin typeface="TT Commons Pro"/>
                  <a:ea typeface="TT Commons Pro"/>
                  <a:cs typeface="TT Commons Pro"/>
                  <a:sym typeface="TT Commons Pro"/>
                </a:rPr>
                <a:t>Drones</a:t>
              </a:r>
            </a:p>
          </p:txBody>
        </p:sp>
      </p:grpSp>
      <p:grpSp>
        <p:nvGrpSpPr>
          <p:cNvPr id="30" name="Group 30"/>
          <p:cNvGrpSpPr/>
          <p:nvPr/>
        </p:nvGrpSpPr>
        <p:grpSpPr>
          <a:xfrm>
            <a:off x="9966958" y="3177473"/>
            <a:ext cx="1038619" cy="191186"/>
            <a:chOff x="0" y="0"/>
            <a:chExt cx="2064244" cy="379979"/>
          </a:xfrm>
        </p:grpSpPr>
        <p:sp>
          <p:nvSpPr>
            <p:cNvPr id="31" name="Freeform 31"/>
            <p:cNvSpPr/>
            <p:nvPr/>
          </p:nvSpPr>
          <p:spPr>
            <a:xfrm>
              <a:off x="0" y="0"/>
              <a:ext cx="2064244" cy="379979"/>
            </a:xfrm>
            <a:custGeom>
              <a:avLst/>
              <a:gdLst/>
              <a:ahLst/>
              <a:cxnLst/>
              <a:rect l="l" t="t" r="r" b="b"/>
              <a:pathLst>
                <a:path w="2064244" h="379979">
                  <a:moveTo>
                    <a:pt x="0" y="0"/>
                  </a:moveTo>
                  <a:lnTo>
                    <a:pt x="2064244" y="0"/>
                  </a:lnTo>
                  <a:lnTo>
                    <a:pt x="2064244" y="379979"/>
                  </a:lnTo>
                  <a:lnTo>
                    <a:pt x="0" y="379979"/>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32" name="TextBox 32"/>
            <p:cNvSpPr txBox="1"/>
            <p:nvPr/>
          </p:nvSpPr>
          <p:spPr>
            <a:xfrm>
              <a:off x="0" y="0"/>
              <a:ext cx="2064244" cy="379979"/>
            </a:xfrm>
            <a:prstGeom prst="rect">
              <a:avLst/>
            </a:prstGeom>
          </p:spPr>
          <p:txBody>
            <a:bodyPr lIns="0" tIns="0" rIns="0" bIns="0" rtlCol="0" anchor="t"/>
            <a:lstStyle/>
            <a:p>
              <a:pPr defTabSz="609630">
                <a:lnSpc>
                  <a:spcPts val="1080"/>
                </a:lnSpc>
              </a:pPr>
              <a:r>
                <a:rPr lang="en-US" sz="900">
                  <a:solidFill>
                    <a:srgbClr val="7F7F7F"/>
                  </a:solidFill>
                  <a:latin typeface="TT Commons Pro"/>
                  <a:ea typeface="TT Commons Pro"/>
                  <a:cs typeface="TT Commons Pro"/>
                  <a:sym typeface="TT Commons Pro"/>
                </a:rPr>
                <a:t>Imágenes satelitales</a:t>
              </a:r>
            </a:p>
          </p:txBody>
        </p:sp>
      </p:grpSp>
      <p:sp>
        <p:nvSpPr>
          <p:cNvPr id="33" name="AutoShape 33"/>
          <p:cNvSpPr/>
          <p:nvPr/>
        </p:nvSpPr>
        <p:spPr>
          <a:xfrm flipH="1">
            <a:off x="8017231" y="3463478"/>
            <a:ext cx="2610525" cy="18074"/>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34" name="Group 34"/>
          <p:cNvGrpSpPr/>
          <p:nvPr/>
        </p:nvGrpSpPr>
        <p:grpSpPr>
          <a:xfrm>
            <a:off x="3645672" y="5959115"/>
            <a:ext cx="736945" cy="324536"/>
            <a:chOff x="0" y="0"/>
            <a:chExt cx="1464670" cy="645011"/>
          </a:xfrm>
        </p:grpSpPr>
        <p:sp>
          <p:nvSpPr>
            <p:cNvPr id="35" name="Freeform 35"/>
            <p:cNvSpPr/>
            <p:nvPr/>
          </p:nvSpPr>
          <p:spPr>
            <a:xfrm>
              <a:off x="0" y="0"/>
              <a:ext cx="1464670" cy="645011"/>
            </a:xfrm>
            <a:custGeom>
              <a:avLst/>
              <a:gdLst/>
              <a:ahLst/>
              <a:cxnLst/>
              <a:rect l="l" t="t" r="r" b="b"/>
              <a:pathLst>
                <a:path w="1464670" h="645011">
                  <a:moveTo>
                    <a:pt x="0" y="0"/>
                  </a:moveTo>
                  <a:lnTo>
                    <a:pt x="1464670" y="0"/>
                  </a:lnTo>
                  <a:lnTo>
                    <a:pt x="1464670" y="645011"/>
                  </a:lnTo>
                  <a:lnTo>
                    <a:pt x="0" y="645011"/>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36" name="TextBox 36"/>
            <p:cNvSpPr txBox="1"/>
            <p:nvPr/>
          </p:nvSpPr>
          <p:spPr>
            <a:xfrm>
              <a:off x="0" y="0"/>
              <a:ext cx="1464670" cy="645011"/>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Estaciones Regionales</a:t>
              </a:r>
            </a:p>
          </p:txBody>
        </p:sp>
      </p:grpSp>
      <p:sp>
        <p:nvSpPr>
          <p:cNvPr id="37" name="Freeform 37" descr="Thermometer outline"/>
          <p:cNvSpPr/>
          <p:nvPr/>
        </p:nvSpPr>
        <p:spPr>
          <a:xfrm>
            <a:off x="1798682" y="5061835"/>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s-CL" sz="1200">
              <a:solidFill>
                <a:prstClr val="black"/>
              </a:solidFill>
              <a:latin typeface="Calibri"/>
            </a:endParaRPr>
          </a:p>
        </p:txBody>
      </p:sp>
      <p:sp>
        <p:nvSpPr>
          <p:cNvPr id="38" name="AutoShape 38"/>
          <p:cNvSpPr/>
          <p:nvPr/>
        </p:nvSpPr>
        <p:spPr>
          <a:xfrm flipV="1">
            <a:off x="7359136" y="2985475"/>
            <a:ext cx="2352937" cy="873"/>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sp>
        <p:nvSpPr>
          <p:cNvPr id="39" name="AutoShape 39"/>
          <p:cNvSpPr/>
          <p:nvPr/>
        </p:nvSpPr>
        <p:spPr>
          <a:xfrm flipV="1">
            <a:off x="3160188" y="4290911"/>
            <a:ext cx="1097733" cy="1009563"/>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sp>
        <p:nvSpPr>
          <p:cNvPr id="40" name="AutoShape 40"/>
          <p:cNvSpPr/>
          <p:nvPr/>
        </p:nvSpPr>
        <p:spPr>
          <a:xfrm flipV="1">
            <a:off x="4056278" y="4302883"/>
            <a:ext cx="815044" cy="1053603"/>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41" name="Group 41"/>
          <p:cNvGrpSpPr/>
          <p:nvPr/>
        </p:nvGrpSpPr>
        <p:grpSpPr>
          <a:xfrm>
            <a:off x="10365235" y="5961198"/>
            <a:ext cx="1238204" cy="457886"/>
            <a:chOff x="0" y="0"/>
            <a:chExt cx="2460916" cy="910043"/>
          </a:xfrm>
        </p:grpSpPr>
        <p:sp>
          <p:nvSpPr>
            <p:cNvPr id="42" name="Freeform 42"/>
            <p:cNvSpPr/>
            <p:nvPr/>
          </p:nvSpPr>
          <p:spPr>
            <a:xfrm>
              <a:off x="0" y="0"/>
              <a:ext cx="2460916" cy="910043"/>
            </a:xfrm>
            <a:custGeom>
              <a:avLst/>
              <a:gdLst/>
              <a:ahLst/>
              <a:cxnLst/>
              <a:rect l="l" t="t" r="r" b="b"/>
              <a:pathLst>
                <a:path w="2460916" h="910043">
                  <a:moveTo>
                    <a:pt x="0" y="0"/>
                  </a:moveTo>
                  <a:lnTo>
                    <a:pt x="2460916" y="0"/>
                  </a:lnTo>
                  <a:lnTo>
                    <a:pt x="2460916" y="910043"/>
                  </a:lnTo>
                  <a:lnTo>
                    <a:pt x="0" y="91004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43" name="TextBox 43"/>
            <p:cNvSpPr txBox="1"/>
            <p:nvPr/>
          </p:nvSpPr>
          <p:spPr>
            <a:xfrm>
              <a:off x="0" y="0"/>
              <a:ext cx="2460916" cy="910043"/>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Topografía aérea, imágenes multi espectro, ortomosaicos</a:t>
              </a:r>
            </a:p>
          </p:txBody>
        </p:sp>
      </p:grpSp>
      <p:grpSp>
        <p:nvGrpSpPr>
          <p:cNvPr id="44" name="Group 44"/>
          <p:cNvGrpSpPr/>
          <p:nvPr/>
        </p:nvGrpSpPr>
        <p:grpSpPr>
          <a:xfrm>
            <a:off x="4527280" y="6183275"/>
            <a:ext cx="736945" cy="324536"/>
            <a:chOff x="0" y="0"/>
            <a:chExt cx="1464670" cy="645011"/>
          </a:xfrm>
        </p:grpSpPr>
        <p:sp>
          <p:nvSpPr>
            <p:cNvPr id="45" name="Freeform 45"/>
            <p:cNvSpPr/>
            <p:nvPr/>
          </p:nvSpPr>
          <p:spPr>
            <a:xfrm>
              <a:off x="0" y="0"/>
              <a:ext cx="1464670" cy="645011"/>
            </a:xfrm>
            <a:custGeom>
              <a:avLst/>
              <a:gdLst/>
              <a:ahLst/>
              <a:cxnLst/>
              <a:rect l="l" t="t" r="r" b="b"/>
              <a:pathLst>
                <a:path w="1464670" h="645011">
                  <a:moveTo>
                    <a:pt x="0" y="0"/>
                  </a:moveTo>
                  <a:lnTo>
                    <a:pt x="1464670" y="0"/>
                  </a:lnTo>
                  <a:lnTo>
                    <a:pt x="1464670" y="645011"/>
                  </a:lnTo>
                  <a:lnTo>
                    <a:pt x="0" y="645011"/>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46" name="TextBox 46"/>
            <p:cNvSpPr txBox="1"/>
            <p:nvPr/>
          </p:nvSpPr>
          <p:spPr>
            <a:xfrm>
              <a:off x="0" y="0"/>
              <a:ext cx="1464670" cy="645011"/>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Aplicaciones en terreno</a:t>
              </a:r>
            </a:p>
          </p:txBody>
        </p:sp>
      </p:grpSp>
      <p:sp>
        <p:nvSpPr>
          <p:cNvPr id="47" name="AutoShape 47"/>
          <p:cNvSpPr/>
          <p:nvPr/>
        </p:nvSpPr>
        <p:spPr>
          <a:xfrm flipV="1">
            <a:off x="4905991" y="4335116"/>
            <a:ext cx="467348" cy="1139861"/>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48" name="Group 48"/>
          <p:cNvGrpSpPr/>
          <p:nvPr/>
        </p:nvGrpSpPr>
        <p:grpSpPr>
          <a:xfrm>
            <a:off x="5358439" y="6128644"/>
            <a:ext cx="857631" cy="457886"/>
            <a:chOff x="0" y="0"/>
            <a:chExt cx="1704532" cy="910043"/>
          </a:xfrm>
        </p:grpSpPr>
        <p:sp>
          <p:nvSpPr>
            <p:cNvPr id="49" name="Freeform 49"/>
            <p:cNvSpPr/>
            <p:nvPr/>
          </p:nvSpPr>
          <p:spPr>
            <a:xfrm>
              <a:off x="0" y="0"/>
              <a:ext cx="1704532" cy="910043"/>
            </a:xfrm>
            <a:custGeom>
              <a:avLst/>
              <a:gdLst/>
              <a:ahLst/>
              <a:cxnLst/>
              <a:rect l="l" t="t" r="r" b="b"/>
              <a:pathLst>
                <a:path w="1704532" h="910043">
                  <a:moveTo>
                    <a:pt x="0" y="0"/>
                  </a:moveTo>
                  <a:lnTo>
                    <a:pt x="1704532" y="0"/>
                  </a:lnTo>
                  <a:lnTo>
                    <a:pt x="1704532" y="910043"/>
                  </a:lnTo>
                  <a:lnTo>
                    <a:pt x="0" y="91004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50" name="TextBox 50"/>
            <p:cNvSpPr txBox="1"/>
            <p:nvPr/>
          </p:nvSpPr>
          <p:spPr>
            <a:xfrm>
              <a:off x="0" y="0"/>
              <a:ext cx="1704532" cy="910043"/>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Información en dispositivos de almacenamiento</a:t>
              </a:r>
            </a:p>
          </p:txBody>
        </p:sp>
      </p:grpSp>
      <p:sp>
        <p:nvSpPr>
          <p:cNvPr id="51" name="AutoShape 51"/>
          <p:cNvSpPr/>
          <p:nvPr/>
        </p:nvSpPr>
        <p:spPr>
          <a:xfrm flipV="1">
            <a:off x="5824582" y="4301448"/>
            <a:ext cx="13971" cy="1254621"/>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52" name="Group 52"/>
          <p:cNvGrpSpPr/>
          <p:nvPr/>
        </p:nvGrpSpPr>
        <p:grpSpPr>
          <a:xfrm>
            <a:off x="2748193" y="5923423"/>
            <a:ext cx="736945" cy="324536"/>
            <a:chOff x="0" y="0"/>
            <a:chExt cx="1464670" cy="645011"/>
          </a:xfrm>
        </p:grpSpPr>
        <p:sp>
          <p:nvSpPr>
            <p:cNvPr id="53" name="Freeform 53"/>
            <p:cNvSpPr/>
            <p:nvPr/>
          </p:nvSpPr>
          <p:spPr>
            <a:xfrm>
              <a:off x="0" y="0"/>
              <a:ext cx="1464670" cy="645011"/>
            </a:xfrm>
            <a:custGeom>
              <a:avLst/>
              <a:gdLst/>
              <a:ahLst/>
              <a:cxnLst/>
              <a:rect l="l" t="t" r="r" b="b"/>
              <a:pathLst>
                <a:path w="1464670" h="645011">
                  <a:moveTo>
                    <a:pt x="0" y="0"/>
                  </a:moveTo>
                  <a:lnTo>
                    <a:pt x="1464670" y="0"/>
                  </a:lnTo>
                  <a:lnTo>
                    <a:pt x="1464670" y="645011"/>
                  </a:lnTo>
                  <a:lnTo>
                    <a:pt x="0" y="645011"/>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54" name="TextBox 54"/>
            <p:cNvSpPr txBox="1"/>
            <p:nvPr/>
          </p:nvSpPr>
          <p:spPr>
            <a:xfrm>
              <a:off x="0" y="0"/>
              <a:ext cx="1464670" cy="645011"/>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Cámaras trampa y otras</a:t>
              </a:r>
            </a:p>
          </p:txBody>
        </p:sp>
      </p:grpSp>
      <p:sp>
        <p:nvSpPr>
          <p:cNvPr id="55" name="AutoShape 55"/>
          <p:cNvSpPr/>
          <p:nvPr/>
        </p:nvSpPr>
        <p:spPr>
          <a:xfrm flipH="1" flipV="1">
            <a:off x="6346186" y="4317187"/>
            <a:ext cx="529977" cy="1091243"/>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grpSp>
        <p:nvGrpSpPr>
          <p:cNvPr id="56" name="Group 56"/>
          <p:cNvGrpSpPr/>
          <p:nvPr/>
        </p:nvGrpSpPr>
        <p:grpSpPr>
          <a:xfrm>
            <a:off x="7748891" y="5830059"/>
            <a:ext cx="637239" cy="418114"/>
            <a:chOff x="0" y="0"/>
            <a:chExt cx="1266506" cy="830996"/>
          </a:xfrm>
        </p:grpSpPr>
        <p:sp>
          <p:nvSpPr>
            <p:cNvPr id="57" name="Freeform 57"/>
            <p:cNvSpPr/>
            <p:nvPr/>
          </p:nvSpPr>
          <p:spPr>
            <a:xfrm>
              <a:off x="0" y="0"/>
              <a:ext cx="1266506" cy="830996"/>
            </a:xfrm>
            <a:custGeom>
              <a:avLst/>
              <a:gdLst/>
              <a:ahLst/>
              <a:cxnLst/>
              <a:rect l="l" t="t" r="r" b="b"/>
              <a:pathLst>
                <a:path w="1266506" h="830996">
                  <a:moveTo>
                    <a:pt x="0" y="0"/>
                  </a:moveTo>
                  <a:lnTo>
                    <a:pt x="1266506" y="0"/>
                  </a:lnTo>
                  <a:lnTo>
                    <a:pt x="1266506" y="830996"/>
                  </a:lnTo>
                  <a:lnTo>
                    <a:pt x="0" y="830996"/>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58" name="TextBox 58"/>
            <p:cNvSpPr txBox="1"/>
            <p:nvPr/>
          </p:nvSpPr>
          <p:spPr>
            <a:xfrm>
              <a:off x="0" y="0"/>
              <a:ext cx="1266506" cy="830996"/>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Sensores IoT específicos</a:t>
              </a:r>
            </a:p>
          </p:txBody>
        </p:sp>
      </p:grpSp>
      <p:grpSp>
        <p:nvGrpSpPr>
          <p:cNvPr id="59" name="Group 59"/>
          <p:cNvGrpSpPr/>
          <p:nvPr/>
        </p:nvGrpSpPr>
        <p:grpSpPr>
          <a:xfrm>
            <a:off x="6518087" y="6054708"/>
            <a:ext cx="899832" cy="457886"/>
            <a:chOff x="0" y="0"/>
            <a:chExt cx="1788406" cy="910043"/>
          </a:xfrm>
        </p:grpSpPr>
        <p:sp>
          <p:nvSpPr>
            <p:cNvPr id="60" name="Freeform 60"/>
            <p:cNvSpPr/>
            <p:nvPr/>
          </p:nvSpPr>
          <p:spPr>
            <a:xfrm>
              <a:off x="0" y="0"/>
              <a:ext cx="1788406" cy="910043"/>
            </a:xfrm>
            <a:custGeom>
              <a:avLst/>
              <a:gdLst/>
              <a:ahLst/>
              <a:cxnLst/>
              <a:rect l="l" t="t" r="r" b="b"/>
              <a:pathLst>
                <a:path w="1788406" h="910043">
                  <a:moveTo>
                    <a:pt x="0" y="0"/>
                  </a:moveTo>
                  <a:lnTo>
                    <a:pt x="1788406" y="0"/>
                  </a:lnTo>
                  <a:lnTo>
                    <a:pt x="1788406" y="910043"/>
                  </a:lnTo>
                  <a:lnTo>
                    <a:pt x="0" y="91004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61" name="TextBox 61"/>
            <p:cNvSpPr txBox="1"/>
            <p:nvPr/>
          </p:nvSpPr>
          <p:spPr>
            <a:xfrm>
              <a:off x="0" y="0"/>
              <a:ext cx="1788406" cy="910043"/>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Monitoreo plantas de energía</a:t>
              </a:r>
            </a:p>
          </p:txBody>
        </p:sp>
      </p:grpSp>
      <p:sp>
        <p:nvSpPr>
          <p:cNvPr id="62" name="AutoShape 62"/>
          <p:cNvSpPr/>
          <p:nvPr/>
        </p:nvSpPr>
        <p:spPr>
          <a:xfrm flipH="1" flipV="1">
            <a:off x="6952055" y="4302574"/>
            <a:ext cx="960583" cy="1010766"/>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sp>
        <p:nvSpPr>
          <p:cNvPr id="63" name="AutoShape 63"/>
          <p:cNvSpPr/>
          <p:nvPr/>
        </p:nvSpPr>
        <p:spPr>
          <a:xfrm flipH="1" flipV="1">
            <a:off x="7565456" y="4324113"/>
            <a:ext cx="1224315" cy="826072"/>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sp>
        <p:nvSpPr>
          <p:cNvPr id="64" name="AutoShape 64"/>
          <p:cNvSpPr/>
          <p:nvPr/>
        </p:nvSpPr>
        <p:spPr>
          <a:xfrm flipH="1" flipV="1">
            <a:off x="7926818" y="4116086"/>
            <a:ext cx="1647104" cy="773701"/>
          </a:xfrm>
          <a:prstGeom prst="line">
            <a:avLst/>
          </a:prstGeom>
          <a:ln w="9525" cap="rnd">
            <a:solidFill>
              <a:srgbClr val="000000"/>
            </a:solidFill>
            <a:prstDash val="solid"/>
            <a:headEnd type="none" w="sm" len="sm"/>
            <a:tailEnd type="triangle" w="lg" len="med"/>
          </a:ln>
        </p:spPr>
        <p:txBody>
          <a:bodyPr/>
          <a:lstStyle/>
          <a:p>
            <a:pPr defTabSz="609630"/>
            <a:endParaRPr lang="es-CL" sz="1200">
              <a:solidFill>
                <a:prstClr val="black"/>
              </a:solidFill>
              <a:latin typeface="Calibri"/>
            </a:endParaRPr>
          </a:p>
        </p:txBody>
      </p:sp>
      <p:sp>
        <p:nvSpPr>
          <p:cNvPr id="65" name="Freeform 65"/>
          <p:cNvSpPr/>
          <p:nvPr/>
        </p:nvSpPr>
        <p:spPr>
          <a:xfrm>
            <a:off x="10388377" y="5525014"/>
            <a:ext cx="1053259" cy="393481"/>
          </a:xfrm>
          <a:custGeom>
            <a:avLst/>
            <a:gdLst/>
            <a:ahLst/>
            <a:cxnLst/>
            <a:rect l="l" t="t" r="r" b="b"/>
            <a:pathLst>
              <a:path w="1579889" h="590222">
                <a:moveTo>
                  <a:pt x="0" y="0"/>
                </a:moveTo>
                <a:lnTo>
                  <a:pt x="1579889" y="0"/>
                </a:lnTo>
                <a:lnTo>
                  <a:pt x="1579889" y="590222"/>
                </a:lnTo>
                <a:lnTo>
                  <a:pt x="0" y="590222"/>
                </a:lnTo>
                <a:lnTo>
                  <a:pt x="0" y="0"/>
                </a:lnTo>
                <a:close/>
              </a:path>
            </a:pathLst>
          </a:custGeom>
          <a:blipFill>
            <a:blip r:embed="rId22"/>
            <a:stretch>
              <a:fillRect/>
            </a:stretch>
          </a:blipFill>
        </p:spPr>
        <p:txBody>
          <a:bodyPr/>
          <a:lstStyle/>
          <a:p>
            <a:pPr defTabSz="609630"/>
            <a:endParaRPr lang="es-CL" sz="1200">
              <a:solidFill>
                <a:prstClr val="black"/>
              </a:solidFill>
              <a:latin typeface="Calibri"/>
            </a:endParaRPr>
          </a:p>
        </p:txBody>
      </p:sp>
      <p:grpSp>
        <p:nvGrpSpPr>
          <p:cNvPr id="66" name="Group 66"/>
          <p:cNvGrpSpPr/>
          <p:nvPr/>
        </p:nvGrpSpPr>
        <p:grpSpPr>
          <a:xfrm>
            <a:off x="4035072" y="3742018"/>
            <a:ext cx="3504365" cy="376019"/>
            <a:chOff x="0" y="0"/>
            <a:chExt cx="6964884" cy="747335"/>
          </a:xfrm>
        </p:grpSpPr>
        <p:sp>
          <p:nvSpPr>
            <p:cNvPr id="67" name="Freeform 67"/>
            <p:cNvSpPr/>
            <p:nvPr/>
          </p:nvSpPr>
          <p:spPr>
            <a:xfrm>
              <a:off x="6350" y="6596"/>
              <a:ext cx="6952107" cy="734188"/>
            </a:xfrm>
            <a:custGeom>
              <a:avLst/>
              <a:gdLst/>
              <a:ahLst/>
              <a:cxnLst/>
              <a:rect l="l" t="t" r="r" b="b"/>
              <a:pathLst>
                <a:path w="6952107" h="734188">
                  <a:moveTo>
                    <a:pt x="0" y="122299"/>
                  </a:moveTo>
                  <a:cubicBezTo>
                    <a:pt x="0" y="54751"/>
                    <a:pt x="53594" y="0"/>
                    <a:pt x="119634" y="0"/>
                  </a:cubicBezTo>
                  <a:lnTo>
                    <a:pt x="6832473" y="0"/>
                  </a:lnTo>
                  <a:cubicBezTo>
                    <a:pt x="6898513" y="0"/>
                    <a:pt x="6952107" y="54751"/>
                    <a:pt x="6952107" y="122299"/>
                  </a:cubicBezTo>
                  <a:lnTo>
                    <a:pt x="6952107" y="611758"/>
                  </a:lnTo>
                  <a:cubicBezTo>
                    <a:pt x="6952107" y="679306"/>
                    <a:pt x="6898513" y="734057"/>
                    <a:pt x="6832473" y="734057"/>
                  </a:cubicBezTo>
                  <a:lnTo>
                    <a:pt x="119634" y="734057"/>
                  </a:lnTo>
                  <a:cubicBezTo>
                    <a:pt x="53594" y="734189"/>
                    <a:pt x="0" y="679306"/>
                    <a:pt x="0" y="611758"/>
                  </a:cubicBezTo>
                  <a:close/>
                </a:path>
              </a:pathLst>
            </a:custGeom>
            <a:solidFill>
              <a:srgbClr val="EDF2F8"/>
            </a:solidFill>
          </p:spPr>
          <p:txBody>
            <a:bodyPr/>
            <a:lstStyle/>
            <a:p>
              <a:pPr defTabSz="609630"/>
              <a:endParaRPr lang="es-CL" sz="1200">
                <a:solidFill>
                  <a:prstClr val="black"/>
                </a:solidFill>
                <a:latin typeface="Calibri"/>
              </a:endParaRPr>
            </a:p>
          </p:txBody>
        </p:sp>
        <p:sp>
          <p:nvSpPr>
            <p:cNvPr id="68" name="Freeform 68"/>
            <p:cNvSpPr/>
            <p:nvPr/>
          </p:nvSpPr>
          <p:spPr>
            <a:xfrm>
              <a:off x="0" y="0"/>
              <a:ext cx="6964807" cy="747380"/>
            </a:xfrm>
            <a:custGeom>
              <a:avLst/>
              <a:gdLst/>
              <a:ahLst/>
              <a:cxnLst/>
              <a:rect l="l" t="t" r="r" b="b"/>
              <a:pathLst>
                <a:path w="6964807" h="747380">
                  <a:moveTo>
                    <a:pt x="0" y="128895"/>
                  </a:moveTo>
                  <a:cubicBezTo>
                    <a:pt x="0" y="57653"/>
                    <a:pt x="56515" y="0"/>
                    <a:pt x="125984" y="0"/>
                  </a:cubicBezTo>
                  <a:lnTo>
                    <a:pt x="6838823" y="0"/>
                  </a:lnTo>
                  <a:lnTo>
                    <a:pt x="6838823" y="6596"/>
                  </a:lnTo>
                  <a:lnTo>
                    <a:pt x="6838823" y="0"/>
                  </a:lnTo>
                  <a:cubicBezTo>
                    <a:pt x="6908292" y="0"/>
                    <a:pt x="6964807" y="57653"/>
                    <a:pt x="6964807" y="128895"/>
                  </a:cubicBezTo>
                  <a:lnTo>
                    <a:pt x="6958457" y="128895"/>
                  </a:lnTo>
                  <a:lnTo>
                    <a:pt x="6964807" y="128895"/>
                  </a:lnTo>
                  <a:lnTo>
                    <a:pt x="6964807" y="618354"/>
                  </a:lnTo>
                  <a:lnTo>
                    <a:pt x="6958457" y="618354"/>
                  </a:lnTo>
                  <a:lnTo>
                    <a:pt x="6964807" y="618354"/>
                  </a:lnTo>
                  <a:cubicBezTo>
                    <a:pt x="6964807" y="689728"/>
                    <a:pt x="6908292" y="747249"/>
                    <a:pt x="6838823" y="747249"/>
                  </a:cubicBezTo>
                  <a:lnTo>
                    <a:pt x="6838823" y="740653"/>
                  </a:lnTo>
                  <a:lnTo>
                    <a:pt x="6838823" y="747249"/>
                  </a:lnTo>
                  <a:lnTo>
                    <a:pt x="125984" y="747249"/>
                  </a:lnTo>
                  <a:lnTo>
                    <a:pt x="125984" y="740653"/>
                  </a:lnTo>
                  <a:lnTo>
                    <a:pt x="125984" y="747249"/>
                  </a:lnTo>
                  <a:cubicBezTo>
                    <a:pt x="56515" y="747380"/>
                    <a:pt x="0" y="689728"/>
                    <a:pt x="0" y="618354"/>
                  </a:cubicBezTo>
                  <a:lnTo>
                    <a:pt x="0" y="128895"/>
                  </a:lnTo>
                  <a:lnTo>
                    <a:pt x="6350" y="128895"/>
                  </a:lnTo>
                  <a:lnTo>
                    <a:pt x="0" y="128895"/>
                  </a:lnTo>
                  <a:moveTo>
                    <a:pt x="12700" y="128895"/>
                  </a:moveTo>
                  <a:lnTo>
                    <a:pt x="12700" y="618354"/>
                  </a:lnTo>
                  <a:lnTo>
                    <a:pt x="6350" y="618354"/>
                  </a:lnTo>
                  <a:lnTo>
                    <a:pt x="12700" y="618354"/>
                  </a:lnTo>
                  <a:cubicBezTo>
                    <a:pt x="12700" y="682208"/>
                    <a:pt x="63373" y="734056"/>
                    <a:pt x="125984" y="734056"/>
                  </a:cubicBezTo>
                  <a:lnTo>
                    <a:pt x="6838823" y="734056"/>
                  </a:lnTo>
                  <a:cubicBezTo>
                    <a:pt x="6901561" y="734056"/>
                    <a:pt x="6952107" y="682076"/>
                    <a:pt x="6952107" y="618354"/>
                  </a:cubicBezTo>
                  <a:lnTo>
                    <a:pt x="6952107" y="128895"/>
                  </a:lnTo>
                  <a:cubicBezTo>
                    <a:pt x="6952107" y="65041"/>
                    <a:pt x="6901434" y="13193"/>
                    <a:pt x="6838823" y="13193"/>
                  </a:cubicBezTo>
                  <a:lnTo>
                    <a:pt x="125984" y="13193"/>
                  </a:lnTo>
                  <a:lnTo>
                    <a:pt x="125984" y="6596"/>
                  </a:lnTo>
                  <a:lnTo>
                    <a:pt x="125984" y="13193"/>
                  </a:lnTo>
                  <a:cubicBezTo>
                    <a:pt x="63373" y="13193"/>
                    <a:pt x="12700" y="65173"/>
                    <a:pt x="12700" y="128895"/>
                  </a:cubicBezTo>
                  <a:close/>
                </a:path>
              </a:pathLst>
            </a:custGeom>
            <a:solidFill>
              <a:srgbClr val="F25022"/>
            </a:solidFill>
          </p:spPr>
          <p:txBody>
            <a:bodyPr/>
            <a:lstStyle/>
            <a:p>
              <a:pPr defTabSz="609630"/>
              <a:endParaRPr lang="es-CL" sz="1200">
                <a:solidFill>
                  <a:prstClr val="black"/>
                </a:solidFill>
                <a:latin typeface="Calibri"/>
              </a:endParaRPr>
            </a:p>
          </p:txBody>
        </p:sp>
        <p:sp>
          <p:nvSpPr>
            <p:cNvPr id="69" name="TextBox 69"/>
            <p:cNvSpPr txBox="1"/>
            <p:nvPr/>
          </p:nvSpPr>
          <p:spPr>
            <a:xfrm>
              <a:off x="0" y="0"/>
              <a:ext cx="6964884" cy="747335"/>
            </a:xfrm>
            <a:prstGeom prst="rect">
              <a:avLst/>
            </a:prstGeom>
          </p:spPr>
          <p:txBody>
            <a:bodyPr lIns="34080" tIns="34080" rIns="34080" bIns="34080" rtlCol="0" anchor="ctr"/>
            <a:lstStyle/>
            <a:p>
              <a:pPr algn="ctr" defTabSz="609630">
                <a:lnSpc>
                  <a:spcPts val="1087"/>
                </a:lnSpc>
              </a:pPr>
              <a:r>
                <a:rPr lang="en-US" sz="905">
                  <a:solidFill>
                    <a:srgbClr val="828282"/>
                  </a:solidFill>
                  <a:latin typeface="TT Commons Pro"/>
                  <a:ea typeface="TT Commons Pro"/>
                  <a:cs typeface="TT Commons Pro"/>
                  <a:sym typeface="TT Commons Pro"/>
                </a:rPr>
                <a:t>Datahub (Captura, ingesta, almacenamiento)</a:t>
              </a:r>
            </a:p>
            <a:p>
              <a:pPr algn="ctr" defTabSz="609630">
                <a:lnSpc>
                  <a:spcPts val="1087"/>
                </a:lnSpc>
              </a:pPr>
              <a:r>
                <a:rPr lang="en-US" sz="905">
                  <a:solidFill>
                    <a:srgbClr val="828282"/>
                  </a:solidFill>
                  <a:latin typeface="TT Commons Pro"/>
                  <a:ea typeface="TT Commons Pro"/>
                  <a:cs typeface="TT Commons Pro"/>
                  <a:sym typeface="TT Commons Pro"/>
                </a:rPr>
                <a:t>Streaming | Series de tiempo | Imágenes | Multimedia | Tablas</a:t>
              </a:r>
            </a:p>
          </p:txBody>
        </p:sp>
      </p:grpSp>
      <p:grpSp>
        <p:nvGrpSpPr>
          <p:cNvPr id="70" name="Group 70"/>
          <p:cNvGrpSpPr/>
          <p:nvPr/>
        </p:nvGrpSpPr>
        <p:grpSpPr>
          <a:xfrm>
            <a:off x="4115160" y="3043766"/>
            <a:ext cx="1785831" cy="664545"/>
            <a:chOff x="0" y="0"/>
            <a:chExt cx="3549318" cy="1320776"/>
          </a:xfrm>
        </p:grpSpPr>
        <p:sp>
          <p:nvSpPr>
            <p:cNvPr id="71" name="Freeform 71"/>
            <p:cNvSpPr/>
            <p:nvPr/>
          </p:nvSpPr>
          <p:spPr>
            <a:xfrm>
              <a:off x="6350" y="6350"/>
              <a:ext cx="3536569" cy="1308100"/>
            </a:xfrm>
            <a:custGeom>
              <a:avLst/>
              <a:gdLst/>
              <a:ahLst/>
              <a:cxnLst/>
              <a:rect l="l" t="t" r="r" b="b"/>
              <a:pathLst>
                <a:path w="3536569" h="1308100">
                  <a:moveTo>
                    <a:pt x="0" y="136525"/>
                  </a:moveTo>
                  <a:cubicBezTo>
                    <a:pt x="0" y="61087"/>
                    <a:pt x="61468" y="0"/>
                    <a:pt x="137287" y="0"/>
                  </a:cubicBezTo>
                  <a:lnTo>
                    <a:pt x="3399282" y="0"/>
                  </a:lnTo>
                  <a:cubicBezTo>
                    <a:pt x="3475101" y="0"/>
                    <a:pt x="3536569" y="61087"/>
                    <a:pt x="3536569" y="136525"/>
                  </a:cubicBezTo>
                  <a:lnTo>
                    <a:pt x="3536569" y="1171575"/>
                  </a:lnTo>
                  <a:cubicBezTo>
                    <a:pt x="3536569" y="1247013"/>
                    <a:pt x="3475101" y="1308100"/>
                    <a:pt x="3399282" y="1308100"/>
                  </a:cubicBezTo>
                  <a:lnTo>
                    <a:pt x="137287" y="1308100"/>
                  </a:lnTo>
                  <a:cubicBezTo>
                    <a:pt x="61468" y="1308100"/>
                    <a:pt x="0" y="1247013"/>
                    <a:pt x="0" y="1171575"/>
                  </a:cubicBezTo>
                  <a:close/>
                </a:path>
              </a:pathLst>
            </a:custGeom>
            <a:solidFill>
              <a:srgbClr val="EDF2F8"/>
            </a:solidFill>
          </p:spPr>
          <p:txBody>
            <a:bodyPr/>
            <a:lstStyle/>
            <a:p>
              <a:pPr defTabSz="609630"/>
              <a:endParaRPr lang="es-CL" sz="1200">
                <a:solidFill>
                  <a:prstClr val="black"/>
                </a:solidFill>
                <a:latin typeface="Calibri"/>
              </a:endParaRPr>
            </a:p>
          </p:txBody>
        </p:sp>
        <p:sp>
          <p:nvSpPr>
            <p:cNvPr id="72" name="Freeform 72"/>
            <p:cNvSpPr/>
            <p:nvPr/>
          </p:nvSpPr>
          <p:spPr>
            <a:xfrm>
              <a:off x="0" y="0"/>
              <a:ext cx="3549269" cy="1320800"/>
            </a:xfrm>
            <a:custGeom>
              <a:avLst/>
              <a:gdLst/>
              <a:ahLst/>
              <a:cxnLst/>
              <a:rect l="l" t="t" r="r" b="b"/>
              <a:pathLst>
                <a:path w="3549269" h="1320800">
                  <a:moveTo>
                    <a:pt x="0" y="142875"/>
                  </a:moveTo>
                  <a:cubicBezTo>
                    <a:pt x="0" y="63881"/>
                    <a:pt x="64389" y="0"/>
                    <a:pt x="143637" y="0"/>
                  </a:cubicBezTo>
                  <a:lnTo>
                    <a:pt x="3405632" y="0"/>
                  </a:lnTo>
                  <a:lnTo>
                    <a:pt x="3405632" y="6350"/>
                  </a:lnTo>
                  <a:lnTo>
                    <a:pt x="3405632" y="0"/>
                  </a:lnTo>
                  <a:cubicBezTo>
                    <a:pt x="3485007" y="0"/>
                    <a:pt x="3549269" y="63881"/>
                    <a:pt x="3549269" y="142875"/>
                  </a:cubicBezTo>
                  <a:lnTo>
                    <a:pt x="3542919" y="142875"/>
                  </a:lnTo>
                  <a:lnTo>
                    <a:pt x="3549269" y="142875"/>
                  </a:lnTo>
                  <a:lnTo>
                    <a:pt x="3549269" y="1177925"/>
                  </a:lnTo>
                  <a:lnTo>
                    <a:pt x="3542919" y="1177925"/>
                  </a:lnTo>
                  <a:lnTo>
                    <a:pt x="3549269" y="1177925"/>
                  </a:lnTo>
                  <a:cubicBezTo>
                    <a:pt x="3549269" y="1256792"/>
                    <a:pt x="3484880" y="1320800"/>
                    <a:pt x="3405632" y="1320800"/>
                  </a:cubicBezTo>
                  <a:lnTo>
                    <a:pt x="3405632" y="1314450"/>
                  </a:lnTo>
                  <a:lnTo>
                    <a:pt x="3405632" y="1320800"/>
                  </a:lnTo>
                  <a:lnTo>
                    <a:pt x="143637" y="1320800"/>
                  </a:lnTo>
                  <a:lnTo>
                    <a:pt x="143637" y="1314450"/>
                  </a:lnTo>
                  <a:lnTo>
                    <a:pt x="143637" y="1320800"/>
                  </a:lnTo>
                  <a:cubicBezTo>
                    <a:pt x="64389" y="1320800"/>
                    <a:pt x="0" y="1256919"/>
                    <a:pt x="0" y="1177925"/>
                  </a:cubicBezTo>
                  <a:lnTo>
                    <a:pt x="0" y="142875"/>
                  </a:lnTo>
                  <a:lnTo>
                    <a:pt x="6350" y="142875"/>
                  </a:lnTo>
                  <a:lnTo>
                    <a:pt x="0" y="142875"/>
                  </a:lnTo>
                  <a:moveTo>
                    <a:pt x="12700" y="142875"/>
                  </a:moveTo>
                  <a:lnTo>
                    <a:pt x="12700" y="1177925"/>
                  </a:lnTo>
                  <a:lnTo>
                    <a:pt x="6350" y="1177925"/>
                  </a:lnTo>
                  <a:lnTo>
                    <a:pt x="12700" y="1177925"/>
                  </a:lnTo>
                  <a:cubicBezTo>
                    <a:pt x="12700" y="1249807"/>
                    <a:pt x="71247" y="1308100"/>
                    <a:pt x="143637" y="1308100"/>
                  </a:cubicBezTo>
                  <a:lnTo>
                    <a:pt x="3405632" y="1308100"/>
                  </a:lnTo>
                  <a:cubicBezTo>
                    <a:pt x="3478022" y="1308100"/>
                    <a:pt x="3536569" y="1249807"/>
                    <a:pt x="3536569" y="1177925"/>
                  </a:cubicBezTo>
                  <a:lnTo>
                    <a:pt x="3536569" y="142875"/>
                  </a:lnTo>
                  <a:cubicBezTo>
                    <a:pt x="3536569" y="70993"/>
                    <a:pt x="3478022" y="12700"/>
                    <a:pt x="3405632" y="12700"/>
                  </a:cubicBezTo>
                  <a:lnTo>
                    <a:pt x="143637" y="12700"/>
                  </a:lnTo>
                  <a:lnTo>
                    <a:pt x="143637" y="6350"/>
                  </a:lnTo>
                  <a:lnTo>
                    <a:pt x="143637" y="12700"/>
                  </a:lnTo>
                  <a:cubicBezTo>
                    <a:pt x="71247" y="12700"/>
                    <a:pt x="12700" y="70993"/>
                    <a:pt x="12700" y="142875"/>
                  </a:cubicBezTo>
                  <a:close/>
                </a:path>
              </a:pathLst>
            </a:custGeom>
            <a:solidFill>
              <a:srgbClr val="F25022"/>
            </a:solidFill>
          </p:spPr>
          <p:txBody>
            <a:bodyPr/>
            <a:lstStyle/>
            <a:p>
              <a:pPr defTabSz="609630"/>
              <a:endParaRPr lang="es-CL" sz="1200">
                <a:solidFill>
                  <a:prstClr val="black"/>
                </a:solidFill>
                <a:latin typeface="Calibri"/>
              </a:endParaRPr>
            </a:p>
          </p:txBody>
        </p:sp>
        <p:sp>
          <p:nvSpPr>
            <p:cNvPr id="73" name="TextBox 73"/>
            <p:cNvSpPr txBox="1"/>
            <p:nvPr/>
          </p:nvSpPr>
          <p:spPr>
            <a:xfrm>
              <a:off x="0" y="0"/>
              <a:ext cx="3549318" cy="1320776"/>
            </a:xfrm>
            <a:prstGeom prst="rect">
              <a:avLst/>
            </a:prstGeom>
          </p:spPr>
          <p:txBody>
            <a:bodyPr lIns="34080" tIns="34080" rIns="34080" bIns="34080" rtlCol="0" anchor="t"/>
            <a:lstStyle/>
            <a:p>
              <a:pPr algn="ctr" defTabSz="609630">
                <a:lnSpc>
                  <a:spcPts val="1087"/>
                </a:lnSpc>
              </a:pPr>
              <a:r>
                <a:rPr lang="en-US" sz="905">
                  <a:solidFill>
                    <a:srgbClr val="7F7F7F"/>
                  </a:solidFill>
                  <a:latin typeface="TT Commons Pro"/>
                  <a:ea typeface="TT Commons Pro"/>
                  <a:cs typeface="TT Commons Pro"/>
                  <a:sym typeface="TT Commons Pro"/>
                </a:rPr>
                <a:t>Dominios de datos</a:t>
              </a:r>
            </a:p>
          </p:txBody>
        </p:sp>
      </p:grpSp>
      <p:grpSp>
        <p:nvGrpSpPr>
          <p:cNvPr id="74" name="Group 74"/>
          <p:cNvGrpSpPr/>
          <p:nvPr/>
        </p:nvGrpSpPr>
        <p:grpSpPr>
          <a:xfrm>
            <a:off x="5920632" y="3043190"/>
            <a:ext cx="757156" cy="665121"/>
            <a:chOff x="0" y="0"/>
            <a:chExt cx="1504838" cy="1321920"/>
          </a:xfrm>
        </p:grpSpPr>
        <p:sp>
          <p:nvSpPr>
            <p:cNvPr id="75" name="Freeform 75"/>
            <p:cNvSpPr/>
            <p:nvPr/>
          </p:nvSpPr>
          <p:spPr>
            <a:xfrm>
              <a:off x="6350" y="6350"/>
              <a:ext cx="1492123" cy="1309243"/>
            </a:xfrm>
            <a:custGeom>
              <a:avLst/>
              <a:gdLst/>
              <a:ahLst/>
              <a:cxnLst/>
              <a:rect l="l" t="t" r="r" b="b"/>
              <a:pathLst>
                <a:path w="1492123" h="1309243">
                  <a:moveTo>
                    <a:pt x="0" y="136652"/>
                  </a:moveTo>
                  <a:cubicBezTo>
                    <a:pt x="0" y="61214"/>
                    <a:pt x="61214" y="0"/>
                    <a:pt x="136779" y="0"/>
                  </a:cubicBezTo>
                  <a:lnTo>
                    <a:pt x="1355344" y="0"/>
                  </a:lnTo>
                  <a:cubicBezTo>
                    <a:pt x="1430909" y="0"/>
                    <a:pt x="1492123" y="61214"/>
                    <a:pt x="1492123" y="136652"/>
                  </a:cubicBezTo>
                  <a:lnTo>
                    <a:pt x="1492123" y="1172591"/>
                  </a:lnTo>
                  <a:cubicBezTo>
                    <a:pt x="1492123" y="1248029"/>
                    <a:pt x="1430909" y="1309243"/>
                    <a:pt x="1355344" y="1309243"/>
                  </a:cubicBezTo>
                  <a:lnTo>
                    <a:pt x="136779" y="1309243"/>
                  </a:lnTo>
                  <a:cubicBezTo>
                    <a:pt x="61214" y="1309243"/>
                    <a:pt x="0" y="1248029"/>
                    <a:pt x="0" y="1172591"/>
                  </a:cubicBezTo>
                  <a:close/>
                </a:path>
              </a:pathLst>
            </a:custGeom>
            <a:solidFill>
              <a:srgbClr val="EDF2F8"/>
            </a:solidFill>
          </p:spPr>
          <p:txBody>
            <a:bodyPr/>
            <a:lstStyle/>
            <a:p>
              <a:pPr defTabSz="609630"/>
              <a:endParaRPr lang="es-CL" sz="1200">
                <a:solidFill>
                  <a:prstClr val="black"/>
                </a:solidFill>
                <a:latin typeface="Calibri"/>
              </a:endParaRPr>
            </a:p>
          </p:txBody>
        </p:sp>
        <p:sp>
          <p:nvSpPr>
            <p:cNvPr id="76" name="Freeform 76"/>
            <p:cNvSpPr/>
            <p:nvPr/>
          </p:nvSpPr>
          <p:spPr>
            <a:xfrm>
              <a:off x="0" y="0"/>
              <a:ext cx="1504823" cy="1321943"/>
            </a:xfrm>
            <a:custGeom>
              <a:avLst/>
              <a:gdLst/>
              <a:ahLst/>
              <a:cxnLst/>
              <a:rect l="l" t="t" r="r" b="b"/>
              <a:pathLst>
                <a:path w="1504823" h="1321943">
                  <a:moveTo>
                    <a:pt x="0" y="143002"/>
                  </a:moveTo>
                  <a:cubicBezTo>
                    <a:pt x="0" y="64008"/>
                    <a:pt x="64135" y="0"/>
                    <a:pt x="143129" y="0"/>
                  </a:cubicBezTo>
                  <a:lnTo>
                    <a:pt x="1361694" y="0"/>
                  </a:lnTo>
                  <a:lnTo>
                    <a:pt x="1361694" y="6350"/>
                  </a:lnTo>
                  <a:lnTo>
                    <a:pt x="1361694" y="0"/>
                  </a:lnTo>
                  <a:cubicBezTo>
                    <a:pt x="1440688" y="0"/>
                    <a:pt x="1504823" y="64008"/>
                    <a:pt x="1504823" y="143002"/>
                  </a:cubicBezTo>
                  <a:lnTo>
                    <a:pt x="1498473" y="143002"/>
                  </a:lnTo>
                  <a:lnTo>
                    <a:pt x="1504823" y="143002"/>
                  </a:lnTo>
                  <a:lnTo>
                    <a:pt x="1504823" y="1178941"/>
                  </a:lnTo>
                  <a:lnTo>
                    <a:pt x="1498473" y="1178941"/>
                  </a:lnTo>
                  <a:lnTo>
                    <a:pt x="1504823" y="1178941"/>
                  </a:lnTo>
                  <a:cubicBezTo>
                    <a:pt x="1504823" y="1257935"/>
                    <a:pt x="1440688" y="1321943"/>
                    <a:pt x="1361694" y="1321943"/>
                  </a:cubicBezTo>
                  <a:lnTo>
                    <a:pt x="1361694" y="1315593"/>
                  </a:lnTo>
                  <a:lnTo>
                    <a:pt x="1361694" y="1321943"/>
                  </a:lnTo>
                  <a:lnTo>
                    <a:pt x="143129" y="1321943"/>
                  </a:lnTo>
                  <a:lnTo>
                    <a:pt x="143129" y="1315593"/>
                  </a:lnTo>
                  <a:lnTo>
                    <a:pt x="143129" y="1321943"/>
                  </a:lnTo>
                  <a:cubicBezTo>
                    <a:pt x="64135" y="1321943"/>
                    <a:pt x="0" y="1257935"/>
                    <a:pt x="0" y="1178941"/>
                  </a:cubicBezTo>
                  <a:lnTo>
                    <a:pt x="0" y="143002"/>
                  </a:lnTo>
                  <a:lnTo>
                    <a:pt x="6350" y="143002"/>
                  </a:lnTo>
                  <a:lnTo>
                    <a:pt x="0" y="143002"/>
                  </a:lnTo>
                  <a:moveTo>
                    <a:pt x="12700" y="143002"/>
                  </a:moveTo>
                  <a:lnTo>
                    <a:pt x="12700" y="1178941"/>
                  </a:lnTo>
                  <a:lnTo>
                    <a:pt x="6350" y="1178941"/>
                  </a:lnTo>
                  <a:lnTo>
                    <a:pt x="12700" y="1178941"/>
                  </a:lnTo>
                  <a:cubicBezTo>
                    <a:pt x="12700" y="1250823"/>
                    <a:pt x="71120" y="1309243"/>
                    <a:pt x="143129" y="1309243"/>
                  </a:cubicBezTo>
                  <a:lnTo>
                    <a:pt x="1361694" y="1309243"/>
                  </a:lnTo>
                  <a:cubicBezTo>
                    <a:pt x="1433703" y="1309243"/>
                    <a:pt x="1492123" y="1250950"/>
                    <a:pt x="1492123" y="1178941"/>
                  </a:cubicBezTo>
                  <a:lnTo>
                    <a:pt x="1492123" y="143002"/>
                  </a:lnTo>
                  <a:cubicBezTo>
                    <a:pt x="1492123" y="71120"/>
                    <a:pt x="1433703" y="12700"/>
                    <a:pt x="1361694" y="12700"/>
                  </a:cubicBezTo>
                  <a:lnTo>
                    <a:pt x="143129" y="12700"/>
                  </a:lnTo>
                  <a:lnTo>
                    <a:pt x="143129" y="6350"/>
                  </a:lnTo>
                  <a:lnTo>
                    <a:pt x="143129" y="12700"/>
                  </a:lnTo>
                  <a:cubicBezTo>
                    <a:pt x="71120" y="12700"/>
                    <a:pt x="12700" y="70993"/>
                    <a:pt x="12700" y="143002"/>
                  </a:cubicBezTo>
                  <a:close/>
                </a:path>
              </a:pathLst>
            </a:custGeom>
            <a:solidFill>
              <a:srgbClr val="F25022"/>
            </a:solidFill>
          </p:spPr>
          <p:txBody>
            <a:bodyPr/>
            <a:lstStyle/>
            <a:p>
              <a:pPr defTabSz="609630"/>
              <a:endParaRPr lang="es-CL" sz="1200">
                <a:solidFill>
                  <a:prstClr val="black"/>
                </a:solidFill>
                <a:latin typeface="Calibri"/>
              </a:endParaRPr>
            </a:p>
          </p:txBody>
        </p:sp>
        <p:sp>
          <p:nvSpPr>
            <p:cNvPr id="77" name="TextBox 77"/>
            <p:cNvSpPr txBox="1"/>
            <p:nvPr/>
          </p:nvSpPr>
          <p:spPr>
            <a:xfrm>
              <a:off x="0" y="0"/>
              <a:ext cx="1504838" cy="1321920"/>
            </a:xfrm>
            <a:prstGeom prst="rect">
              <a:avLst/>
            </a:prstGeom>
          </p:spPr>
          <p:txBody>
            <a:bodyPr lIns="34080" tIns="34080" rIns="34080" bIns="34080" rtlCol="0" anchor="ctr"/>
            <a:lstStyle/>
            <a:p>
              <a:pPr algn="ctr" defTabSz="609630">
                <a:lnSpc>
                  <a:spcPts val="1087"/>
                </a:lnSpc>
              </a:pPr>
              <a:r>
                <a:rPr lang="en-US" sz="905">
                  <a:solidFill>
                    <a:srgbClr val="7F7F7F"/>
                  </a:solidFill>
                  <a:latin typeface="TT Commons Pro"/>
                  <a:ea typeface="TT Commons Pro"/>
                  <a:cs typeface="TT Commons Pro"/>
                  <a:sym typeface="TT Commons Pro"/>
                </a:rPr>
                <a:t>Seguridad, Privacidad, Cumplimiento</a:t>
              </a:r>
            </a:p>
          </p:txBody>
        </p:sp>
      </p:grpSp>
      <p:grpSp>
        <p:nvGrpSpPr>
          <p:cNvPr id="78" name="Group 78"/>
          <p:cNvGrpSpPr/>
          <p:nvPr/>
        </p:nvGrpSpPr>
        <p:grpSpPr>
          <a:xfrm>
            <a:off x="4144800" y="3328127"/>
            <a:ext cx="296486" cy="223503"/>
            <a:chOff x="0" y="0"/>
            <a:chExt cx="589262" cy="444209"/>
          </a:xfrm>
        </p:grpSpPr>
        <p:sp>
          <p:nvSpPr>
            <p:cNvPr id="79" name="Freeform 79"/>
            <p:cNvSpPr/>
            <p:nvPr/>
          </p:nvSpPr>
          <p:spPr>
            <a:xfrm>
              <a:off x="3175" y="4257"/>
              <a:ext cx="582930" cy="435779"/>
            </a:xfrm>
            <a:custGeom>
              <a:avLst/>
              <a:gdLst/>
              <a:ahLst/>
              <a:cxnLst/>
              <a:rect l="l" t="t" r="r" b="b"/>
              <a:pathLst>
                <a:path w="582930" h="435779">
                  <a:moveTo>
                    <a:pt x="0" y="217805"/>
                  </a:moveTo>
                  <a:cubicBezTo>
                    <a:pt x="0" y="97578"/>
                    <a:pt x="130429" y="0"/>
                    <a:pt x="291465" y="0"/>
                  </a:cubicBezTo>
                  <a:cubicBezTo>
                    <a:pt x="452501" y="0"/>
                    <a:pt x="582930" y="97578"/>
                    <a:pt x="582930" y="217805"/>
                  </a:cubicBezTo>
                  <a:cubicBezTo>
                    <a:pt x="582930" y="338032"/>
                    <a:pt x="452374" y="435780"/>
                    <a:pt x="291465" y="435780"/>
                  </a:cubicBezTo>
                  <a:cubicBezTo>
                    <a:pt x="130556" y="435780"/>
                    <a:pt x="0" y="338202"/>
                    <a:pt x="0" y="217805"/>
                  </a:cubicBezTo>
                  <a:close/>
                </a:path>
              </a:pathLst>
            </a:custGeom>
            <a:solidFill>
              <a:srgbClr val="0B77A0">
                <a:alpha val="20000"/>
              </a:srgbClr>
            </a:solidFill>
          </p:spPr>
          <p:txBody>
            <a:bodyPr/>
            <a:lstStyle/>
            <a:p>
              <a:pPr defTabSz="609630"/>
              <a:endParaRPr lang="es-CL" sz="1200">
                <a:solidFill>
                  <a:prstClr val="black"/>
                </a:solidFill>
                <a:latin typeface="Calibri"/>
              </a:endParaRPr>
            </a:p>
          </p:txBody>
        </p:sp>
        <p:sp>
          <p:nvSpPr>
            <p:cNvPr id="80" name="Freeform 80"/>
            <p:cNvSpPr/>
            <p:nvPr/>
          </p:nvSpPr>
          <p:spPr>
            <a:xfrm>
              <a:off x="0" y="0"/>
              <a:ext cx="589280" cy="444272"/>
            </a:xfrm>
            <a:custGeom>
              <a:avLst/>
              <a:gdLst/>
              <a:ahLst/>
              <a:cxnLst/>
              <a:rect l="l" t="t" r="r" b="b"/>
              <a:pathLst>
                <a:path w="589280" h="444272">
                  <a:moveTo>
                    <a:pt x="0" y="222062"/>
                  </a:moveTo>
                  <a:cubicBezTo>
                    <a:pt x="0" y="97578"/>
                    <a:pt x="133731" y="0"/>
                    <a:pt x="294640" y="0"/>
                  </a:cubicBezTo>
                  <a:cubicBezTo>
                    <a:pt x="455549" y="0"/>
                    <a:pt x="589280" y="97578"/>
                    <a:pt x="589280" y="222062"/>
                  </a:cubicBezTo>
                  <a:lnTo>
                    <a:pt x="586105" y="222062"/>
                  </a:lnTo>
                  <a:lnTo>
                    <a:pt x="589280" y="222062"/>
                  </a:lnTo>
                  <a:cubicBezTo>
                    <a:pt x="589280" y="346546"/>
                    <a:pt x="455549" y="444124"/>
                    <a:pt x="294640" y="444124"/>
                  </a:cubicBezTo>
                  <a:lnTo>
                    <a:pt x="294640" y="439866"/>
                  </a:lnTo>
                  <a:lnTo>
                    <a:pt x="294640" y="444124"/>
                  </a:lnTo>
                  <a:cubicBezTo>
                    <a:pt x="133731" y="444272"/>
                    <a:pt x="0" y="346716"/>
                    <a:pt x="0" y="222062"/>
                  </a:cubicBezTo>
                  <a:lnTo>
                    <a:pt x="3175" y="222062"/>
                  </a:lnTo>
                  <a:lnTo>
                    <a:pt x="6350" y="222062"/>
                  </a:lnTo>
                  <a:lnTo>
                    <a:pt x="3175" y="222062"/>
                  </a:lnTo>
                  <a:lnTo>
                    <a:pt x="0" y="222062"/>
                  </a:lnTo>
                  <a:moveTo>
                    <a:pt x="6350" y="222062"/>
                  </a:moveTo>
                  <a:cubicBezTo>
                    <a:pt x="6350" y="224446"/>
                    <a:pt x="4953" y="226319"/>
                    <a:pt x="3175" y="226319"/>
                  </a:cubicBezTo>
                  <a:cubicBezTo>
                    <a:pt x="1397" y="226319"/>
                    <a:pt x="0" y="224446"/>
                    <a:pt x="0" y="222062"/>
                  </a:cubicBezTo>
                  <a:cubicBezTo>
                    <a:pt x="0" y="219678"/>
                    <a:pt x="1397" y="217805"/>
                    <a:pt x="3175" y="217805"/>
                  </a:cubicBezTo>
                  <a:cubicBezTo>
                    <a:pt x="4953" y="217805"/>
                    <a:pt x="6350" y="219678"/>
                    <a:pt x="6350" y="222062"/>
                  </a:cubicBezTo>
                  <a:cubicBezTo>
                    <a:pt x="6350" y="338202"/>
                    <a:pt x="133604" y="435609"/>
                    <a:pt x="294640" y="435609"/>
                  </a:cubicBezTo>
                  <a:cubicBezTo>
                    <a:pt x="455676" y="435609"/>
                    <a:pt x="582930" y="338031"/>
                    <a:pt x="582930" y="222062"/>
                  </a:cubicBezTo>
                  <a:cubicBezTo>
                    <a:pt x="582930" y="106092"/>
                    <a:pt x="455676" y="8515"/>
                    <a:pt x="294640" y="8515"/>
                  </a:cubicBezTo>
                  <a:lnTo>
                    <a:pt x="294640" y="4257"/>
                  </a:lnTo>
                  <a:lnTo>
                    <a:pt x="294640" y="8515"/>
                  </a:lnTo>
                  <a:cubicBezTo>
                    <a:pt x="133604" y="8515"/>
                    <a:pt x="6350" y="106092"/>
                    <a:pt x="6350" y="222062"/>
                  </a:cubicBezTo>
                  <a:close/>
                </a:path>
              </a:pathLst>
            </a:custGeom>
            <a:solidFill>
              <a:srgbClr val="FFFFFF"/>
            </a:solidFill>
          </p:spPr>
          <p:txBody>
            <a:bodyPr/>
            <a:lstStyle/>
            <a:p>
              <a:pPr defTabSz="609630"/>
              <a:endParaRPr lang="es-CL" sz="1200">
                <a:solidFill>
                  <a:prstClr val="black"/>
                </a:solidFill>
                <a:latin typeface="Calibri"/>
              </a:endParaRPr>
            </a:p>
          </p:txBody>
        </p:sp>
        <p:sp>
          <p:nvSpPr>
            <p:cNvPr id="81" name="TextBox 81"/>
            <p:cNvSpPr txBox="1"/>
            <p:nvPr/>
          </p:nvSpPr>
          <p:spPr>
            <a:xfrm>
              <a:off x="0" y="9525"/>
              <a:ext cx="589262" cy="434684"/>
            </a:xfrm>
            <a:prstGeom prst="rect">
              <a:avLst/>
            </a:prstGeom>
          </p:spPr>
          <p:txBody>
            <a:bodyPr lIns="34080" tIns="34080" rIns="34080" bIns="34080" rtlCol="0" anchor="ctr"/>
            <a:lstStyle/>
            <a:p>
              <a:pPr algn="ctr" defTabSz="609630">
                <a:lnSpc>
                  <a:spcPts val="966"/>
                </a:lnSpc>
              </a:pPr>
              <a:r>
                <a:rPr lang="en-US" sz="805">
                  <a:solidFill>
                    <a:srgbClr val="FFFFFF"/>
                  </a:solidFill>
                  <a:latin typeface="TT Commons Pro"/>
                  <a:ea typeface="TT Commons Pro"/>
                  <a:cs typeface="TT Commons Pro"/>
                  <a:sym typeface="TT Commons Pro"/>
                </a:rPr>
                <a:t>D1</a:t>
              </a:r>
            </a:p>
          </p:txBody>
        </p:sp>
      </p:grpSp>
      <p:grpSp>
        <p:nvGrpSpPr>
          <p:cNvPr id="82" name="Group 82"/>
          <p:cNvGrpSpPr/>
          <p:nvPr/>
        </p:nvGrpSpPr>
        <p:grpSpPr>
          <a:xfrm>
            <a:off x="4965888" y="3225917"/>
            <a:ext cx="296486" cy="223503"/>
            <a:chOff x="0" y="0"/>
            <a:chExt cx="589262" cy="444209"/>
          </a:xfrm>
        </p:grpSpPr>
        <p:sp>
          <p:nvSpPr>
            <p:cNvPr id="83" name="Freeform 83"/>
            <p:cNvSpPr/>
            <p:nvPr/>
          </p:nvSpPr>
          <p:spPr>
            <a:xfrm>
              <a:off x="3175" y="4257"/>
              <a:ext cx="582930" cy="435779"/>
            </a:xfrm>
            <a:custGeom>
              <a:avLst/>
              <a:gdLst/>
              <a:ahLst/>
              <a:cxnLst/>
              <a:rect l="l" t="t" r="r" b="b"/>
              <a:pathLst>
                <a:path w="582930" h="435779">
                  <a:moveTo>
                    <a:pt x="0" y="217805"/>
                  </a:moveTo>
                  <a:cubicBezTo>
                    <a:pt x="0" y="97578"/>
                    <a:pt x="130429" y="0"/>
                    <a:pt x="291465" y="0"/>
                  </a:cubicBezTo>
                  <a:cubicBezTo>
                    <a:pt x="452501" y="0"/>
                    <a:pt x="582930" y="97578"/>
                    <a:pt x="582930" y="217805"/>
                  </a:cubicBezTo>
                  <a:cubicBezTo>
                    <a:pt x="582930" y="338032"/>
                    <a:pt x="452374" y="435780"/>
                    <a:pt x="291465" y="435780"/>
                  </a:cubicBezTo>
                  <a:cubicBezTo>
                    <a:pt x="130556" y="435780"/>
                    <a:pt x="0" y="338202"/>
                    <a:pt x="0" y="217805"/>
                  </a:cubicBezTo>
                  <a:close/>
                </a:path>
              </a:pathLst>
            </a:custGeom>
            <a:solidFill>
              <a:srgbClr val="A02B93">
                <a:alpha val="20000"/>
              </a:srgbClr>
            </a:solidFill>
          </p:spPr>
          <p:txBody>
            <a:bodyPr/>
            <a:lstStyle/>
            <a:p>
              <a:pPr defTabSz="609630"/>
              <a:endParaRPr lang="es-CL" sz="1200">
                <a:solidFill>
                  <a:prstClr val="black"/>
                </a:solidFill>
                <a:latin typeface="Calibri"/>
              </a:endParaRPr>
            </a:p>
          </p:txBody>
        </p:sp>
        <p:sp>
          <p:nvSpPr>
            <p:cNvPr id="84" name="Freeform 84"/>
            <p:cNvSpPr/>
            <p:nvPr/>
          </p:nvSpPr>
          <p:spPr>
            <a:xfrm>
              <a:off x="0" y="0"/>
              <a:ext cx="589280" cy="444272"/>
            </a:xfrm>
            <a:custGeom>
              <a:avLst/>
              <a:gdLst/>
              <a:ahLst/>
              <a:cxnLst/>
              <a:rect l="l" t="t" r="r" b="b"/>
              <a:pathLst>
                <a:path w="589280" h="444272">
                  <a:moveTo>
                    <a:pt x="0" y="222062"/>
                  </a:moveTo>
                  <a:cubicBezTo>
                    <a:pt x="0" y="97578"/>
                    <a:pt x="133731" y="0"/>
                    <a:pt x="294640" y="0"/>
                  </a:cubicBezTo>
                  <a:cubicBezTo>
                    <a:pt x="455549" y="0"/>
                    <a:pt x="589280" y="97578"/>
                    <a:pt x="589280" y="222062"/>
                  </a:cubicBezTo>
                  <a:lnTo>
                    <a:pt x="586105" y="222062"/>
                  </a:lnTo>
                  <a:lnTo>
                    <a:pt x="589280" y="222062"/>
                  </a:lnTo>
                  <a:cubicBezTo>
                    <a:pt x="589280" y="346546"/>
                    <a:pt x="455549" y="444124"/>
                    <a:pt x="294640" y="444124"/>
                  </a:cubicBezTo>
                  <a:lnTo>
                    <a:pt x="294640" y="439866"/>
                  </a:lnTo>
                  <a:lnTo>
                    <a:pt x="294640" y="444124"/>
                  </a:lnTo>
                  <a:cubicBezTo>
                    <a:pt x="133731" y="444272"/>
                    <a:pt x="0" y="346716"/>
                    <a:pt x="0" y="222062"/>
                  </a:cubicBezTo>
                  <a:lnTo>
                    <a:pt x="3175" y="222062"/>
                  </a:lnTo>
                  <a:lnTo>
                    <a:pt x="6350" y="222062"/>
                  </a:lnTo>
                  <a:lnTo>
                    <a:pt x="3175" y="222062"/>
                  </a:lnTo>
                  <a:lnTo>
                    <a:pt x="0" y="222062"/>
                  </a:lnTo>
                  <a:moveTo>
                    <a:pt x="6350" y="222062"/>
                  </a:moveTo>
                  <a:cubicBezTo>
                    <a:pt x="6350" y="224446"/>
                    <a:pt x="4953" y="226319"/>
                    <a:pt x="3175" y="226319"/>
                  </a:cubicBezTo>
                  <a:cubicBezTo>
                    <a:pt x="1397" y="226319"/>
                    <a:pt x="0" y="224446"/>
                    <a:pt x="0" y="222062"/>
                  </a:cubicBezTo>
                  <a:cubicBezTo>
                    <a:pt x="0" y="219678"/>
                    <a:pt x="1397" y="217805"/>
                    <a:pt x="3175" y="217805"/>
                  </a:cubicBezTo>
                  <a:cubicBezTo>
                    <a:pt x="4953" y="217805"/>
                    <a:pt x="6350" y="219678"/>
                    <a:pt x="6350" y="222062"/>
                  </a:cubicBezTo>
                  <a:cubicBezTo>
                    <a:pt x="6350" y="338202"/>
                    <a:pt x="133604" y="435609"/>
                    <a:pt x="294640" y="435609"/>
                  </a:cubicBezTo>
                  <a:cubicBezTo>
                    <a:pt x="455676" y="435609"/>
                    <a:pt x="582930" y="338031"/>
                    <a:pt x="582930" y="222062"/>
                  </a:cubicBezTo>
                  <a:cubicBezTo>
                    <a:pt x="582930" y="106092"/>
                    <a:pt x="455676" y="8515"/>
                    <a:pt x="294640" y="8515"/>
                  </a:cubicBezTo>
                  <a:lnTo>
                    <a:pt x="294640" y="4257"/>
                  </a:lnTo>
                  <a:lnTo>
                    <a:pt x="294640" y="8515"/>
                  </a:lnTo>
                  <a:cubicBezTo>
                    <a:pt x="133604" y="8515"/>
                    <a:pt x="6350" y="106092"/>
                    <a:pt x="6350" y="222062"/>
                  </a:cubicBezTo>
                  <a:close/>
                </a:path>
              </a:pathLst>
            </a:custGeom>
            <a:solidFill>
              <a:srgbClr val="FFFFFF"/>
            </a:solidFill>
          </p:spPr>
          <p:txBody>
            <a:bodyPr/>
            <a:lstStyle/>
            <a:p>
              <a:pPr defTabSz="609630"/>
              <a:endParaRPr lang="es-CL" sz="1200">
                <a:solidFill>
                  <a:prstClr val="black"/>
                </a:solidFill>
                <a:latin typeface="Calibri"/>
              </a:endParaRPr>
            </a:p>
          </p:txBody>
        </p:sp>
        <p:sp>
          <p:nvSpPr>
            <p:cNvPr id="85" name="TextBox 85"/>
            <p:cNvSpPr txBox="1"/>
            <p:nvPr/>
          </p:nvSpPr>
          <p:spPr>
            <a:xfrm>
              <a:off x="0" y="9525"/>
              <a:ext cx="589262" cy="434684"/>
            </a:xfrm>
            <a:prstGeom prst="rect">
              <a:avLst/>
            </a:prstGeom>
          </p:spPr>
          <p:txBody>
            <a:bodyPr lIns="34080" tIns="34080" rIns="34080" bIns="34080" rtlCol="0" anchor="ctr"/>
            <a:lstStyle/>
            <a:p>
              <a:pPr algn="ctr" defTabSz="609630">
                <a:lnSpc>
                  <a:spcPts val="966"/>
                </a:lnSpc>
              </a:pPr>
              <a:r>
                <a:rPr lang="en-US" sz="805">
                  <a:solidFill>
                    <a:srgbClr val="FFFFFF"/>
                  </a:solidFill>
                  <a:latin typeface="TT Commons Pro"/>
                  <a:ea typeface="TT Commons Pro"/>
                  <a:cs typeface="TT Commons Pro"/>
                  <a:sym typeface="TT Commons Pro"/>
                </a:rPr>
                <a:t>D3</a:t>
              </a:r>
            </a:p>
          </p:txBody>
        </p:sp>
      </p:grpSp>
      <p:grpSp>
        <p:nvGrpSpPr>
          <p:cNvPr id="86" name="Group 86"/>
          <p:cNvGrpSpPr/>
          <p:nvPr/>
        </p:nvGrpSpPr>
        <p:grpSpPr>
          <a:xfrm>
            <a:off x="5064217" y="3518083"/>
            <a:ext cx="296486" cy="223503"/>
            <a:chOff x="0" y="0"/>
            <a:chExt cx="589262" cy="444209"/>
          </a:xfrm>
        </p:grpSpPr>
        <p:sp>
          <p:nvSpPr>
            <p:cNvPr id="87" name="Freeform 87"/>
            <p:cNvSpPr/>
            <p:nvPr/>
          </p:nvSpPr>
          <p:spPr>
            <a:xfrm>
              <a:off x="3175" y="4257"/>
              <a:ext cx="582930" cy="435779"/>
            </a:xfrm>
            <a:custGeom>
              <a:avLst/>
              <a:gdLst/>
              <a:ahLst/>
              <a:cxnLst/>
              <a:rect l="l" t="t" r="r" b="b"/>
              <a:pathLst>
                <a:path w="582930" h="435779">
                  <a:moveTo>
                    <a:pt x="0" y="217805"/>
                  </a:moveTo>
                  <a:cubicBezTo>
                    <a:pt x="0" y="97578"/>
                    <a:pt x="130429" y="0"/>
                    <a:pt x="291465" y="0"/>
                  </a:cubicBezTo>
                  <a:cubicBezTo>
                    <a:pt x="452501" y="0"/>
                    <a:pt x="582930" y="97578"/>
                    <a:pt x="582930" y="217805"/>
                  </a:cubicBezTo>
                  <a:cubicBezTo>
                    <a:pt x="582930" y="338032"/>
                    <a:pt x="452374" y="435780"/>
                    <a:pt x="291465" y="435780"/>
                  </a:cubicBezTo>
                  <a:cubicBezTo>
                    <a:pt x="130556" y="435780"/>
                    <a:pt x="0" y="338202"/>
                    <a:pt x="0" y="217805"/>
                  </a:cubicBezTo>
                  <a:close/>
                </a:path>
              </a:pathLst>
            </a:custGeom>
            <a:solidFill>
              <a:srgbClr val="8ED973"/>
            </a:solidFill>
          </p:spPr>
          <p:txBody>
            <a:bodyPr/>
            <a:lstStyle/>
            <a:p>
              <a:pPr defTabSz="609630"/>
              <a:endParaRPr lang="es-CL" sz="1200">
                <a:solidFill>
                  <a:prstClr val="black"/>
                </a:solidFill>
                <a:latin typeface="Calibri"/>
              </a:endParaRPr>
            </a:p>
          </p:txBody>
        </p:sp>
        <p:sp>
          <p:nvSpPr>
            <p:cNvPr id="88" name="Freeform 88"/>
            <p:cNvSpPr/>
            <p:nvPr/>
          </p:nvSpPr>
          <p:spPr>
            <a:xfrm>
              <a:off x="0" y="0"/>
              <a:ext cx="589280" cy="444272"/>
            </a:xfrm>
            <a:custGeom>
              <a:avLst/>
              <a:gdLst/>
              <a:ahLst/>
              <a:cxnLst/>
              <a:rect l="l" t="t" r="r" b="b"/>
              <a:pathLst>
                <a:path w="589280" h="444272">
                  <a:moveTo>
                    <a:pt x="0" y="222062"/>
                  </a:moveTo>
                  <a:cubicBezTo>
                    <a:pt x="0" y="97578"/>
                    <a:pt x="133731" y="0"/>
                    <a:pt x="294640" y="0"/>
                  </a:cubicBezTo>
                  <a:cubicBezTo>
                    <a:pt x="455549" y="0"/>
                    <a:pt x="589280" y="97578"/>
                    <a:pt x="589280" y="222062"/>
                  </a:cubicBezTo>
                  <a:lnTo>
                    <a:pt x="586105" y="222062"/>
                  </a:lnTo>
                  <a:lnTo>
                    <a:pt x="589280" y="222062"/>
                  </a:lnTo>
                  <a:cubicBezTo>
                    <a:pt x="589280" y="346546"/>
                    <a:pt x="455549" y="444124"/>
                    <a:pt x="294640" y="444124"/>
                  </a:cubicBezTo>
                  <a:lnTo>
                    <a:pt x="294640" y="439866"/>
                  </a:lnTo>
                  <a:lnTo>
                    <a:pt x="294640" y="444124"/>
                  </a:lnTo>
                  <a:cubicBezTo>
                    <a:pt x="133731" y="444272"/>
                    <a:pt x="0" y="346716"/>
                    <a:pt x="0" y="222062"/>
                  </a:cubicBezTo>
                  <a:lnTo>
                    <a:pt x="3175" y="222062"/>
                  </a:lnTo>
                  <a:lnTo>
                    <a:pt x="6350" y="222062"/>
                  </a:lnTo>
                  <a:lnTo>
                    <a:pt x="3175" y="222062"/>
                  </a:lnTo>
                  <a:lnTo>
                    <a:pt x="0" y="222062"/>
                  </a:lnTo>
                  <a:moveTo>
                    <a:pt x="6350" y="222062"/>
                  </a:moveTo>
                  <a:cubicBezTo>
                    <a:pt x="6350" y="224446"/>
                    <a:pt x="4953" y="226319"/>
                    <a:pt x="3175" y="226319"/>
                  </a:cubicBezTo>
                  <a:cubicBezTo>
                    <a:pt x="1397" y="226319"/>
                    <a:pt x="0" y="224446"/>
                    <a:pt x="0" y="222062"/>
                  </a:cubicBezTo>
                  <a:cubicBezTo>
                    <a:pt x="0" y="219678"/>
                    <a:pt x="1397" y="217805"/>
                    <a:pt x="3175" y="217805"/>
                  </a:cubicBezTo>
                  <a:cubicBezTo>
                    <a:pt x="4953" y="217805"/>
                    <a:pt x="6350" y="219678"/>
                    <a:pt x="6350" y="222062"/>
                  </a:cubicBezTo>
                  <a:cubicBezTo>
                    <a:pt x="6350" y="338202"/>
                    <a:pt x="133604" y="435609"/>
                    <a:pt x="294640" y="435609"/>
                  </a:cubicBezTo>
                  <a:cubicBezTo>
                    <a:pt x="455676" y="435609"/>
                    <a:pt x="582930" y="338031"/>
                    <a:pt x="582930" y="222062"/>
                  </a:cubicBezTo>
                  <a:cubicBezTo>
                    <a:pt x="582930" y="106092"/>
                    <a:pt x="455676" y="8515"/>
                    <a:pt x="294640" y="8515"/>
                  </a:cubicBezTo>
                  <a:lnTo>
                    <a:pt x="294640" y="4257"/>
                  </a:lnTo>
                  <a:lnTo>
                    <a:pt x="294640" y="8515"/>
                  </a:lnTo>
                  <a:cubicBezTo>
                    <a:pt x="133604" y="8515"/>
                    <a:pt x="6350" y="106092"/>
                    <a:pt x="6350" y="222062"/>
                  </a:cubicBezTo>
                  <a:close/>
                </a:path>
              </a:pathLst>
            </a:custGeom>
            <a:solidFill>
              <a:srgbClr val="FFFFFF"/>
            </a:solidFill>
          </p:spPr>
          <p:txBody>
            <a:bodyPr/>
            <a:lstStyle/>
            <a:p>
              <a:pPr defTabSz="609630"/>
              <a:endParaRPr lang="es-CL" sz="1200">
                <a:solidFill>
                  <a:prstClr val="black"/>
                </a:solidFill>
                <a:latin typeface="Calibri"/>
              </a:endParaRPr>
            </a:p>
          </p:txBody>
        </p:sp>
        <p:sp>
          <p:nvSpPr>
            <p:cNvPr id="89" name="TextBox 89"/>
            <p:cNvSpPr txBox="1"/>
            <p:nvPr/>
          </p:nvSpPr>
          <p:spPr>
            <a:xfrm>
              <a:off x="0" y="9525"/>
              <a:ext cx="589262" cy="434684"/>
            </a:xfrm>
            <a:prstGeom prst="rect">
              <a:avLst/>
            </a:prstGeom>
          </p:spPr>
          <p:txBody>
            <a:bodyPr lIns="34080" tIns="34080" rIns="34080" bIns="34080" rtlCol="0" anchor="ctr"/>
            <a:lstStyle/>
            <a:p>
              <a:pPr algn="ctr" defTabSz="609630">
                <a:lnSpc>
                  <a:spcPts val="966"/>
                </a:lnSpc>
              </a:pPr>
              <a:r>
                <a:rPr lang="en-US" sz="805">
                  <a:solidFill>
                    <a:srgbClr val="FFFFFF"/>
                  </a:solidFill>
                  <a:latin typeface="TT Commons Pro"/>
                  <a:ea typeface="TT Commons Pro"/>
                  <a:cs typeface="TT Commons Pro"/>
                  <a:sym typeface="TT Commons Pro"/>
                </a:rPr>
                <a:t>D4</a:t>
              </a:r>
            </a:p>
          </p:txBody>
        </p:sp>
      </p:grpSp>
      <p:grpSp>
        <p:nvGrpSpPr>
          <p:cNvPr id="90" name="Group 90"/>
          <p:cNvGrpSpPr/>
          <p:nvPr/>
        </p:nvGrpSpPr>
        <p:grpSpPr>
          <a:xfrm>
            <a:off x="5442047" y="3387010"/>
            <a:ext cx="296486" cy="223503"/>
            <a:chOff x="0" y="0"/>
            <a:chExt cx="589262" cy="444209"/>
          </a:xfrm>
        </p:grpSpPr>
        <p:sp>
          <p:nvSpPr>
            <p:cNvPr id="91" name="Freeform 91"/>
            <p:cNvSpPr/>
            <p:nvPr/>
          </p:nvSpPr>
          <p:spPr>
            <a:xfrm>
              <a:off x="3175" y="4257"/>
              <a:ext cx="582930" cy="435779"/>
            </a:xfrm>
            <a:custGeom>
              <a:avLst/>
              <a:gdLst/>
              <a:ahLst/>
              <a:cxnLst/>
              <a:rect l="l" t="t" r="r" b="b"/>
              <a:pathLst>
                <a:path w="582930" h="435779">
                  <a:moveTo>
                    <a:pt x="0" y="217805"/>
                  </a:moveTo>
                  <a:cubicBezTo>
                    <a:pt x="0" y="97578"/>
                    <a:pt x="130429" y="0"/>
                    <a:pt x="291465" y="0"/>
                  </a:cubicBezTo>
                  <a:cubicBezTo>
                    <a:pt x="452501" y="0"/>
                    <a:pt x="582930" y="97578"/>
                    <a:pt x="582930" y="217805"/>
                  </a:cubicBezTo>
                  <a:cubicBezTo>
                    <a:pt x="582930" y="338032"/>
                    <a:pt x="452374" y="435780"/>
                    <a:pt x="291465" y="435780"/>
                  </a:cubicBezTo>
                  <a:cubicBezTo>
                    <a:pt x="130556" y="435780"/>
                    <a:pt x="0" y="338202"/>
                    <a:pt x="0" y="217805"/>
                  </a:cubicBezTo>
                  <a:close/>
                </a:path>
              </a:pathLst>
            </a:custGeom>
            <a:solidFill>
              <a:srgbClr val="47D45A">
                <a:alpha val="20000"/>
              </a:srgbClr>
            </a:solidFill>
          </p:spPr>
          <p:txBody>
            <a:bodyPr/>
            <a:lstStyle/>
            <a:p>
              <a:pPr defTabSz="609630"/>
              <a:endParaRPr lang="es-CL" sz="1200">
                <a:solidFill>
                  <a:prstClr val="black"/>
                </a:solidFill>
                <a:latin typeface="Calibri"/>
              </a:endParaRPr>
            </a:p>
          </p:txBody>
        </p:sp>
        <p:sp>
          <p:nvSpPr>
            <p:cNvPr id="92" name="Freeform 92"/>
            <p:cNvSpPr/>
            <p:nvPr/>
          </p:nvSpPr>
          <p:spPr>
            <a:xfrm>
              <a:off x="0" y="0"/>
              <a:ext cx="589280" cy="444272"/>
            </a:xfrm>
            <a:custGeom>
              <a:avLst/>
              <a:gdLst/>
              <a:ahLst/>
              <a:cxnLst/>
              <a:rect l="l" t="t" r="r" b="b"/>
              <a:pathLst>
                <a:path w="589280" h="444272">
                  <a:moveTo>
                    <a:pt x="0" y="222062"/>
                  </a:moveTo>
                  <a:cubicBezTo>
                    <a:pt x="0" y="97578"/>
                    <a:pt x="133731" y="0"/>
                    <a:pt x="294640" y="0"/>
                  </a:cubicBezTo>
                  <a:cubicBezTo>
                    <a:pt x="455549" y="0"/>
                    <a:pt x="589280" y="97578"/>
                    <a:pt x="589280" y="222062"/>
                  </a:cubicBezTo>
                  <a:lnTo>
                    <a:pt x="586105" y="222062"/>
                  </a:lnTo>
                  <a:lnTo>
                    <a:pt x="589280" y="222062"/>
                  </a:lnTo>
                  <a:cubicBezTo>
                    <a:pt x="589280" y="346546"/>
                    <a:pt x="455549" y="444124"/>
                    <a:pt x="294640" y="444124"/>
                  </a:cubicBezTo>
                  <a:lnTo>
                    <a:pt x="294640" y="439866"/>
                  </a:lnTo>
                  <a:lnTo>
                    <a:pt x="294640" y="444124"/>
                  </a:lnTo>
                  <a:cubicBezTo>
                    <a:pt x="133731" y="444272"/>
                    <a:pt x="0" y="346716"/>
                    <a:pt x="0" y="222062"/>
                  </a:cubicBezTo>
                  <a:lnTo>
                    <a:pt x="3175" y="222062"/>
                  </a:lnTo>
                  <a:lnTo>
                    <a:pt x="6350" y="222062"/>
                  </a:lnTo>
                  <a:lnTo>
                    <a:pt x="3175" y="222062"/>
                  </a:lnTo>
                  <a:lnTo>
                    <a:pt x="0" y="222062"/>
                  </a:lnTo>
                  <a:moveTo>
                    <a:pt x="6350" y="222062"/>
                  </a:moveTo>
                  <a:cubicBezTo>
                    <a:pt x="6350" y="224446"/>
                    <a:pt x="4953" y="226319"/>
                    <a:pt x="3175" y="226319"/>
                  </a:cubicBezTo>
                  <a:cubicBezTo>
                    <a:pt x="1397" y="226319"/>
                    <a:pt x="0" y="224446"/>
                    <a:pt x="0" y="222062"/>
                  </a:cubicBezTo>
                  <a:cubicBezTo>
                    <a:pt x="0" y="219678"/>
                    <a:pt x="1397" y="217805"/>
                    <a:pt x="3175" y="217805"/>
                  </a:cubicBezTo>
                  <a:cubicBezTo>
                    <a:pt x="4953" y="217805"/>
                    <a:pt x="6350" y="219678"/>
                    <a:pt x="6350" y="222062"/>
                  </a:cubicBezTo>
                  <a:cubicBezTo>
                    <a:pt x="6350" y="338202"/>
                    <a:pt x="133604" y="435609"/>
                    <a:pt x="294640" y="435609"/>
                  </a:cubicBezTo>
                  <a:cubicBezTo>
                    <a:pt x="455676" y="435609"/>
                    <a:pt x="582930" y="338031"/>
                    <a:pt x="582930" y="222062"/>
                  </a:cubicBezTo>
                  <a:cubicBezTo>
                    <a:pt x="582930" y="106092"/>
                    <a:pt x="455676" y="8515"/>
                    <a:pt x="294640" y="8515"/>
                  </a:cubicBezTo>
                  <a:lnTo>
                    <a:pt x="294640" y="4257"/>
                  </a:lnTo>
                  <a:lnTo>
                    <a:pt x="294640" y="8515"/>
                  </a:lnTo>
                  <a:cubicBezTo>
                    <a:pt x="133604" y="8515"/>
                    <a:pt x="6350" y="106092"/>
                    <a:pt x="6350" y="222062"/>
                  </a:cubicBezTo>
                  <a:close/>
                </a:path>
              </a:pathLst>
            </a:custGeom>
            <a:solidFill>
              <a:srgbClr val="FFFFFF"/>
            </a:solidFill>
          </p:spPr>
          <p:txBody>
            <a:bodyPr/>
            <a:lstStyle/>
            <a:p>
              <a:pPr defTabSz="609630"/>
              <a:endParaRPr lang="es-CL" sz="1200">
                <a:solidFill>
                  <a:prstClr val="black"/>
                </a:solidFill>
                <a:latin typeface="Calibri"/>
              </a:endParaRPr>
            </a:p>
          </p:txBody>
        </p:sp>
        <p:sp>
          <p:nvSpPr>
            <p:cNvPr id="93" name="TextBox 93"/>
            <p:cNvSpPr txBox="1"/>
            <p:nvPr/>
          </p:nvSpPr>
          <p:spPr>
            <a:xfrm>
              <a:off x="0" y="9525"/>
              <a:ext cx="589262" cy="434684"/>
            </a:xfrm>
            <a:prstGeom prst="rect">
              <a:avLst/>
            </a:prstGeom>
          </p:spPr>
          <p:txBody>
            <a:bodyPr lIns="34080" tIns="34080" rIns="34080" bIns="34080" rtlCol="0" anchor="ctr"/>
            <a:lstStyle/>
            <a:p>
              <a:pPr algn="ctr" defTabSz="609630">
                <a:lnSpc>
                  <a:spcPts val="966"/>
                </a:lnSpc>
              </a:pPr>
              <a:r>
                <a:rPr lang="en-US" sz="805">
                  <a:solidFill>
                    <a:srgbClr val="FFFFFF"/>
                  </a:solidFill>
                  <a:latin typeface="TT Commons Pro"/>
                  <a:ea typeface="TT Commons Pro"/>
                  <a:cs typeface="TT Commons Pro"/>
                  <a:sym typeface="TT Commons Pro"/>
                </a:rPr>
                <a:t>…</a:t>
              </a:r>
            </a:p>
          </p:txBody>
        </p:sp>
      </p:grpSp>
      <p:grpSp>
        <p:nvGrpSpPr>
          <p:cNvPr id="94" name="Group 94"/>
          <p:cNvGrpSpPr/>
          <p:nvPr/>
        </p:nvGrpSpPr>
        <p:grpSpPr>
          <a:xfrm>
            <a:off x="4646471" y="3399703"/>
            <a:ext cx="296486" cy="223503"/>
            <a:chOff x="0" y="0"/>
            <a:chExt cx="589262" cy="444209"/>
          </a:xfrm>
        </p:grpSpPr>
        <p:sp>
          <p:nvSpPr>
            <p:cNvPr id="95" name="Freeform 95"/>
            <p:cNvSpPr/>
            <p:nvPr/>
          </p:nvSpPr>
          <p:spPr>
            <a:xfrm>
              <a:off x="3175" y="4257"/>
              <a:ext cx="582930" cy="435779"/>
            </a:xfrm>
            <a:custGeom>
              <a:avLst/>
              <a:gdLst/>
              <a:ahLst/>
              <a:cxnLst/>
              <a:rect l="l" t="t" r="r" b="b"/>
              <a:pathLst>
                <a:path w="582930" h="435779">
                  <a:moveTo>
                    <a:pt x="0" y="217805"/>
                  </a:moveTo>
                  <a:cubicBezTo>
                    <a:pt x="0" y="97578"/>
                    <a:pt x="130429" y="0"/>
                    <a:pt x="291465" y="0"/>
                  </a:cubicBezTo>
                  <a:cubicBezTo>
                    <a:pt x="452501" y="0"/>
                    <a:pt x="582930" y="97578"/>
                    <a:pt x="582930" y="217805"/>
                  </a:cubicBezTo>
                  <a:cubicBezTo>
                    <a:pt x="582930" y="338032"/>
                    <a:pt x="452374" y="435780"/>
                    <a:pt x="291465" y="435780"/>
                  </a:cubicBezTo>
                  <a:cubicBezTo>
                    <a:pt x="130556" y="435780"/>
                    <a:pt x="0" y="338202"/>
                    <a:pt x="0" y="217805"/>
                  </a:cubicBezTo>
                  <a:close/>
                </a:path>
              </a:pathLst>
            </a:custGeom>
            <a:solidFill>
              <a:srgbClr val="156082">
                <a:alpha val="20000"/>
              </a:srgbClr>
            </a:solidFill>
          </p:spPr>
          <p:txBody>
            <a:bodyPr/>
            <a:lstStyle/>
            <a:p>
              <a:pPr defTabSz="609630"/>
              <a:endParaRPr lang="es-CL" sz="1200">
                <a:solidFill>
                  <a:prstClr val="black"/>
                </a:solidFill>
                <a:latin typeface="Calibri"/>
              </a:endParaRPr>
            </a:p>
          </p:txBody>
        </p:sp>
        <p:sp>
          <p:nvSpPr>
            <p:cNvPr id="96" name="Freeform 96"/>
            <p:cNvSpPr/>
            <p:nvPr/>
          </p:nvSpPr>
          <p:spPr>
            <a:xfrm>
              <a:off x="0" y="0"/>
              <a:ext cx="589280" cy="444272"/>
            </a:xfrm>
            <a:custGeom>
              <a:avLst/>
              <a:gdLst/>
              <a:ahLst/>
              <a:cxnLst/>
              <a:rect l="l" t="t" r="r" b="b"/>
              <a:pathLst>
                <a:path w="589280" h="444272">
                  <a:moveTo>
                    <a:pt x="0" y="222062"/>
                  </a:moveTo>
                  <a:cubicBezTo>
                    <a:pt x="0" y="97578"/>
                    <a:pt x="133731" y="0"/>
                    <a:pt x="294640" y="0"/>
                  </a:cubicBezTo>
                  <a:cubicBezTo>
                    <a:pt x="455549" y="0"/>
                    <a:pt x="589280" y="97578"/>
                    <a:pt x="589280" y="222062"/>
                  </a:cubicBezTo>
                  <a:lnTo>
                    <a:pt x="586105" y="222062"/>
                  </a:lnTo>
                  <a:lnTo>
                    <a:pt x="589280" y="222062"/>
                  </a:lnTo>
                  <a:cubicBezTo>
                    <a:pt x="589280" y="346546"/>
                    <a:pt x="455549" y="444124"/>
                    <a:pt x="294640" y="444124"/>
                  </a:cubicBezTo>
                  <a:lnTo>
                    <a:pt x="294640" y="439866"/>
                  </a:lnTo>
                  <a:lnTo>
                    <a:pt x="294640" y="444124"/>
                  </a:lnTo>
                  <a:cubicBezTo>
                    <a:pt x="133731" y="444272"/>
                    <a:pt x="0" y="346716"/>
                    <a:pt x="0" y="222062"/>
                  </a:cubicBezTo>
                  <a:lnTo>
                    <a:pt x="3175" y="222062"/>
                  </a:lnTo>
                  <a:lnTo>
                    <a:pt x="6350" y="222062"/>
                  </a:lnTo>
                  <a:lnTo>
                    <a:pt x="3175" y="222062"/>
                  </a:lnTo>
                  <a:lnTo>
                    <a:pt x="0" y="222062"/>
                  </a:lnTo>
                  <a:moveTo>
                    <a:pt x="6350" y="222062"/>
                  </a:moveTo>
                  <a:cubicBezTo>
                    <a:pt x="6350" y="224446"/>
                    <a:pt x="4953" y="226319"/>
                    <a:pt x="3175" y="226319"/>
                  </a:cubicBezTo>
                  <a:cubicBezTo>
                    <a:pt x="1397" y="226319"/>
                    <a:pt x="0" y="224446"/>
                    <a:pt x="0" y="222062"/>
                  </a:cubicBezTo>
                  <a:cubicBezTo>
                    <a:pt x="0" y="219678"/>
                    <a:pt x="1397" y="217805"/>
                    <a:pt x="3175" y="217805"/>
                  </a:cubicBezTo>
                  <a:cubicBezTo>
                    <a:pt x="4953" y="217805"/>
                    <a:pt x="6350" y="219678"/>
                    <a:pt x="6350" y="222062"/>
                  </a:cubicBezTo>
                  <a:cubicBezTo>
                    <a:pt x="6350" y="338202"/>
                    <a:pt x="133604" y="435609"/>
                    <a:pt x="294640" y="435609"/>
                  </a:cubicBezTo>
                  <a:cubicBezTo>
                    <a:pt x="455676" y="435609"/>
                    <a:pt x="582930" y="338031"/>
                    <a:pt x="582930" y="222062"/>
                  </a:cubicBezTo>
                  <a:cubicBezTo>
                    <a:pt x="582930" y="106092"/>
                    <a:pt x="455676" y="8515"/>
                    <a:pt x="294640" y="8515"/>
                  </a:cubicBezTo>
                  <a:lnTo>
                    <a:pt x="294640" y="4257"/>
                  </a:lnTo>
                  <a:lnTo>
                    <a:pt x="294640" y="8515"/>
                  </a:lnTo>
                  <a:cubicBezTo>
                    <a:pt x="133604" y="8515"/>
                    <a:pt x="6350" y="106092"/>
                    <a:pt x="6350" y="222062"/>
                  </a:cubicBezTo>
                  <a:close/>
                </a:path>
              </a:pathLst>
            </a:custGeom>
            <a:solidFill>
              <a:srgbClr val="FFFFFF"/>
            </a:solidFill>
          </p:spPr>
          <p:txBody>
            <a:bodyPr/>
            <a:lstStyle/>
            <a:p>
              <a:pPr defTabSz="609630"/>
              <a:endParaRPr lang="es-CL" sz="1200">
                <a:solidFill>
                  <a:prstClr val="black"/>
                </a:solidFill>
                <a:latin typeface="Calibri"/>
              </a:endParaRPr>
            </a:p>
          </p:txBody>
        </p:sp>
        <p:sp>
          <p:nvSpPr>
            <p:cNvPr id="97" name="TextBox 97"/>
            <p:cNvSpPr txBox="1"/>
            <p:nvPr/>
          </p:nvSpPr>
          <p:spPr>
            <a:xfrm>
              <a:off x="0" y="9525"/>
              <a:ext cx="589262" cy="434684"/>
            </a:xfrm>
            <a:prstGeom prst="rect">
              <a:avLst/>
            </a:prstGeom>
          </p:spPr>
          <p:txBody>
            <a:bodyPr lIns="34080" tIns="34080" rIns="34080" bIns="34080" rtlCol="0" anchor="ctr"/>
            <a:lstStyle/>
            <a:p>
              <a:pPr algn="ctr" defTabSz="609630">
                <a:lnSpc>
                  <a:spcPts val="966"/>
                </a:lnSpc>
              </a:pPr>
              <a:r>
                <a:rPr lang="en-US" sz="805">
                  <a:solidFill>
                    <a:srgbClr val="FFFFFF"/>
                  </a:solidFill>
                  <a:latin typeface="TT Commons Pro"/>
                  <a:ea typeface="TT Commons Pro"/>
                  <a:cs typeface="TT Commons Pro"/>
                  <a:sym typeface="TT Commons Pro"/>
                </a:rPr>
                <a:t>D2</a:t>
              </a:r>
            </a:p>
          </p:txBody>
        </p:sp>
      </p:grpSp>
      <p:sp>
        <p:nvSpPr>
          <p:cNvPr id="98" name="AutoShape 98"/>
          <p:cNvSpPr/>
          <p:nvPr/>
        </p:nvSpPr>
        <p:spPr>
          <a:xfrm flipV="1">
            <a:off x="4395140" y="3310857"/>
            <a:ext cx="573943" cy="47602"/>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99" name="AutoShape 99"/>
          <p:cNvSpPr/>
          <p:nvPr/>
        </p:nvSpPr>
        <p:spPr>
          <a:xfrm>
            <a:off x="5216227" y="3368659"/>
            <a:ext cx="271967" cy="48683"/>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00" name="AutoShape 100"/>
          <p:cNvSpPr/>
          <p:nvPr/>
        </p:nvSpPr>
        <p:spPr>
          <a:xfrm flipV="1">
            <a:off x="4939761" y="3471950"/>
            <a:ext cx="505480" cy="15889"/>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01" name="AutoShape 101"/>
          <p:cNvSpPr/>
          <p:nvPr/>
        </p:nvSpPr>
        <p:spPr>
          <a:xfrm flipV="1">
            <a:off x="5357508" y="3529751"/>
            <a:ext cx="130685" cy="76467"/>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02" name="AutoShape 102"/>
          <p:cNvSpPr/>
          <p:nvPr/>
        </p:nvSpPr>
        <p:spPr>
          <a:xfrm>
            <a:off x="4438091" y="3413066"/>
            <a:ext cx="211575" cy="74772"/>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grpSp>
        <p:nvGrpSpPr>
          <p:cNvPr id="103" name="Group 103"/>
          <p:cNvGrpSpPr/>
          <p:nvPr/>
        </p:nvGrpSpPr>
        <p:grpSpPr>
          <a:xfrm>
            <a:off x="5542816" y="3183425"/>
            <a:ext cx="296486" cy="223503"/>
            <a:chOff x="0" y="0"/>
            <a:chExt cx="589262" cy="444209"/>
          </a:xfrm>
        </p:grpSpPr>
        <p:sp>
          <p:nvSpPr>
            <p:cNvPr id="104" name="Freeform 104"/>
            <p:cNvSpPr/>
            <p:nvPr/>
          </p:nvSpPr>
          <p:spPr>
            <a:xfrm>
              <a:off x="3175" y="4257"/>
              <a:ext cx="582930" cy="435779"/>
            </a:xfrm>
            <a:custGeom>
              <a:avLst/>
              <a:gdLst/>
              <a:ahLst/>
              <a:cxnLst/>
              <a:rect l="l" t="t" r="r" b="b"/>
              <a:pathLst>
                <a:path w="582930" h="435779">
                  <a:moveTo>
                    <a:pt x="0" y="217805"/>
                  </a:moveTo>
                  <a:cubicBezTo>
                    <a:pt x="0" y="97578"/>
                    <a:pt x="130429" y="0"/>
                    <a:pt x="291465" y="0"/>
                  </a:cubicBezTo>
                  <a:cubicBezTo>
                    <a:pt x="452501" y="0"/>
                    <a:pt x="582930" y="97578"/>
                    <a:pt x="582930" y="217805"/>
                  </a:cubicBezTo>
                  <a:cubicBezTo>
                    <a:pt x="582930" y="338032"/>
                    <a:pt x="452374" y="435780"/>
                    <a:pt x="291465" y="435780"/>
                  </a:cubicBezTo>
                  <a:cubicBezTo>
                    <a:pt x="130556" y="435780"/>
                    <a:pt x="0" y="338202"/>
                    <a:pt x="0" y="217805"/>
                  </a:cubicBezTo>
                  <a:close/>
                </a:path>
              </a:pathLst>
            </a:custGeom>
            <a:solidFill>
              <a:srgbClr val="FFC000">
                <a:alpha val="20000"/>
              </a:srgbClr>
            </a:solidFill>
          </p:spPr>
          <p:txBody>
            <a:bodyPr/>
            <a:lstStyle/>
            <a:p>
              <a:pPr defTabSz="609630"/>
              <a:endParaRPr lang="es-CL" sz="1200">
                <a:solidFill>
                  <a:prstClr val="black"/>
                </a:solidFill>
                <a:latin typeface="Calibri"/>
              </a:endParaRPr>
            </a:p>
          </p:txBody>
        </p:sp>
        <p:sp>
          <p:nvSpPr>
            <p:cNvPr id="105" name="Freeform 105"/>
            <p:cNvSpPr/>
            <p:nvPr/>
          </p:nvSpPr>
          <p:spPr>
            <a:xfrm>
              <a:off x="0" y="0"/>
              <a:ext cx="589280" cy="444272"/>
            </a:xfrm>
            <a:custGeom>
              <a:avLst/>
              <a:gdLst/>
              <a:ahLst/>
              <a:cxnLst/>
              <a:rect l="l" t="t" r="r" b="b"/>
              <a:pathLst>
                <a:path w="589280" h="444272">
                  <a:moveTo>
                    <a:pt x="0" y="222062"/>
                  </a:moveTo>
                  <a:cubicBezTo>
                    <a:pt x="0" y="97578"/>
                    <a:pt x="133731" y="0"/>
                    <a:pt x="294640" y="0"/>
                  </a:cubicBezTo>
                  <a:cubicBezTo>
                    <a:pt x="455549" y="0"/>
                    <a:pt x="589280" y="97578"/>
                    <a:pt x="589280" y="222062"/>
                  </a:cubicBezTo>
                  <a:lnTo>
                    <a:pt x="586105" y="222062"/>
                  </a:lnTo>
                  <a:lnTo>
                    <a:pt x="589280" y="222062"/>
                  </a:lnTo>
                  <a:cubicBezTo>
                    <a:pt x="589280" y="346546"/>
                    <a:pt x="455549" y="444124"/>
                    <a:pt x="294640" y="444124"/>
                  </a:cubicBezTo>
                  <a:lnTo>
                    <a:pt x="294640" y="439866"/>
                  </a:lnTo>
                  <a:lnTo>
                    <a:pt x="294640" y="444124"/>
                  </a:lnTo>
                  <a:cubicBezTo>
                    <a:pt x="133731" y="444272"/>
                    <a:pt x="0" y="346716"/>
                    <a:pt x="0" y="222062"/>
                  </a:cubicBezTo>
                  <a:lnTo>
                    <a:pt x="3175" y="222062"/>
                  </a:lnTo>
                  <a:lnTo>
                    <a:pt x="6350" y="222062"/>
                  </a:lnTo>
                  <a:lnTo>
                    <a:pt x="3175" y="222062"/>
                  </a:lnTo>
                  <a:lnTo>
                    <a:pt x="0" y="222062"/>
                  </a:lnTo>
                  <a:moveTo>
                    <a:pt x="6350" y="222062"/>
                  </a:moveTo>
                  <a:cubicBezTo>
                    <a:pt x="6350" y="224446"/>
                    <a:pt x="4953" y="226319"/>
                    <a:pt x="3175" y="226319"/>
                  </a:cubicBezTo>
                  <a:cubicBezTo>
                    <a:pt x="1397" y="226319"/>
                    <a:pt x="0" y="224446"/>
                    <a:pt x="0" y="222062"/>
                  </a:cubicBezTo>
                  <a:cubicBezTo>
                    <a:pt x="0" y="219678"/>
                    <a:pt x="1397" y="217805"/>
                    <a:pt x="3175" y="217805"/>
                  </a:cubicBezTo>
                  <a:cubicBezTo>
                    <a:pt x="4953" y="217805"/>
                    <a:pt x="6350" y="219678"/>
                    <a:pt x="6350" y="222062"/>
                  </a:cubicBezTo>
                  <a:cubicBezTo>
                    <a:pt x="6350" y="338202"/>
                    <a:pt x="133604" y="435609"/>
                    <a:pt x="294640" y="435609"/>
                  </a:cubicBezTo>
                  <a:cubicBezTo>
                    <a:pt x="455676" y="435609"/>
                    <a:pt x="582930" y="338031"/>
                    <a:pt x="582930" y="222062"/>
                  </a:cubicBezTo>
                  <a:cubicBezTo>
                    <a:pt x="582930" y="106092"/>
                    <a:pt x="455676" y="8515"/>
                    <a:pt x="294640" y="8515"/>
                  </a:cubicBezTo>
                  <a:lnTo>
                    <a:pt x="294640" y="4257"/>
                  </a:lnTo>
                  <a:lnTo>
                    <a:pt x="294640" y="8515"/>
                  </a:lnTo>
                  <a:cubicBezTo>
                    <a:pt x="133604" y="8515"/>
                    <a:pt x="6350" y="106092"/>
                    <a:pt x="6350" y="222062"/>
                  </a:cubicBezTo>
                  <a:close/>
                </a:path>
              </a:pathLst>
            </a:custGeom>
            <a:solidFill>
              <a:srgbClr val="FFFFFF"/>
            </a:solidFill>
          </p:spPr>
          <p:txBody>
            <a:bodyPr/>
            <a:lstStyle/>
            <a:p>
              <a:pPr defTabSz="609630"/>
              <a:endParaRPr lang="es-CL" sz="1200">
                <a:solidFill>
                  <a:prstClr val="black"/>
                </a:solidFill>
                <a:latin typeface="Calibri"/>
              </a:endParaRPr>
            </a:p>
          </p:txBody>
        </p:sp>
        <p:sp>
          <p:nvSpPr>
            <p:cNvPr id="106" name="TextBox 106"/>
            <p:cNvSpPr txBox="1"/>
            <p:nvPr/>
          </p:nvSpPr>
          <p:spPr>
            <a:xfrm>
              <a:off x="0" y="9525"/>
              <a:ext cx="589262" cy="434684"/>
            </a:xfrm>
            <a:prstGeom prst="rect">
              <a:avLst/>
            </a:prstGeom>
          </p:spPr>
          <p:txBody>
            <a:bodyPr lIns="34080" tIns="34080" rIns="34080" bIns="34080" rtlCol="0" anchor="ctr"/>
            <a:lstStyle/>
            <a:p>
              <a:pPr algn="ctr" defTabSz="609630">
                <a:lnSpc>
                  <a:spcPts val="966"/>
                </a:lnSpc>
              </a:pPr>
              <a:r>
                <a:rPr lang="en-US" sz="805">
                  <a:solidFill>
                    <a:srgbClr val="FFFFFF"/>
                  </a:solidFill>
                  <a:latin typeface="TT Commons Pro"/>
                  <a:ea typeface="TT Commons Pro"/>
                  <a:cs typeface="TT Commons Pro"/>
                  <a:sym typeface="TT Commons Pro"/>
                </a:rPr>
                <a:t>DN</a:t>
              </a:r>
            </a:p>
          </p:txBody>
        </p:sp>
      </p:grpSp>
      <p:grpSp>
        <p:nvGrpSpPr>
          <p:cNvPr id="107" name="Group 107"/>
          <p:cNvGrpSpPr/>
          <p:nvPr/>
        </p:nvGrpSpPr>
        <p:grpSpPr>
          <a:xfrm>
            <a:off x="6696358" y="3043190"/>
            <a:ext cx="580711" cy="665121"/>
            <a:chOff x="0" y="0"/>
            <a:chExt cx="1154156" cy="1321920"/>
          </a:xfrm>
        </p:grpSpPr>
        <p:sp>
          <p:nvSpPr>
            <p:cNvPr id="108" name="Freeform 108"/>
            <p:cNvSpPr/>
            <p:nvPr/>
          </p:nvSpPr>
          <p:spPr>
            <a:xfrm>
              <a:off x="6350" y="6350"/>
              <a:ext cx="1141476" cy="1309243"/>
            </a:xfrm>
            <a:custGeom>
              <a:avLst/>
              <a:gdLst/>
              <a:ahLst/>
              <a:cxnLst/>
              <a:rect l="l" t="t" r="r" b="b"/>
              <a:pathLst>
                <a:path w="1141476" h="1309243">
                  <a:moveTo>
                    <a:pt x="0" y="119253"/>
                  </a:moveTo>
                  <a:cubicBezTo>
                    <a:pt x="0" y="53340"/>
                    <a:pt x="53340" y="0"/>
                    <a:pt x="119126" y="0"/>
                  </a:cubicBezTo>
                  <a:lnTo>
                    <a:pt x="1022350" y="0"/>
                  </a:lnTo>
                  <a:cubicBezTo>
                    <a:pt x="1088136" y="0"/>
                    <a:pt x="1141476" y="53340"/>
                    <a:pt x="1141476" y="119253"/>
                  </a:cubicBezTo>
                  <a:lnTo>
                    <a:pt x="1141476" y="1189990"/>
                  </a:lnTo>
                  <a:cubicBezTo>
                    <a:pt x="1141476" y="1255903"/>
                    <a:pt x="1088136" y="1309243"/>
                    <a:pt x="1022350" y="1309243"/>
                  </a:cubicBezTo>
                  <a:lnTo>
                    <a:pt x="119126" y="1309243"/>
                  </a:lnTo>
                  <a:cubicBezTo>
                    <a:pt x="53340" y="1309243"/>
                    <a:pt x="0" y="1255776"/>
                    <a:pt x="0" y="1189990"/>
                  </a:cubicBezTo>
                  <a:close/>
                </a:path>
              </a:pathLst>
            </a:custGeom>
            <a:solidFill>
              <a:srgbClr val="EDF2F8"/>
            </a:solidFill>
          </p:spPr>
          <p:txBody>
            <a:bodyPr/>
            <a:lstStyle/>
            <a:p>
              <a:pPr defTabSz="609630"/>
              <a:endParaRPr lang="es-CL" sz="1200">
                <a:solidFill>
                  <a:prstClr val="black"/>
                </a:solidFill>
                <a:latin typeface="Calibri"/>
              </a:endParaRPr>
            </a:p>
          </p:txBody>
        </p:sp>
        <p:sp>
          <p:nvSpPr>
            <p:cNvPr id="109" name="Freeform 109"/>
            <p:cNvSpPr/>
            <p:nvPr/>
          </p:nvSpPr>
          <p:spPr>
            <a:xfrm>
              <a:off x="0" y="0"/>
              <a:ext cx="1154176" cy="1321943"/>
            </a:xfrm>
            <a:custGeom>
              <a:avLst/>
              <a:gdLst/>
              <a:ahLst/>
              <a:cxnLst/>
              <a:rect l="l" t="t" r="r" b="b"/>
              <a:pathLst>
                <a:path w="1154176" h="1321943">
                  <a:moveTo>
                    <a:pt x="0" y="125603"/>
                  </a:moveTo>
                  <a:cubicBezTo>
                    <a:pt x="0" y="56261"/>
                    <a:pt x="56134" y="0"/>
                    <a:pt x="125476" y="0"/>
                  </a:cubicBezTo>
                  <a:lnTo>
                    <a:pt x="1028700" y="0"/>
                  </a:lnTo>
                  <a:lnTo>
                    <a:pt x="1028700" y="6350"/>
                  </a:lnTo>
                  <a:lnTo>
                    <a:pt x="1028700" y="0"/>
                  </a:lnTo>
                  <a:cubicBezTo>
                    <a:pt x="1098042" y="0"/>
                    <a:pt x="1154176" y="56261"/>
                    <a:pt x="1154176" y="125603"/>
                  </a:cubicBezTo>
                  <a:lnTo>
                    <a:pt x="1147826" y="125603"/>
                  </a:lnTo>
                  <a:lnTo>
                    <a:pt x="1154176" y="125603"/>
                  </a:lnTo>
                  <a:lnTo>
                    <a:pt x="1154176" y="1196340"/>
                  </a:lnTo>
                  <a:lnTo>
                    <a:pt x="1147826" y="1196340"/>
                  </a:lnTo>
                  <a:lnTo>
                    <a:pt x="1154176" y="1196340"/>
                  </a:lnTo>
                  <a:cubicBezTo>
                    <a:pt x="1154176" y="1265682"/>
                    <a:pt x="1098042" y="1321943"/>
                    <a:pt x="1028700" y="1321943"/>
                  </a:cubicBezTo>
                  <a:lnTo>
                    <a:pt x="1028700" y="1315593"/>
                  </a:lnTo>
                  <a:lnTo>
                    <a:pt x="1028700" y="1321943"/>
                  </a:lnTo>
                  <a:lnTo>
                    <a:pt x="125476" y="1321943"/>
                  </a:lnTo>
                  <a:lnTo>
                    <a:pt x="125476" y="1315593"/>
                  </a:lnTo>
                  <a:lnTo>
                    <a:pt x="125476" y="1321943"/>
                  </a:lnTo>
                  <a:cubicBezTo>
                    <a:pt x="56134" y="1321943"/>
                    <a:pt x="0" y="1265682"/>
                    <a:pt x="0" y="1196340"/>
                  </a:cubicBezTo>
                  <a:lnTo>
                    <a:pt x="0" y="125603"/>
                  </a:lnTo>
                  <a:lnTo>
                    <a:pt x="6350" y="125603"/>
                  </a:lnTo>
                  <a:lnTo>
                    <a:pt x="0" y="125603"/>
                  </a:lnTo>
                  <a:moveTo>
                    <a:pt x="12700" y="125603"/>
                  </a:moveTo>
                  <a:lnTo>
                    <a:pt x="12700" y="1196340"/>
                  </a:lnTo>
                  <a:lnTo>
                    <a:pt x="6350" y="1196340"/>
                  </a:lnTo>
                  <a:lnTo>
                    <a:pt x="12700" y="1196340"/>
                  </a:lnTo>
                  <a:cubicBezTo>
                    <a:pt x="12700" y="1258697"/>
                    <a:pt x="63246" y="1309243"/>
                    <a:pt x="125476" y="1309243"/>
                  </a:cubicBezTo>
                  <a:lnTo>
                    <a:pt x="1028700" y="1309243"/>
                  </a:lnTo>
                  <a:cubicBezTo>
                    <a:pt x="1090930" y="1309243"/>
                    <a:pt x="1141476" y="1258697"/>
                    <a:pt x="1141476" y="1196340"/>
                  </a:cubicBezTo>
                  <a:lnTo>
                    <a:pt x="1141476" y="125603"/>
                  </a:lnTo>
                  <a:cubicBezTo>
                    <a:pt x="1141476" y="63246"/>
                    <a:pt x="1090930" y="12700"/>
                    <a:pt x="1028700" y="12700"/>
                  </a:cubicBezTo>
                  <a:lnTo>
                    <a:pt x="125476" y="12700"/>
                  </a:lnTo>
                  <a:lnTo>
                    <a:pt x="125476" y="6350"/>
                  </a:lnTo>
                  <a:lnTo>
                    <a:pt x="125476" y="12700"/>
                  </a:lnTo>
                  <a:cubicBezTo>
                    <a:pt x="63246" y="12700"/>
                    <a:pt x="12700" y="63246"/>
                    <a:pt x="12700" y="125603"/>
                  </a:cubicBezTo>
                  <a:close/>
                </a:path>
              </a:pathLst>
            </a:custGeom>
            <a:solidFill>
              <a:srgbClr val="F25022"/>
            </a:solidFill>
          </p:spPr>
          <p:txBody>
            <a:bodyPr/>
            <a:lstStyle/>
            <a:p>
              <a:pPr defTabSz="609630"/>
              <a:endParaRPr lang="es-CL" sz="1200">
                <a:solidFill>
                  <a:prstClr val="black"/>
                </a:solidFill>
                <a:latin typeface="Calibri"/>
              </a:endParaRPr>
            </a:p>
          </p:txBody>
        </p:sp>
        <p:sp>
          <p:nvSpPr>
            <p:cNvPr id="110" name="TextBox 110"/>
            <p:cNvSpPr txBox="1"/>
            <p:nvPr/>
          </p:nvSpPr>
          <p:spPr>
            <a:xfrm>
              <a:off x="0" y="0"/>
              <a:ext cx="1154156" cy="1321920"/>
            </a:xfrm>
            <a:prstGeom prst="rect">
              <a:avLst/>
            </a:prstGeom>
          </p:spPr>
          <p:txBody>
            <a:bodyPr lIns="34080" tIns="34080" rIns="34080" bIns="34080" rtlCol="0" anchor="ctr"/>
            <a:lstStyle/>
            <a:p>
              <a:pPr algn="ctr" defTabSz="609630">
                <a:lnSpc>
                  <a:spcPts val="1087"/>
                </a:lnSpc>
              </a:pPr>
              <a:r>
                <a:rPr lang="en-US" sz="905">
                  <a:solidFill>
                    <a:srgbClr val="7F7F7F"/>
                  </a:solidFill>
                  <a:latin typeface="TT Commons Pro"/>
                  <a:ea typeface="TT Commons Pro"/>
                  <a:cs typeface="TT Commons Pro"/>
                  <a:sym typeface="TT Commons Pro"/>
                </a:rPr>
                <a:t>Apps</a:t>
              </a:r>
            </a:p>
            <a:p>
              <a:pPr algn="ctr" defTabSz="609630">
                <a:lnSpc>
                  <a:spcPts val="1087"/>
                </a:lnSpc>
              </a:pPr>
              <a:r>
                <a:rPr lang="en-US" sz="905">
                  <a:solidFill>
                    <a:srgbClr val="7F7F7F"/>
                  </a:solidFill>
                  <a:latin typeface="TT Commons Pro"/>
                  <a:ea typeface="TT Commons Pro"/>
                  <a:cs typeface="TT Commons Pro"/>
                  <a:sym typeface="TT Commons Pro"/>
                </a:rPr>
                <a:t>HPC</a:t>
              </a:r>
            </a:p>
            <a:p>
              <a:pPr algn="ctr" defTabSz="609630">
                <a:lnSpc>
                  <a:spcPts val="1087"/>
                </a:lnSpc>
              </a:pPr>
              <a:r>
                <a:rPr lang="en-US" sz="905">
                  <a:solidFill>
                    <a:srgbClr val="7F7F7F"/>
                  </a:solidFill>
                  <a:latin typeface="TT Commons Pro"/>
                  <a:ea typeface="TT Commons Pro"/>
                  <a:cs typeface="TT Commons Pro"/>
                  <a:sym typeface="TT Commons Pro"/>
                </a:rPr>
                <a:t>IA</a:t>
              </a:r>
            </a:p>
          </p:txBody>
        </p:sp>
      </p:grpSp>
      <p:grpSp>
        <p:nvGrpSpPr>
          <p:cNvPr id="111" name="Group 111"/>
          <p:cNvGrpSpPr/>
          <p:nvPr/>
        </p:nvGrpSpPr>
        <p:grpSpPr>
          <a:xfrm>
            <a:off x="4839360" y="2567749"/>
            <a:ext cx="2041205" cy="441575"/>
            <a:chOff x="0" y="0"/>
            <a:chExt cx="4056870" cy="877626"/>
          </a:xfrm>
        </p:grpSpPr>
        <p:sp>
          <p:nvSpPr>
            <p:cNvPr id="112" name="Freeform 112"/>
            <p:cNvSpPr/>
            <p:nvPr/>
          </p:nvSpPr>
          <p:spPr>
            <a:xfrm>
              <a:off x="6350" y="6350"/>
              <a:ext cx="4044188" cy="864997"/>
            </a:xfrm>
            <a:custGeom>
              <a:avLst/>
              <a:gdLst/>
              <a:ahLst/>
              <a:cxnLst/>
              <a:rect l="l" t="t" r="r" b="b"/>
              <a:pathLst>
                <a:path w="4044188" h="864997">
                  <a:moveTo>
                    <a:pt x="0" y="90297"/>
                  </a:moveTo>
                  <a:cubicBezTo>
                    <a:pt x="0" y="40386"/>
                    <a:pt x="40894" y="0"/>
                    <a:pt x="91313" y="0"/>
                  </a:cubicBezTo>
                  <a:lnTo>
                    <a:pt x="3952875" y="0"/>
                  </a:lnTo>
                  <a:cubicBezTo>
                    <a:pt x="4003294" y="0"/>
                    <a:pt x="4044188" y="40386"/>
                    <a:pt x="4044188" y="90297"/>
                  </a:cubicBezTo>
                  <a:lnTo>
                    <a:pt x="4044188" y="774700"/>
                  </a:lnTo>
                  <a:cubicBezTo>
                    <a:pt x="4044188" y="824484"/>
                    <a:pt x="4003294" y="864997"/>
                    <a:pt x="3952875" y="864997"/>
                  </a:cubicBezTo>
                  <a:lnTo>
                    <a:pt x="91313" y="864997"/>
                  </a:lnTo>
                  <a:cubicBezTo>
                    <a:pt x="40894" y="864870"/>
                    <a:pt x="0" y="824484"/>
                    <a:pt x="0" y="774700"/>
                  </a:cubicBezTo>
                  <a:close/>
                </a:path>
              </a:pathLst>
            </a:custGeom>
            <a:solidFill>
              <a:srgbClr val="EDF2F8"/>
            </a:solidFill>
          </p:spPr>
          <p:txBody>
            <a:bodyPr/>
            <a:lstStyle/>
            <a:p>
              <a:pPr defTabSz="609630"/>
              <a:endParaRPr lang="es-CL" sz="1200">
                <a:solidFill>
                  <a:prstClr val="black"/>
                </a:solidFill>
                <a:latin typeface="Calibri"/>
              </a:endParaRPr>
            </a:p>
          </p:txBody>
        </p:sp>
        <p:sp>
          <p:nvSpPr>
            <p:cNvPr id="113" name="Freeform 113"/>
            <p:cNvSpPr/>
            <p:nvPr/>
          </p:nvSpPr>
          <p:spPr>
            <a:xfrm>
              <a:off x="0" y="0"/>
              <a:ext cx="4056888" cy="877697"/>
            </a:xfrm>
            <a:custGeom>
              <a:avLst/>
              <a:gdLst/>
              <a:ahLst/>
              <a:cxnLst/>
              <a:rect l="l" t="t" r="r" b="b"/>
              <a:pathLst>
                <a:path w="4056888" h="877697">
                  <a:moveTo>
                    <a:pt x="0" y="96647"/>
                  </a:moveTo>
                  <a:cubicBezTo>
                    <a:pt x="0" y="43180"/>
                    <a:pt x="43815" y="0"/>
                    <a:pt x="97663" y="0"/>
                  </a:cubicBezTo>
                  <a:lnTo>
                    <a:pt x="3959225" y="0"/>
                  </a:lnTo>
                  <a:lnTo>
                    <a:pt x="3959225" y="6350"/>
                  </a:lnTo>
                  <a:lnTo>
                    <a:pt x="3959225" y="0"/>
                  </a:lnTo>
                  <a:cubicBezTo>
                    <a:pt x="4013073" y="0"/>
                    <a:pt x="4056888" y="43180"/>
                    <a:pt x="4056888" y="96647"/>
                  </a:cubicBezTo>
                  <a:lnTo>
                    <a:pt x="4050538" y="96647"/>
                  </a:lnTo>
                  <a:lnTo>
                    <a:pt x="4056888" y="96647"/>
                  </a:lnTo>
                  <a:lnTo>
                    <a:pt x="4056888" y="781050"/>
                  </a:lnTo>
                  <a:lnTo>
                    <a:pt x="4050538" y="781050"/>
                  </a:lnTo>
                  <a:lnTo>
                    <a:pt x="4056888" y="781050"/>
                  </a:lnTo>
                  <a:cubicBezTo>
                    <a:pt x="4056888" y="834517"/>
                    <a:pt x="4013073" y="877697"/>
                    <a:pt x="3959225" y="877697"/>
                  </a:cubicBezTo>
                  <a:lnTo>
                    <a:pt x="3959225" y="871347"/>
                  </a:lnTo>
                  <a:lnTo>
                    <a:pt x="3959225" y="877697"/>
                  </a:lnTo>
                  <a:lnTo>
                    <a:pt x="97663" y="877697"/>
                  </a:lnTo>
                  <a:lnTo>
                    <a:pt x="97663" y="871347"/>
                  </a:lnTo>
                  <a:lnTo>
                    <a:pt x="97663" y="877697"/>
                  </a:lnTo>
                  <a:cubicBezTo>
                    <a:pt x="43815" y="877570"/>
                    <a:pt x="0" y="834390"/>
                    <a:pt x="0" y="781050"/>
                  </a:cubicBezTo>
                  <a:lnTo>
                    <a:pt x="0" y="96647"/>
                  </a:lnTo>
                  <a:lnTo>
                    <a:pt x="6350" y="96647"/>
                  </a:lnTo>
                  <a:lnTo>
                    <a:pt x="0" y="96647"/>
                  </a:lnTo>
                  <a:moveTo>
                    <a:pt x="12700" y="96647"/>
                  </a:moveTo>
                  <a:lnTo>
                    <a:pt x="12700" y="781050"/>
                  </a:lnTo>
                  <a:lnTo>
                    <a:pt x="6350" y="781050"/>
                  </a:lnTo>
                  <a:lnTo>
                    <a:pt x="12700" y="781050"/>
                  </a:lnTo>
                  <a:cubicBezTo>
                    <a:pt x="12700" y="827278"/>
                    <a:pt x="50673" y="864997"/>
                    <a:pt x="97663" y="864997"/>
                  </a:cubicBezTo>
                  <a:lnTo>
                    <a:pt x="3959225" y="864997"/>
                  </a:lnTo>
                  <a:cubicBezTo>
                    <a:pt x="4006215" y="864997"/>
                    <a:pt x="4044188" y="827405"/>
                    <a:pt x="4044188" y="781050"/>
                  </a:cubicBezTo>
                  <a:lnTo>
                    <a:pt x="4044188" y="96647"/>
                  </a:lnTo>
                  <a:cubicBezTo>
                    <a:pt x="4044188" y="50419"/>
                    <a:pt x="4006215" y="12700"/>
                    <a:pt x="3959225" y="12700"/>
                  </a:cubicBezTo>
                  <a:lnTo>
                    <a:pt x="97663" y="12700"/>
                  </a:lnTo>
                  <a:lnTo>
                    <a:pt x="97663" y="6350"/>
                  </a:lnTo>
                  <a:lnTo>
                    <a:pt x="97663" y="12700"/>
                  </a:lnTo>
                  <a:cubicBezTo>
                    <a:pt x="50673" y="12700"/>
                    <a:pt x="12700" y="50292"/>
                    <a:pt x="12700" y="96647"/>
                  </a:cubicBezTo>
                  <a:close/>
                </a:path>
              </a:pathLst>
            </a:custGeom>
            <a:solidFill>
              <a:srgbClr val="F25022"/>
            </a:solidFill>
          </p:spPr>
          <p:txBody>
            <a:bodyPr/>
            <a:lstStyle/>
            <a:p>
              <a:pPr defTabSz="609630"/>
              <a:endParaRPr lang="es-CL" sz="1200">
                <a:solidFill>
                  <a:prstClr val="black"/>
                </a:solidFill>
                <a:latin typeface="Calibri"/>
              </a:endParaRPr>
            </a:p>
          </p:txBody>
        </p:sp>
        <p:sp>
          <p:nvSpPr>
            <p:cNvPr id="114" name="TextBox 114"/>
            <p:cNvSpPr txBox="1"/>
            <p:nvPr/>
          </p:nvSpPr>
          <p:spPr>
            <a:xfrm>
              <a:off x="0" y="0"/>
              <a:ext cx="4056870" cy="877626"/>
            </a:xfrm>
            <a:prstGeom prst="rect">
              <a:avLst/>
            </a:prstGeom>
          </p:spPr>
          <p:txBody>
            <a:bodyPr lIns="34080" tIns="34080" rIns="34080" bIns="34080" rtlCol="0" anchor="ctr"/>
            <a:lstStyle/>
            <a:p>
              <a:pPr algn="ctr" defTabSz="609630">
                <a:lnSpc>
                  <a:spcPts val="1087"/>
                </a:lnSpc>
              </a:pPr>
              <a:r>
                <a:rPr lang="en-US" sz="905">
                  <a:solidFill>
                    <a:srgbClr val="7F7F7F"/>
                  </a:solidFill>
                  <a:latin typeface="TT Commons Pro"/>
                  <a:ea typeface="TT Commons Pro"/>
                  <a:cs typeface="TT Commons Pro"/>
                  <a:sym typeface="TT Commons Pro"/>
                </a:rPr>
                <a:t>Hub de consumo de datos</a:t>
              </a:r>
            </a:p>
            <a:p>
              <a:pPr algn="ctr" defTabSz="609630">
                <a:lnSpc>
                  <a:spcPts val="1087"/>
                </a:lnSpc>
              </a:pPr>
              <a:r>
                <a:rPr lang="en-US" sz="905">
                  <a:solidFill>
                    <a:srgbClr val="7F7F7F"/>
                  </a:solidFill>
                  <a:latin typeface="TT Commons Pro"/>
                  <a:ea typeface="TT Commons Pro"/>
                  <a:cs typeface="TT Commons Pro"/>
                  <a:sym typeface="TT Commons Pro"/>
                </a:rPr>
                <a:t>Catálogo de datos | APIs | Consultas</a:t>
              </a:r>
            </a:p>
          </p:txBody>
        </p:sp>
      </p:grpSp>
      <p:sp>
        <p:nvSpPr>
          <p:cNvPr id="115" name="AutoShape 115"/>
          <p:cNvSpPr/>
          <p:nvPr/>
        </p:nvSpPr>
        <p:spPr>
          <a:xfrm flipH="1" flipV="1">
            <a:off x="3116665" y="3273066"/>
            <a:ext cx="655796" cy="185998"/>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16" name="AutoShape 116"/>
          <p:cNvSpPr/>
          <p:nvPr/>
        </p:nvSpPr>
        <p:spPr>
          <a:xfrm flipH="1" flipV="1">
            <a:off x="4115159" y="2324931"/>
            <a:ext cx="578631" cy="453271"/>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17" name="AutoShape 117"/>
          <p:cNvSpPr/>
          <p:nvPr/>
        </p:nvSpPr>
        <p:spPr>
          <a:xfrm flipV="1">
            <a:off x="7148383" y="2446038"/>
            <a:ext cx="549005" cy="187723"/>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18" name="AutoShape 118"/>
          <p:cNvSpPr/>
          <p:nvPr/>
        </p:nvSpPr>
        <p:spPr>
          <a:xfrm flipV="1">
            <a:off x="6525947" y="2117427"/>
            <a:ext cx="184984" cy="297075"/>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sp>
        <p:nvSpPr>
          <p:cNvPr id="119" name="Freeform 119"/>
          <p:cNvSpPr/>
          <p:nvPr/>
        </p:nvSpPr>
        <p:spPr>
          <a:xfrm>
            <a:off x="5153741" y="2103873"/>
            <a:ext cx="410727" cy="410727"/>
          </a:xfrm>
          <a:custGeom>
            <a:avLst/>
            <a:gdLst/>
            <a:ahLst/>
            <a:cxnLst/>
            <a:rect l="l" t="t" r="r" b="b"/>
            <a:pathLst>
              <a:path w="616090" h="616090">
                <a:moveTo>
                  <a:pt x="0" y="0"/>
                </a:moveTo>
                <a:lnTo>
                  <a:pt x="616090" y="0"/>
                </a:lnTo>
                <a:lnTo>
                  <a:pt x="616090" y="616090"/>
                </a:lnTo>
                <a:lnTo>
                  <a:pt x="0" y="616090"/>
                </a:lnTo>
                <a:lnTo>
                  <a:pt x="0" y="0"/>
                </a:lnTo>
                <a:close/>
              </a:path>
            </a:pathLst>
          </a:custGeom>
          <a:blipFill>
            <a:blip r:embed="rId23"/>
            <a:stretch>
              <a:fillRect/>
            </a:stretch>
          </a:blipFill>
        </p:spPr>
        <p:txBody>
          <a:bodyPr/>
          <a:lstStyle/>
          <a:p>
            <a:pPr defTabSz="609630"/>
            <a:endParaRPr lang="es-CL" sz="1200">
              <a:solidFill>
                <a:prstClr val="black"/>
              </a:solidFill>
              <a:latin typeface="Calibri"/>
            </a:endParaRPr>
          </a:p>
        </p:txBody>
      </p:sp>
      <p:grpSp>
        <p:nvGrpSpPr>
          <p:cNvPr id="120" name="Group 120"/>
          <p:cNvGrpSpPr/>
          <p:nvPr/>
        </p:nvGrpSpPr>
        <p:grpSpPr>
          <a:xfrm>
            <a:off x="5486596" y="2197683"/>
            <a:ext cx="543607" cy="324536"/>
            <a:chOff x="0" y="0"/>
            <a:chExt cx="1080412" cy="645011"/>
          </a:xfrm>
        </p:grpSpPr>
        <p:sp>
          <p:nvSpPr>
            <p:cNvPr id="121" name="Freeform 121"/>
            <p:cNvSpPr/>
            <p:nvPr/>
          </p:nvSpPr>
          <p:spPr>
            <a:xfrm>
              <a:off x="0" y="0"/>
              <a:ext cx="1080412" cy="645011"/>
            </a:xfrm>
            <a:custGeom>
              <a:avLst/>
              <a:gdLst/>
              <a:ahLst/>
              <a:cxnLst/>
              <a:rect l="l" t="t" r="r" b="b"/>
              <a:pathLst>
                <a:path w="1080412" h="645011">
                  <a:moveTo>
                    <a:pt x="0" y="0"/>
                  </a:moveTo>
                  <a:lnTo>
                    <a:pt x="1080412" y="0"/>
                  </a:lnTo>
                  <a:lnTo>
                    <a:pt x="1080412" y="645011"/>
                  </a:lnTo>
                  <a:lnTo>
                    <a:pt x="0" y="645011"/>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22" name="TextBox 122"/>
            <p:cNvSpPr txBox="1"/>
            <p:nvPr/>
          </p:nvSpPr>
          <p:spPr>
            <a:xfrm>
              <a:off x="0" y="0"/>
              <a:ext cx="1080412" cy="645011"/>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Torre de Control</a:t>
              </a:r>
            </a:p>
          </p:txBody>
        </p:sp>
      </p:grpSp>
      <p:grpSp>
        <p:nvGrpSpPr>
          <p:cNvPr id="123" name="Group 123"/>
          <p:cNvGrpSpPr/>
          <p:nvPr/>
        </p:nvGrpSpPr>
        <p:grpSpPr>
          <a:xfrm>
            <a:off x="2946074" y="1029469"/>
            <a:ext cx="1449065" cy="1449065"/>
            <a:chOff x="0" y="0"/>
            <a:chExt cx="2880000" cy="2880000"/>
          </a:xfrm>
        </p:grpSpPr>
        <p:sp>
          <p:nvSpPr>
            <p:cNvPr id="124" name="Freeform 124"/>
            <p:cNvSpPr/>
            <p:nvPr/>
          </p:nvSpPr>
          <p:spPr>
            <a:xfrm>
              <a:off x="0" y="0"/>
              <a:ext cx="2879979" cy="2879979"/>
            </a:xfrm>
            <a:custGeom>
              <a:avLst/>
              <a:gdLst/>
              <a:ahLst/>
              <a:cxnLst/>
              <a:rect l="l" t="t" r="r" b="b"/>
              <a:pathLst>
                <a:path w="2879979" h="2879979">
                  <a:moveTo>
                    <a:pt x="0" y="1440053"/>
                  </a:moveTo>
                  <a:cubicBezTo>
                    <a:pt x="0" y="644652"/>
                    <a:pt x="644652" y="0"/>
                    <a:pt x="1440053" y="0"/>
                  </a:cubicBezTo>
                  <a:cubicBezTo>
                    <a:pt x="2235454" y="0"/>
                    <a:pt x="2879979" y="644652"/>
                    <a:pt x="2879979" y="1440053"/>
                  </a:cubicBezTo>
                  <a:cubicBezTo>
                    <a:pt x="2879979" y="2235454"/>
                    <a:pt x="2235327" y="2879979"/>
                    <a:pt x="1440053" y="2879979"/>
                  </a:cubicBezTo>
                  <a:cubicBezTo>
                    <a:pt x="644779" y="2879979"/>
                    <a:pt x="0" y="2235327"/>
                    <a:pt x="0" y="1440053"/>
                  </a:cubicBezTo>
                  <a:close/>
                </a:path>
              </a:pathLst>
            </a:custGeom>
            <a:solidFill>
              <a:srgbClr val="0C7FDE"/>
            </a:solidFill>
          </p:spPr>
          <p:txBody>
            <a:bodyPr/>
            <a:lstStyle/>
            <a:p>
              <a:pPr defTabSz="609630"/>
              <a:endParaRPr lang="es-CL" sz="1200">
                <a:solidFill>
                  <a:prstClr val="black"/>
                </a:solidFill>
                <a:latin typeface="Calibri"/>
              </a:endParaRPr>
            </a:p>
          </p:txBody>
        </p:sp>
      </p:grpSp>
      <p:sp>
        <p:nvSpPr>
          <p:cNvPr id="125" name="Freeform 125" descr="Users outline"/>
          <p:cNvSpPr/>
          <p:nvPr/>
        </p:nvSpPr>
        <p:spPr>
          <a:xfrm>
            <a:off x="3398907" y="1393623"/>
            <a:ext cx="543399" cy="543399"/>
          </a:xfrm>
          <a:custGeom>
            <a:avLst/>
            <a:gdLst/>
            <a:ahLst/>
            <a:cxnLst/>
            <a:rect l="l" t="t" r="r" b="b"/>
            <a:pathLst>
              <a:path w="815099" h="815099">
                <a:moveTo>
                  <a:pt x="0" y="0"/>
                </a:moveTo>
                <a:lnTo>
                  <a:pt x="815100" y="0"/>
                </a:lnTo>
                <a:lnTo>
                  <a:pt x="815100" y="815099"/>
                </a:lnTo>
                <a:lnTo>
                  <a:pt x="0" y="8150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s-CL" sz="1200">
              <a:solidFill>
                <a:prstClr val="black"/>
              </a:solidFill>
              <a:latin typeface="Calibri"/>
            </a:endParaRPr>
          </a:p>
        </p:txBody>
      </p:sp>
      <p:grpSp>
        <p:nvGrpSpPr>
          <p:cNvPr id="126" name="Group 126"/>
          <p:cNvGrpSpPr/>
          <p:nvPr/>
        </p:nvGrpSpPr>
        <p:grpSpPr>
          <a:xfrm>
            <a:off x="3225704" y="1845305"/>
            <a:ext cx="889805" cy="469557"/>
            <a:chOff x="0" y="0"/>
            <a:chExt cx="1768478" cy="933240"/>
          </a:xfrm>
        </p:grpSpPr>
        <p:sp>
          <p:nvSpPr>
            <p:cNvPr id="127" name="Freeform 127"/>
            <p:cNvSpPr/>
            <p:nvPr/>
          </p:nvSpPr>
          <p:spPr>
            <a:xfrm>
              <a:off x="0" y="0"/>
              <a:ext cx="1768475" cy="933323"/>
            </a:xfrm>
            <a:custGeom>
              <a:avLst/>
              <a:gdLst/>
              <a:ahLst/>
              <a:cxnLst/>
              <a:rect l="l" t="t" r="r" b="b"/>
              <a:pathLst>
                <a:path w="1768475" h="933323">
                  <a:moveTo>
                    <a:pt x="0" y="99949"/>
                  </a:moveTo>
                  <a:cubicBezTo>
                    <a:pt x="0" y="44704"/>
                    <a:pt x="44831" y="0"/>
                    <a:pt x="100203" y="0"/>
                  </a:cubicBezTo>
                  <a:lnTo>
                    <a:pt x="1668272" y="0"/>
                  </a:lnTo>
                  <a:lnTo>
                    <a:pt x="1668272" y="3175"/>
                  </a:lnTo>
                  <a:lnTo>
                    <a:pt x="1668272" y="0"/>
                  </a:lnTo>
                  <a:cubicBezTo>
                    <a:pt x="1723644" y="0"/>
                    <a:pt x="1768475" y="44704"/>
                    <a:pt x="1768475" y="99949"/>
                  </a:cubicBezTo>
                  <a:lnTo>
                    <a:pt x="1765300" y="99949"/>
                  </a:lnTo>
                  <a:lnTo>
                    <a:pt x="1768475" y="99949"/>
                  </a:lnTo>
                  <a:lnTo>
                    <a:pt x="1768475" y="833374"/>
                  </a:lnTo>
                  <a:lnTo>
                    <a:pt x="1765300" y="833374"/>
                  </a:lnTo>
                  <a:lnTo>
                    <a:pt x="1768475" y="833374"/>
                  </a:lnTo>
                  <a:cubicBezTo>
                    <a:pt x="1768475" y="888492"/>
                    <a:pt x="1723644" y="933323"/>
                    <a:pt x="1668272" y="933323"/>
                  </a:cubicBezTo>
                  <a:lnTo>
                    <a:pt x="1668272" y="930148"/>
                  </a:lnTo>
                  <a:lnTo>
                    <a:pt x="1668272" y="933323"/>
                  </a:lnTo>
                  <a:lnTo>
                    <a:pt x="100203" y="933323"/>
                  </a:lnTo>
                  <a:lnTo>
                    <a:pt x="100203" y="930148"/>
                  </a:lnTo>
                  <a:lnTo>
                    <a:pt x="100203" y="933323"/>
                  </a:lnTo>
                  <a:cubicBezTo>
                    <a:pt x="44831" y="933196"/>
                    <a:pt x="0" y="888492"/>
                    <a:pt x="0" y="833374"/>
                  </a:cubicBezTo>
                  <a:lnTo>
                    <a:pt x="0" y="99949"/>
                  </a:lnTo>
                  <a:lnTo>
                    <a:pt x="3175" y="99949"/>
                  </a:lnTo>
                  <a:lnTo>
                    <a:pt x="0" y="99949"/>
                  </a:lnTo>
                  <a:moveTo>
                    <a:pt x="6350" y="99949"/>
                  </a:moveTo>
                  <a:lnTo>
                    <a:pt x="6350" y="833374"/>
                  </a:lnTo>
                  <a:lnTo>
                    <a:pt x="3175" y="833374"/>
                  </a:lnTo>
                  <a:lnTo>
                    <a:pt x="6350" y="833374"/>
                  </a:lnTo>
                  <a:cubicBezTo>
                    <a:pt x="6350" y="885063"/>
                    <a:pt x="48387" y="926973"/>
                    <a:pt x="100203" y="926973"/>
                  </a:cubicBezTo>
                  <a:lnTo>
                    <a:pt x="1668272" y="926973"/>
                  </a:lnTo>
                  <a:cubicBezTo>
                    <a:pt x="1720088" y="926973"/>
                    <a:pt x="1762125" y="885063"/>
                    <a:pt x="1762125" y="833374"/>
                  </a:cubicBezTo>
                  <a:lnTo>
                    <a:pt x="1762125" y="99949"/>
                  </a:lnTo>
                  <a:cubicBezTo>
                    <a:pt x="1762125" y="48260"/>
                    <a:pt x="1720088" y="6350"/>
                    <a:pt x="1668272" y="6350"/>
                  </a:cubicBezTo>
                  <a:lnTo>
                    <a:pt x="100203" y="6350"/>
                  </a:lnTo>
                  <a:lnTo>
                    <a:pt x="100203" y="3175"/>
                  </a:lnTo>
                  <a:lnTo>
                    <a:pt x="100203" y="6350"/>
                  </a:lnTo>
                  <a:cubicBezTo>
                    <a:pt x="48387" y="6350"/>
                    <a:pt x="6350" y="48260"/>
                    <a:pt x="6350" y="99949"/>
                  </a:cubicBezTo>
                  <a:close/>
                </a:path>
              </a:pathLst>
            </a:custGeom>
            <a:solidFill>
              <a:srgbClr val="FFFFFF">
                <a:alpha val="35686"/>
              </a:srgbClr>
            </a:solidFill>
          </p:spPr>
          <p:txBody>
            <a:bodyPr/>
            <a:lstStyle/>
            <a:p>
              <a:pPr defTabSz="609630"/>
              <a:endParaRPr lang="es-CL" sz="1200">
                <a:solidFill>
                  <a:prstClr val="black"/>
                </a:solidFill>
                <a:latin typeface="Calibri"/>
              </a:endParaRPr>
            </a:p>
          </p:txBody>
        </p:sp>
        <p:sp>
          <p:nvSpPr>
            <p:cNvPr id="128" name="TextBox 128"/>
            <p:cNvSpPr txBox="1"/>
            <p:nvPr/>
          </p:nvSpPr>
          <p:spPr>
            <a:xfrm>
              <a:off x="0" y="0"/>
              <a:ext cx="1768478" cy="933240"/>
            </a:xfrm>
            <a:prstGeom prst="rect">
              <a:avLst/>
            </a:prstGeom>
          </p:spPr>
          <p:txBody>
            <a:bodyPr lIns="34080" tIns="34080" rIns="34080" bIns="34080" rtlCol="0" anchor="t"/>
            <a:lstStyle/>
            <a:p>
              <a:pPr algn="ctr" defTabSz="609630">
                <a:lnSpc>
                  <a:spcPts val="1087"/>
                </a:lnSpc>
              </a:pPr>
              <a:r>
                <a:rPr lang="en-US" sz="905">
                  <a:solidFill>
                    <a:srgbClr val="FFFFFF"/>
                  </a:solidFill>
                  <a:latin typeface="TT Commons Pro"/>
                  <a:ea typeface="TT Commons Pro"/>
                  <a:cs typeface="TT Commons Pro"/>
                  <a:sym typeface="TT Commons Pro"/>
                </a:rPr>
                <a:t>Sandbox</a:t>
              </a:r>
            </a:p>
          </p:txBody>
        </p:sp>
      </p:grpSp>
      <p:sp>
        <p:nvSpPr>
          <p:cNvPr id="129" name="Freeform 129" descr="Statistics outline"/>
          <p:cNvSpPr/>
          <p:nvPr/>
        </p:nvSpPr>
        <p:spPr>
          <a:xfrm>
            <a:off x="3625226" y="1992876"/>
            <a:ext cx="289813" cy="289813"/>
          </a:xfrm>
          <a:custGeom>
            <a:avLst/>
            <a:gdLst/>
            <a:ahLst/>
            <a:cxnLst/>
            <a:rect l="l" t="t" r="r" b="b"/>
            <a:pathLst>
              <a:path w="434720" h="434720">
                <a:moveTo>
                  <a:pt x="0" y="0"/>
                </a:moveTo>
                <a:lnTo>
                  <a:pt x="434719" y="0"/>
                </a:lnTo>
                <a:lnTo>
                  <a:pt x="434719" y="434720"/>
                </a:lnTo>
                <a:lnTo>
                  <a:pt x="0" y="43472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s-CL" sz="1200">
              <a:solidFill>
                <a:prstClr val="black"/>
              </a:solidFill>
              <a:latin typeface="Calibri"/>
            </a:endParaRPr>
          </a:p>
        </p:txBody>
      </p:sp>
      <p:sp>
        <p:nvSpPr>
          <p:cNvPr id="130" name="Freeform 130" descr="Database outline"/>
          <p:cNvSpPr/>
          <p:nvPr/>
        </p:nvSpPr>
        <p:spPr>
          <a:xfrm>
            <a:off x="3889783" y="2058243"/>
            <a:ext cx="199168" cy="199168"/>
          </a:xfrm>
          <a:custGeom>
            <a:avLst/>
            <a:gdLst/>
            <a:ahLst/>
            <a:cxnLst/>
            <a:rect l="l" t="t" r="r" b="b"/>
            <a:pathLst>
              <a:path w="298752" h="298752">
                <a:moveTo>
                  <a:pt x="0" y="0"/>
                </a:moveTo>
                <a:lnTo>
                  <a:pt x="298752" y="0"/>
                </a:lnTo>
                <a:lnTo>
                  <a:pt x="298752" y="298752"/>
                </a:lnTo>
                <a:lnTo>
                  <a:pt x="0" y="29875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s-CL" sz="1200">
              <a:solidFill>
                <a:prstClr val="black"/>
              </a:solidFill>
              <a:latin typeface="Calibri"/>
            </a:endParaRPr>
          </a:p>
        </p:txBody>
      </p:sp>
      <p:sp>
        <p:nvSpPr>
          <p:cNvPr id="131" name="Freeform 131" descr="Computer outline"/>
          <p:cNvSpPr/>
          <p:nvPr/>
        </p:nvSpPr>
        <p:spPr>
          <a:xfrm>
            <a:off x="3252263" y="1950999"/>
            <a:ext cx="362266" cy="362266"/>
          </a:xfrm>
          <a:custGeom>
            <a:avLst/>
            <a:gdLst/>
            <a:ahLst/>
            <a:cxnLst/>
            <a:rect l="l" t="t" r="r" b="b"/>
            <a:pathLst>
              <a:path w="543399" h="543399">
                <a:moveTo>
                  <a:pt x="0" y="0"/>
                </a:moveTo>
                <a:lnTo>
                  <a:pt x="543399" y="0"/>
                </a:lnTo>
                <a:lnTo>
                  <a:pt x="543399" y="543399"/>
                </a:lnTo>
                <a:lnTo>
                  <a:pt x="0" y="5433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s-CL" sz="1200">
              <a:solidFill>
                <a:prstClr val="black"/>
              </a:solidFill>
              <a:latin typeface="Calibri"/>
            </a:endParaRPr>
          </a:p>
        </p:txBody>
      </p:sp>
      <p:grpSp>
        <p:nvGrpSpPr>
          <p:cNvPr id="132" name="Group 132"/>
          <p:cNvGrpSpPr/>
          <p:nvPr/>
        </p:nvGrpSpPr>
        <p:grpSpPr>
          <a:xfrm>
            <a:off x="3134699" y="1277298"/>
            <a:ext cx="1057767" cy="216662"/>
            <a:chOff x="0" y="0"/>
            <a:chExt cx="2102300" cy="430613"/>
          </a:xfrm>
        </p:grpSpPr>
        <p:sp>
          <p:nvSpPr>
            <p:cNvPr id="133" name="Freeform 133"/>
            <p:cNvSpPr/>
            <p:nvPr/>
          </p:nvSpPr>
          <p:spPr>
            <a:xfrm>
              <a:off x="0" y="0"/>
              <a:ext cx="2102300" cy="430613"/>
            </a:xfrm>
            <a:custGeom>
              <a:avLst/>
              <a:gdLst/>
              <a:ahLst/>
              <a:cxnLst/>
              <a:rect l="l" t="t" r="r" b="b"/>
              <a:pathLst>
                <a:path w="2102300" h="430613">
                  <a:moveTo>
                    <a:pt x="0" y="0"/>
                  </a:moveTo>
                  <a:lnTo>
                    <a:pt x="2102300" y="0"/>
                  </a:lnTo>
                  <a:lnTo>
                    <a:pt x="2102300" y="430613"/>
                  </a:lnTo>
                  <a:lnTo>
                    <a:pt x="0" y="43061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34" name="TextBox 134"/>
            <p:cNvSpPr txBox="1"/>
            <p:nvPr/>
          </p:nvSpPr>
          <p:spPr>
            <a:xfrm>
              <a:off x="0" y="0"/>
              <a:ext cx="2102300" cy="430613"/>
            </a:xfrm>
            <a:prstGeom prst="rect">
              <a:avLst/>
            </a:prstGeom>
          </p:spPr>
          <p:txBody>
            <a:bodyPr lIns="0" tIns="0" rIns="0" bIns="0" rtlCol="0" anchor="t"/>
            <a:lstStyle/>
            <a:p>
              <a:pPr algn="ctr" defTabSz="609630">
                <a:lnSpc>
                  <a:spcPts val="1200"/>
                </a:lnSpc>
              </a:pPr>
              <a:r>
                <a:rPr lang="en-US" sz="1000">
                  <a:solidFill>
                    <a:srgbClr val="FFFFFF"/>
                  </a:solidFill>
                  <a:latin typeface="TT Commons Pro"/>
                  <a:ea typeface="TT Commons Pro"/>
                  <a:cs typeface="TT Commons Pro"/>
                  <a:sym typeface="TT Commons Pro"/>
                </a:rPr>
                <a:t>Equipo Dominio 2</a:t>
              </a:r>
            </a:p>
          </p:txBody>
        </p:sp>
      </p:grpSp>
      <p:sp>
        <p:nvSpPr>
          <p:cNvPr id="135" name="Freeform 135" descr="Volcano outline"/>
          <p:cNvSpPr/>
          <p:nvPr/>
        </p:nvSpPr>
        <p:spPr>
          <a:xfrm>
            <a:off x="3925754" y="1447974"/>
            <a:ext cx="362266" cy="362266"/>
          </a:xfrm>
          <a:custGeom>
            <a:avLst/>
            <a:gdLst/>
            <a:ahLst/>
            <a:cxnLst/>
            <a:rect l="l" t="t" r="r" b="b"/>
            <a:pathLst>
              <a:path w="543399" h="543399">
                <a:moveTo>
                  <a:pt x="0" y="0"/>
                </a:moveTo>
                <a:lnTo>
                  <a:pt x="543399" y="0"/>
                </a:lnTo>
                <a:lnTo>
                  <a:pt x="543399" y="543399"/>
                </a:lnTo>
                <a:lnTo>
                  <a:pt x="0" y="54339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defTabSz="609630"/>
            <a:endParaRPr lang="es-CL" sz="1200">
              <a:solidFill>
                <a:prstClr val="black"/>
              </a:solidFill>
              <a:latin typeface="Calibri"/>
            </a:endParaRPr>
          </a:p>
        </p:txBody>
      </p:sp>
      <p:grpSp>
        <p:nvGrpSpPr>
          <p:cNvPr id="136" name="Group 136"/>
          <p:cNvGrpSpPr/>
          <p:nvPr/>
        </p:nvGrpSpPr>
        <p:grpSpPr>
          <a:xfrm>
            <a:off x="6329462" y="687238"/>
            <a:ext cx="1449065" cy="1449065"/>
            <a:chOff x="0" y="0"/>
            <a:chExt cx="2880000" cy="2880000"/>
          </a:xfrm>
        </p:grpSpPr>
        <p:sp>
          <p:nvSpPr>
            <p:cNvPr id="137" name="Freeform 137"/>
            <p:cNvSpPr/>
            <p:nvPr/>
          </p:nvSpPr>
          <p:spPr>
            <a:xfrm>
              <a:off x="0" y="0"/>
              <a:ext cx="2879979" cy="2879979"/>
            </a:xfrm>
            <a:custGeom>
              <a:avLst/>
              <a:gdLst/>
              <a:ahLst/>
              <a:cxnLst/>
              <a:rect l="l" t="t" r="r" b="b"/>
              <a:pathLst>
                <a:path w="2879979" h="2879979">
                  <a:moveTo>
                    <a:pt x="0" y="1440053"/>
                  </a:moveTo>
                  <a:cubicBezTo>
                    <a:pt x="0" y="644652"/>
                    <a:pt x="644652" y="0"/>
                    <a:pt x="1440053" y="0"/>
                  </a:cubicBezTo>
                  <a:cubicBezTo>
                    <a:pt x="2235454" y="0"/>
                    <a:pt x="2879979" y="644652"/>
                    <a:pt x="2879979" y="1440053"/>
                  </a:cubicBezTo>
                  <a:cubicBezTo>
                    <a:pt x="2879979" y="2235454"/>
                    <a:pt x="2235327" y="2879979"/>
                    <a:pt x="1440053" y="2879979"/>
                  </a:cubicBezTo>
                  <a:cubicBezTo>
                    <a:pt x="644779" y="2879979"/>
                    <a:pt x="0" y="2235327"/>
                    <a:pt x="0" y="1440053"/>
                  </a:cubicBezTo>
                  <a:close/>
                </a:path>
              </a:pathLst>
            </a:custGeom>
            <a:solidFill>
              <a:srgbClr val="F25022"/>
            </a:solidFill>
          </p:spPr>
          <p:txBody>
            <a:bodyPr/>
            <a:lstStyle/>
            <a:p>
              <a:pPr defTabSz="609630"/>
              <a:endParaRPr lang="es-CL" sz="1200">
                <a:solidFill>
                  <a:prstClr val="black"/>
                </a:solidFill>
                <a:latin typeface="Calibri"/>
              </a:endParaRPr>
            </a:p>
          </p:txBody>
        </p:sp>
      </p:grpSp>
      <p:sp>
        <p:nvSpPr>
          <p:cNvPr id="138" name="Freeform 138" descr="Users outline"/>
          <p:cNvSpPr/>
          <p:nvPr/>
        </p:nvSpPr>
        <p:spPr>
          <a:xfrm>
            <a:off x="6782295" y="1051392"/>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s-CL" sz="1200">
              <a:solidFill>
                <a:prstClr val="black"/>
              </a:solidFill>
              <a:latin typeface="Calibri"/>
            </a:endParaRPr>
          </a:p>
        </p:txBody>
      </p:sp>
      <p:grpSp>
        <p:nvGrpSpPr>
          <p:cNvPr id="139" name="Group 139"/>
          <p:cNvGrpSpPr/>
          <p:nvPr/>
        </p:nvGrpSpPr>
        <p:grpSpPr>
          <a:xfrm>
            <a:off x="6609092" y="1503075"/>
            <a:ext cx="889805" cy="469557"/>
            <a:chOff x="0" y="0"/>
            <a:chExt cx="1768478" cy="933240"/>
          </a:xfrm>
        </p:grpSpPr>
        <p:sp>
          <p:nvSpPr>
            <p:cNvPr id="140" name="Freeform 140"/>
            <p:cNvSpPr/>
            <p:nvPr/>
          </p:nvSpPr>
          <p:spPr>
            <a:xfrm>
              <a:off x="0" y="0"/>
              <a:ext cx="1768475" cy="933323"/>
            </a:xfrm>
            <a:custGeom>
              <a:avLst/>
              <a:gdLst/>
              <a:ahLst/>
              <a:cxnLst/>
              <a:rect l="l" t="t" r="r" b="b"/>
              <a:pathLst>
                <a:path w="1768475" h="933323">
                  <a:moveTo>
                    <a:pt x="0" y="99949"/>
                  </a:moveTo>
                  <a:cubicBezTo>
                    <a:pt x="0" y="44704"/>
                    <a:pt x="44831" y="0"/>
                    <a:pt x="100203" y="0"/>
                  </a:cubicBezTo>
                  <a:lnTo>
                    <a:pt x="1668272" y="0"/>
                  </a:lnTo>
                  <a:lnTo>
                    <a:pt x="1668272" y="3175"/>
                  </a:lnTo>
                  <a:lnTo>
                    <a:pt x="1668272" y="0"/>
                  </a:lnTo>
                  <a:cubicBezTo>
                    <a:pt x="1723644" y="0"/>
                    <a:pt x="1768475" y="44704"/>
                    <a:pt x="1768475" y="99949"/>
                  </a:cubicBezTo>
                  <a:lnTo>
                    <a:pt x="1765300" y="99949"/>
                  </a:lnTo>
                  <a:lnTo>
                    <a:pt x="1768475" y="99949"/>
                  </a:lnTo>
                  <a:lnTo>
                    <a:pt x="1768475" y="833374"/>
                  </a:lnTo>
                  <a:lnTo>
                    <a:pt x="1765300" y="833374"/>
                  </a:lnTo>
                  <a:lnTo>
                    <a:pt x="1768475" y="833374"/>
                  </a:lnTo>
                  <a:cubicBezTo>
                    <a:pt x="1768475" y="888492"/>
                    <a:pt x="1723644" y="933323"/>
                    <a:pt x="1668272" y="933323"/>
                  </a:cubicBezTo>
                  <a:lnTo>
                    <a:pt x="1668272" y="930148"/>
                  </a:lnTo>
                  <a:lnTo>
                    <a:pt x="1668272" y="933323"/>
                  </a:lnTo>
                  <a:lnTo>
                    <a:pt x="100203" y="933323"/>
                  </a:lnTo>
                  <a:lnTo>
                    <a:pt x="100203" y="930148"/>
                  </a:lnTo>
                  <a:lnTo>
                    <a:pt x="100203" y="933323"/>
                  </a:lnTo>
                  <a:cubicBezTo>
                    <a:pt x="44831" y="933196"/>
                    <a:pt x="0" y="888492"/>
                    <a:pt x="0" y="833374"/>
                  </a:cubicBezTo>
                  <a:lnTo>
                    <a:pt x="0" y="99949"/>
                  </a:lnTo>
                  <a:lnTo>
                    <a:pt x="3175" y="99949"/>
                  </a:lnTo>
                  <a:lnTo>
                    <a:pt x="0" y="99949"/>
                  </a:lnTo>
                  <a:moveTo>
                    <a:pt x="6350" y="99949"/>
                  </a:moveTo>
                  <a:lnTo>
                    <a:pt x="6350" y="833374"/>
                  </a:lnTo>
                  <a:lnTo>
                    <a:pt x="3175" y="833374"/>
                  </a:lnTo>
                  <a:lnTo>
                    <a:pt x="6350" y="833374"/>
                  </a:lnTo>
                  <a:cubicBezTo>
                    <a:pt x="6350" y="885063"/>
                    <a:pt x="48387" y="926973"/>
                    <a:pt x="100203" y="926973"/>
                  </a:cubicBezTo>
                  <a:lnTo>
                    <a:pt x="1668272" y="926973"/>
                  </a:lnTo>
                  <a:cubicBezTo>
                    <a:pt x="1720088" y="926973"/>
                    <a:pt x="1762125" y="885063"/>
                    <a:pt x="1762125" y="833374"/>
                  </a:cubicBezTo>
                  <a:lnTo>
                    <a:pt x="1762125" y="99949"/>
                  </a:lnTo>
                  <a:cubicBezTo>
                    <a:pt x="1762125" y="48260"/>
                    <a:pt x="1720088" y="6350"/>
                    <a:pt x="1668272" y="6350"/>
                  </a:cubicBezTo>
                  <a:lnTo>
                    <a:pt x="100203" y="6350"/>
                  </a:lnTo>
                  <a:lnTo>
                    <a:pt x="100203" y="3175"/>
                  </a:lnTo>
                  <a:lnTo>
                    <a:pt x="100203" y="6350"/>
                  </a:lnTo>
                  <a:cubicBezTo>
                    <a:pt x="48387" y="6350"/>
                    <a:pt x="6350" y="48260"/>
                    <a:pt x="6350" y="99949"/>
                  </a:cubicBezTo>
                  <a:close/>
                </a:path>
              </a:pathLst>
            </a:custGeom>
            <a:solidFill>
              <a:srgbClr val="FFFFFF">
                <a:alpha val="35686"/>
              </a:srgbClr>
            </a:solidFill>
          </p:spPr>
          <p:txBody>
            <a:bodyPr/>
            <a:lstStyle/>
            <a:p>
              <a:pPr defTabSz="609630"/>
              <a:endParaRPr lang="es-CL" sz="1200">
                <a:solidFill>
                  <a:prstClr val="black"/>
                </a:solidFill>
                <a:latin typeface="Calibri"/>
              </a:endParaRPr>
            </a:p>
          </p:txBody>
        </p:sp>
        <p:sp>
          <p:nvSpPr>
            <p:cNvPr id="141" name="TextBox 141"/>
            <p:cNvSpPr txBox="1"/>
            <p:nvPr/>
          </p:nvSpPr>
          <p:spPr>
            <a:xfrm>
              <a:off x="0" y="0"/>
              <a:ext cx="1768478" cy="933240"/>
            </a:xfrm>
            <a:prstGeom prst="rect">
              <a:avLst/>
            </a:prstGeom>
          </p:spPr>
          <p:txBody>
            <a:bodyPr lIns="34080" tIns="34080" rIns="34080" bIns="34080" rtlCol="0" anchor="t"/>
            <a:lstStyle/>
            <a:p>
              <a:pPr algn="ctr" defTabSz="609630">
                <a:lnSpc>
                  <a:spcPts val="1087"/>
                </a:lnSpc>
              </a:pPr>
              <a:r>
                <a:rPr lang="en-US" sz="905">
                  <a:solidFill>
                    <a:srgbClr val="FFFFFF"/>
                  </a:solidFill>
                  <a:latin typeface="TT Commons Pro"/>
                  <a:ea typeface="TT Commons Pro"/>
                  <a:cs typeface="TT Commons Pro"/>
                  <a:sym typeface="TT Commons Pro"/>
                </a:rPr>
                <a:t>Sandbox</a:t>
              </a:r>
            </a:p>
          </p:txBody>
        </p:sp>
      </p:grpSp>
      <p:sp>
        <p:nvSpPr>
          <p:cNvPr id="142" name="Freeform 142" descr="Statistics outline"/>
          <p:cNvSpPr/>
          <p:nvPr/>
        </p:nvSpPr>
        <p:spPr>
          <a:xfrm>
            <a:off x="7008614" y="1650646"/>
            <a:ext cx="289813" cy="289813"/>
          </a:xfrm>
          <a:custGeom>
            <a:avLst/>
            <a:gdLst/>
            <a:ahLst/>
            <a:cxnLst/>
            <a:rect l="l" t="t" r="r" b="b"/>
            <a:pathLst>
              <a:path w="434720" h="434720">
                <a:moveTo>
                  <a:pt x="0" y="0"/>
                </a:moveTo>
                <a:lnTo>
                  <a:pt x="434720" y="0"/>
                </a:lnTo>
                <a:lnTo>
                  <a:pt x="434720" y="434719"/>
                </a:lnTo>
                <a:lnTo>
                  <a:pt x="0" y="4347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s-CL" sz="1200">
              <a:solidFill>
                <a:prstClr val="black"/>
              </a:solidFill>
              <a:latin typeface="Calibri"/>
            </a:endParaRPr>
          </a:p>
        </p:txBody>
      </p:sp>
      <p:sp>
        <p:nvSpPr>
          <p:cNvPr id="143" name="Freeform 143" descr="Database outline"/>
          <p:cNvSpPr/>
          <p:nvPr/>
        </p:nvSpPr>
        <p:spPr>
          <a:xfrm>
            <a:off x="7273171" y="1716012"/>
            <a:ext cx="199168" cy="199168"/>
          </a:xfrm>
          <a:custGeom>
            <a:avLst/>
            <a:gdLst/>
            <a:ahLst/>
            <a:cxnLst/>
            <a:rect l="l" t="t" r="r" b="b"/>
            <a:pathLst>
              <a:path w="298752" h="298752">
                <a:moveTo>
                  <a:pt x="0" y="0"/>
                </a:moveTo>
                <a:lnTo>
                  <a:pt x="298752" y="0"/>
                </a:lnTo>
                <a:lnTo>
                  <a:pt x="298752" y="298752"/>
                </a:lnTo>
                <a:lnTo>
                  <a:pt x="0" y="29875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s-CL" sz="1200">
              <a:solidFill>
                <a:prstClr val="black"/>
              </a:solidFill>
              <a:latin typeface="Calibri"/>
            </a:endParaRPr>
          </a:p>
        </p:txBody>
      </p:sp>
      <p:sp>
        <p:nvSpPr>
          <p:cNvPr id="144" name="Freeform 144" descr="Computer outline"/>
          <p:cNvSpPr/>
          <p:nvPr/>
        </p:nvSpPr>
        <p:spPr>
          <a:xfrm>
            <a:off x="6635650" y="1608768"/>
            <a:ext cx="362266" cy="362266"/>
          </a:xfrm>
          <a:custGeom>
            <a:avLst/>
            <a:gdLst/>
            <a:ahLst/>
            <a:cxnLst/>
            <a:rect l="l" t="t" r="r" b="b"/>
            <a:pathLst>
              <a:path w="543399" h="543399">
                <a:moveTo>
                  <a:pt x="0" y="0"/>
                </a:moveTo>
                <a:lnTo>
                  <a:pt x="543400" y="0"/>
                </a:lnTo>
                <a:lnTo>
                  <a:pt x="543400" y="543400"/>
                </a:lnTo>
                <a:lnTo>
                  <a:pt x="0" y="54340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s-CL" sz="1200">
              <a:solidFill>
                <a:prstClr val="black"/>
              </a:solidFill>
              <a:latin typeface="Calibri"/>
            </a:endParaRPr>
          </a:p>
        </p:txBody>
      </p:sp>
      <p:grpSp>
        <p:nvGrpSpPr>
          <p:cNvPr id="145" name="Group 145"/>
          <p:cNvGrpSpPr/>
          <p:nvPr/>
        </p:nvGrpSpPr>
        <p:grpSpPr>
          <a:xfrm>
            <a:off x="6518087" y="935068"/>
            <a:ext cx="1057767" cy="216662"/>
            <a:chOff x="0" y="0"/>
            <a:chExt cx="2102300" cy="430613"/>
          </a:xfrm>
        </p:grpSpPr>
        <p:sp>
          <p:nvSpPr>
            <p:cNvPr id="146" name="Freeform 146"/>
            <p:cNvSpPr/>
            <p:nvPr/>
          </p:nvSpPr>
          <p:spPr>
            <a:xfrm>
              <a:off x="0" y="0"/>
              <a:ext cx="2102300" cy="430613"/>
            </a:xfrm>
            <a:custGeom>
              <a:avLst/>
              <a:gdLst/>
              <a:ahLst/>
              <a:cxnLst/>
              <a:rect l="l" t="t" r="r" b="b"/>
              <a:pathLst>
                <a:path w="2102300" h="430613">
                  <a:moveTo>
                    <a:pt x="0" y="0"/>
                  </a:moveTo>
                  <a:lnTo>
                    <a:pt x="2102300" y="0"/>
                  </a:lnTo>
                  <a:lnTo>
                    <a:pt x="2102300" y="430613"/>
                  </a:lnTo>
                  <a:lnTo>
                    <a:pt x="0" y="43061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47" name="TextBox 147"/>
            <p:cNvSpPr txBox="1"/>
            <p:nvPr/>
          </p:nvSpPr>
          <p:spPr>
            <a:xfrm>
              <a:off x="0" y="0"/>
              <a:ext cx="2102300" cy="430613"/>
            </a:xfrm>
            <a:prstGeom prst="rect">
              <a:avLst/>
            </a:prstGeom>
          </p:spPr>
          <p:txBody>
            <a:bodyPr lIns="0" tIns="0" rIns="0" bIns="0" rtlCol="0" anchor="t"/>
            <a:lstStyle/>
            <a:p>
              <a:pPr algn="ctr" defTabSz="609630">
                <a:lnSpc>
                  <a:spcPts val="1200"/>
                </a:lnSpc>
              </a:pPr>
              <a:r>
                <a:rPr lang="en-US" sz="1000">
                  <a:solidFill>
                    <a:srgbClr val="FFFFFF"/>
                  </a:solidFill>
                  <a:latin typeface="TT Commons Pro"/>
                  <a:ea typeface="TT Commons Pro"/>
                  <a:cs typeface="TT Commons Pro"/>
                  <a:sym typeface="TT Commons Pro"/>
                </a:rPr>
                <a:t>Equipo Dominio N</a:t>
              </a:r>
            </a:p>
          </p:txBody>
        </p:sp>
      </p:grpSp>
      <p:sp>
        <p:nvSpPr>
          <p:cNvPr id="148" name="Freeform 148" descr="Sustainability outline"/>
          <p:cNvSpPr/>
          <p:nvPr/>
        </p:nvSpPr>
        <p:spPr>
          <a:xfrm>
            <a:off x="7335122" y="1127638"/>
            <a:ext cx="362266" cy="362266"/>
          </a:xfrm>
          <a:custGeom>
            <a:avLst/>
            <a:gdLst/>
            <a:ahLst/>
            <a:cxnLst/>
            <a:rect l="l" t="t" r="r" b="b"/>
            <a:pathLst>
              <a:path w="543399" h="543399">
                <a:moveTo>
                  <a:pt x="0" y="0"/>
                </a:moveTo>
                <a:lnTo>
                  <a:pt x="543399" y="0"/>
                </a:lnTo>
                <a:lnTo>
                  <a:pt x="543399" y="543400"/>
                </a:lnTo>
                <a:lnTo>
                  <a:pt x="0" y="54340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defTabSz="609630"/>
            <a:endParaRPr lang="es-CL" sz="1200">
              <a:solidFill>
                <a:prstClr val="black"/>
              </a:solidFill>
              <a:latin typeface="Calibri"/>
            </a:endParaRPr>
          </a:p>
        </p:txBody>
      </p:sp>
      <p:sp>
        <p:nvSpPr>
          <p:cNvPr id="149" name="Freeform 149" descr="Wave outline"/>
          <p:cNvSpPr/>
          <p:nvPr/>
        </p:nvSpPr>
        <p:spPr>
          <a:xfrm>
            <a:off x="6399015" y="1136329"/>
            <a:ext cx="362266" cy="362266"/>
          </a:xfrm>
          <a:custGeom>
            <a:avLst/>
            <a:gdLst/>
            <a:ahLst/>
            <a:cxnLst/>
            <a:rect l="l" t="t" r="r" b="b"/>
            <a:pathLst>
              <a:path w="543399" h="543399">
                <a:moveTo>
                  <a:pt x="0" y="0"/>
                </a:moveTo>
                <a:lnTo>
                  <a:pt x="543400" y="0"/>
                </a:lnTo>
                <a:lnTo>
                  <a:pt x="543400" y="543399"/>
                </a:lnTo>
                <a:lnTo>
                  <a:pt x="0" y="543399"/>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pPr defTabSz="609630"/>
            <a:endParaRPr lang="es-CL" sz="1200">
              <a:solidFill>
                <a:prstClr val="black"/>
              </a:solidFill>
              <a:latin typeface="Calibri"/>
            </a:endParaRPr>
          </a:p>
        </p:txBody>
      </p:sp>
      <p:grpSp>
        <p:nvGrpSpPr>
          <p:cNvPr id="150" name="Group 150"/>
          <p:cNvGrpSpPr/>
          <p:nvPr/>
        </p:nvGrpSpPr>
        <p:grpSpPr>
          <a:xfrm>
            <a:off x="1685812" y="2337271"/>
            <a:ext cx="1449065" cy="1449065"/>
            <a:chOff x="0" y="0"/>
            <a:chExt cx="2880000" cy="2880000"/>
          </a:xfrm>
        </p:grpSpPr>
        <p:sp>
          <p:nvSpPr>
            <p:cNvPr id="151" name="Freeform 151"/>
            <p:cNvSpPr/>
            <p:nvPr/>
          </p:nvSpPr>
          <p:spPr>
            <a:xfrm>
              <a:off x="0" y="0"/>
              <a:ext cx="2879979" cy="2879979"/>
            </a:xfrm>
            <a:custGeom>
              <a:avLst/>
              <a:gdLst/>
              <a:ahLst/>
              <a:cxnLst/>
              <a:rect l="l" t="t" r="r" b="b"/>
              <a:pathLst>
                <a:path w="2879979" h="2879979">
                  <a:moveTo>
                    <a:pt x="0" y="1440053"/>
                  </a:moveTo>
                  <a:cubicBezTo>
                    <a:pt x="0" y="644652"/>
                    <a:pt x="644652" y="0"/>
                    <a:pt x="1440053" y="0"/>
                  </a:cubicBezTo>
                  <a:cubicBezTo>
                    <a:pt x="2235454" y="0"/>
                    <a:pt x="2879979" y="644652"/>
                    <a:pt x="2879979" y="1440053"/>
                  </a:cubicBezTo>
                  <a:cubicBezTo>
                    <a:pt x="2879979" y="2235454"/>
                    <a:pt x="2235327" y="2879979"/>
                    <a:pt x="1440053" y="2879979"/>
                  </a:cubicBezTo>
                  <a:cubicBezTo>
                    <a:pt x="644779" y="2879979"/>
                    <a:pt x="0" y="2235327"/>
                    <a:pt x="0" y="1440053"/>
                  </a:cubicBezTo>
                  <a:close/>
                </a:path>
              </a:pathLst>
            </a:custGeom>
            <a:solidFill>
              <a:srgbClr val="ED7D31"/>
            </a:solidFill>
          </p:spPr>
          <p:txBody>
            <a:bodyPr/>
            <a:lstStyle/>
            <a:p>
              <a:pPr defTabSz="609630"/>
              <a:endParaRPr lang="es-CL" sz="1200">
                <a:solidFill>
                  <a:prstClr val="black"/>
                </a:solidFill>
                <a:latin typeface="Calibri"/>
              </a:endParaRPr>
            </a:p>
          </p:txBody>
        </p:sp>
      </p:grpSp>
      <p:sp>
        <p:nvSpPr>
          <p:cNvPr id="152" name="Freeform 152" descr="Users outline"/>
          <p:cNvSpPr/>
          <p:nvPr/>
        </p:nvSpPr>
        <p:spPr>
          <a:xfrm>
            <a:off x="2138645" y="2701425"/>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s-CL" sz="1200">
              <a:solidFill>
                <a:prstClr val="black"/>
              </a:solidFill>
              <a:latin typeface="Calibri"/>
            </a:endParaRPr>
          </a:p>
        </p:txBody>
      </p:sp>
      <p:grpSp>
        <p:nvGrpSpPr>
          <p:cNvPr id="153" name="Group 153"/>
          <p:cNvGrpSpPr/>
          <p:nvPr/>
        </p:nvGrpSpPr>
        <p:grpSpPr>
          <a:xfrm>
            <a:off x="1965442" y="3153107"/>
            <a:ext cx="889805" cy="469557"/>
            <a:chOff x="0" y="0"/>
            <a:chExt cx="1768478" cy="933240"/>
          </a:xfrm>
        </p:grpSpPr>
        <p:sp>
          <p:nvSpPr>
            <p:cNvPr id="154" name="Freeform 154"/>
            <p:cNvSpPr/>
            <p:nvPr/>
          </p:nvSpPr>
          <p:spPr>
            <a:xfrm>
              <a:off x="0" y="0"/>
              <a:ext cx="1768475" cy="933323"/>
            </a:xfrm>
            <a:custGeom>
              <a:avLst/>
              <a:gdLst/>
              <a:ahLst/>
              <a:cxnLst/>
              <a:rect l="l" t="t" r="r" b="b"/>
              <a:pathLst>
                <a:path w="1768475" h="933323">
                  <a:moveTo>
                    <a:pt x="0" y="99949"/>
                  </a:moveTo>
                  <a:cubicBezTo>
                    <a:pt x="0" y="44704"/>
                    <a:pt x="44831" y="0"/>
                    <a:pt x="100203" y="0"/>
                  </a:cubicBezTo>
                  <a:lnTo>
                    <a:pt x="1668272" y="0"/>
                  </a:lnTo>
                  <a:lnTo>
                    <a:pt x="1668272" y="3175"/>
                  </a:lnTo>
                  <a:lnTo>
                    <a:pt x="1668272" y="0"/>
                  </a:lnTo>
                  <a:cubicBezTo>
                    <a:pt x="1723644" y="0"/>
                    <a:pt x="1768475" y="44704"/>
                    <a:pt x="1768475" y="99949"/>
                  </a:cubicBezTo>
                  <a:lnTo>
                    <a:pt x="1765300" y="99949"/>
                  </a:lnTo>
                  <a:lnTo>
                    <a:pt x="1768475" y="99949"/>
                  </a:lnTo>
                  <a:lnTo>
                    <a:pt x="1768475" y="833374"/>
                  </a:lnTo>
                  <a:lnTo>
                    <a:pt x="1765300" y="833374"/>
                  </a:lnTo>
                  <a:lnTo>
                    <a:pt x="1768475" y="833374"/>
                  </a:lnTo>
                  <a:cubicBezTo>
                    <a:pt x="1768475" y="888492"/>
                    <a:pt x="1723644" y="933323"/>
                    <a:pt x="1668272" y="933323"/>
                  </a:cubicBezTo>
                  <a:lnTo>
                    <a:pt x="1668272" y="930148"/>
                  </a:lnTo>
                  <a:lnTo>
                    <a:pt x="1668272" y="933323"/>
                  </a:lnTo>
                  <a:lnTo>
                    <a:pt x="100203" y="933323"/>
                  </a:lnTo>
                  <a:lnTo>
                    <a:pt x="100203" y="930148"/>
                  </a:lnTo>
                  <a:lnTo>
                    <a:pt x="100203" y="933323"/>
                  </a:lnTo>
                  <a:cubicBezTo>
                    <a:pt x="44831" y="933196"/>
                    <a:pt x="0" y="888492"/>
                    <a:pt x="0" y="833374"/>
                  </a:cubicBezTo>
                  <a:lnTo>
                    <a:pt x="0" y="99949"/>
                  </a:lnTo>
                  <a:lnTo>
                    <a:pt x="3175" y="99949"/>
                  </a:lnTo>
                  <a:lnTo>
                    <a:pt x="0" y="99949"/>
                  </a:lnTo>
                  <a:moveTo>
                    <a:pt x="6350" y="99949"/>
                  </a:moveTo>
                  <a:lnTo>
                    <a:pt x="6350" y="833374"/>
                  </a:lnTo>
                  <a:lnTo>
                    <a:pt x="3175" y="833374"/>
                  </a:lnTo>
                  <a:lnTo>
                    <a:pt x="6350" y="833374"/>
                  </a:lnTo>
                  <a:cubicBezTo>
                    <a:pt x="6350" y="885063"/>
                    <a:pt x="48387" y="926973"/>
                    <a:pt x="100203" y="926973"/>
                  </a:cubicBezTo>
                  <a:lnTo>
                    <a:pt x="1668272" y="926973"/>
                  </a:lnTo>
                  <a:cubicBezTo>
                    <a:pt x="1720088" y="926973"/>
                    <a:pt x="1762125" y="885063"/>
                    <a:pt x="1762125" y="833374"/>
                  </a:cubicBezTo>
                  <a:lnTo>
                    <a:pt x="1762125" y="99949"/>
                  </a:lnTo>
                  <a:cubicBezTo>
                    <a:pt x="1762125" y="48260"/>
                    <a:pt x="1720088" y="6350"/>
                    <a:pt x="1668272" y="6350"/>
                  </a:cubicBezTo>
                  <a:lnTo>
                    <a:pt x="100203" y="6350"/>
                  </a:lnTo>
                  <a:lnTo>
                    <a:pt x="100203" y="3175"/>
                  </a:lnTo>
                  <a:lnTo>
                    <a:pt x="100203" y="6350"/>
                  </a:lnTo>
                  <a:cubicBezTo>
                    <a:pt x="48387" y="6350"/>
                    <a:pt x="6350" y="48260"/>
                    <a:pt x="6350" y="99949"/>
                  </a:cubicBezTo>
                  <a:close/>
                </a:path>
              </a:pathLst>
            </a:custGeom>
            <a:solidFill>
              <a:srgbClr val="FFFFFF">
                <a:alpha val="35686"/>
              </a:srgbClr>
            </a:solidFill>
          </p:spPr>
          <p:txBody>
            <a:bodyPr/>
            <a:lstStyle/>
            <a:p>
              <a:pPr defTabSz="609630"/>
              <a:endParaRPr lang="es-CL" sz="1200">
                <a:solidFill>
                  <a:prstClr val="black"/>
                </a:solidFill>
                <a:latin typeface="Calibri"/>
              </a:endParaRPr>
            </a:p>
          </p:txBody>
        </p:sp>
        <p:sp>
          <p:nvSpPr>
            <p:cNvPr id="155" name="TextBox 155"/>
            <p:cNvSpPr txBox="1"/>
            <p:nvPr/>
          </p:nvSpPr>
          <p:spPr>
            <a:xfrm>
              <a:off x="0" y="0"/>
              <a:ext cx="1768478" cy="933240"/>
            </a:xfrm>
            <a:prstGeom prst="rect">
              <a:avLst/>
            </a:prstGeom>
          </p:spPr>
          <p:txBody>
            <a:bodyPr lIns="34080" tIns="34080" rIns="34080" bIns="34080" rtlCol="0" anchor="t"/>
            <a:lstStyle/>
            <a:p>
              <a:pPr algn="ctr" defTabSz="609630">
                <a:lnSpc>
                  <a:spcPts val="1087"/>
                </a:lnSpc>
              </a:pPr>
              <a:r>
                <a:rPr lang="en-US" sz="905">
                  <a:solidFill>
                    <a:srgbClr val="FFFFFF"/>
                  </a:solidFill>
                  <a:latin typeface="TT Commons Pro"/>
                  <a:ea typeface="TT Commons Pro"/>
                  <a:cs typeface="TT Commons Pro"/>
                  <a:sym typeface="TT Commons Pro"/>
                </a:rPr>
                <a:t>Sandbox</a:t>
              </a:r>
            </a:p>
          </p:txBody>
        </p:sp>
      </p:grpSp>
      <p:sp>
        <p:nvSpPr>
          <p:cNvPr id="156" name="Freeform 156" descr="Statistics outline"/>
          <p:cNvSpPr/>
          <p:nvPr/>
        </p:nvSpPr>
        <p:spPr>
          <a:xfrm>
            <a:off x="2364964" y="3300678"/>
            <a:ext cx="289813" cy="289813"/>
          </a:xfrm>
          <a:custGeom>
            <a:avLst/>
            <a:gdLst/>
            <a:ahLst/>
            <a:cxnLst/>
            <a:rect l="l" t="t" r="r" b="b"/>
            <a:pathLst>
              <a:path w="434720" h="434720">
                <a:moveTo>
                  <a:pt x="0" y="0"/>
                </a:moveTo>
                <a:lnTo>
                  <a:pt x="434720" y="0"/>
                </a:lnTo>
                <a:lnTo>
                  <a:pt x="434720" y="434720"/>
                </a:lnTo>
                <a:lnTo>
                  <a:pt x="0" y="43472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s-CL" sz="1200">
              <a:solidFill>
                <a:prstClr val="black"/>
              </a:solidFill>
              <a:latin typeface="Calibri"/>
            </a:endParaRPr>
          </a:p>
        </p:txBody>
      </p:sp>
      <p:sp>
        <p:nvSpPr>
          <p:cNvPr id="157" name="Freeform 157" descr="Database outline"/>
          <p:cNvSpPr/>
          <p:nvPr/>
        </p:nvSpPr>
        <p:spPr>
          <a:xfrm>
            <a:off x="2629521" y="3366045"/>
            <a:ext cx="199168" cy="199168"/>
          </a:xfrm>
          <a:custGeom>
            <a:avLst/>
            <a:gdLst/>
            <a:ahLst/>
            <a:cxnLst/>
            <a:rect l="l" t="t" r="r" b="b"/>
            <a:pathLst>
              <a:path w="298752" h="298752">
                <a:moveTo>
                  <a:pt x="0" y="0"/>
                </a:moveTo>
                <a:lnTo>
                  <a:pt x="298752" y="0"/>
                </a:lnTo>
                <a:lnTo>
                  <a:pt x="298752" y="298752"/>
                </a:lnTo>
                <a:lnTo>
                  <a:pt x="0" y="29875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s-CL" sz="1200">
              <a:solidFill>
                <a:prstClr val="black"/>
              </a:solidFill>
              <a:latin typeface="Calibri"/>
            </a:endParaRPr>
          </a:p>
        </p:txBody>
      </p:sp>
      <p:sp>
        <p:nvSpPr>
          <p:cNvPr id="158" name="Freeform 158" descr="Computer outline"/>
          <p:cNvSpPr/>
          <p:nvPr/>
        </p:nvSpPr>
        <p:spPr>
          <a:xfrm>
            <a:off x="1992000" y="3258801"/>
            <a:ext cx="362266" cy="362266"/>
          </a:xfrm>
          <a:custGeom>
            <a:avLst/>
            <a:gdLst/>
            <a:ahLst/>
            <a:cxnLst/>
            <a:rect l="l" t="t" r="r" b="b"/>
            <a:pathLst>
              <a:path w="543399" h="543399">
                <a:moveTo>
                  <a:pt x="0" y="0"/>
                </a:moveTo>
                <a:lnTo>
                  <a:pt x="543400" y="0"/>
                </a:lnTo>
                <a:lnTo>
                  <a:pt x="543400" y="543399"/>
                </a:lnTo>
                <a:lnTo>
                  <a:pt x="0" y="5433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s-CL" sz="1200">
              <a:solidFill>
                <a:prstClr val="black"/>
              </a:solidFill>
              <a:latin typeface="Calibri"/>
            </a:endParaRPr>
          </a:p>
        </p:txBody>
      </p:sp>
      <p:grpSp>
        <p:nvGrpSpPr>
          <p:cNvPr id="159" name="Group 159"/>
          <p:cNvGrpSpPr/>
          <p:nvPr/>
        </p:nvGrpSpPr>
        <p:grpSpPr>
          <a:xfrm>
            <a:off x="1874437" y="2585100"/>
            <a:ext cx="1057767" cy="216662"/>
            <a:chOff x="0" y="0"/>
            <a:chExt cx="2102300" cy="430613"/>
          </a:xfrm>
        </p:grpSpPr>
        <p:sp>
          <p:nvSpPr>
            <p:cNvPr id="160" name="Freeform 160"/>
            <p:cNvSpPr/>
            <p:nvPr/>
          </p:nvSpPr>
          <p:spPr>
            <a:xfrm>
              <a:off x="0" y="0"/>
              <a:ext cx="2102300" cy="430613"/>
            </a:xfrm>
            <a:custGeom>
              <a:avLst/>
              <a:gdLst/>
              <a:ahLst/>
              <a:cxnLst/>
              <a:rect l="l" t="t" r="r" b="b"/>
              <a:pathLst>
                <a:path w="2102300" h="430613">
                  <a:moveTo>
                    <a:pt x="0" y="0"/>
                  </a:moveTo>
                  <a:lnTo>
                    <a:pt x="2102300" y="0"/>
                  </a:lnTo>
                  <a:lnTo>
                    <a:pt x="2102300" y="430613"/>
                  </a:lnTo>
                  <a:lnTo>
                    <a:pt x="0" y="43061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61" name="TextBox 161"/>
            <p:cNvSpPr txBox="1"/>
            <p:nvPr/>
          </p:nvSpPr>
          <p:spPr>
            <a:xfrm>
              <a:off x="0" y="0"/>
              <a:ext cx="2102300" cy="430613"/>
            </a:xfrm>
            <a:prstGeom prst="rect">
              <a:avLst/>
            </a:prstGeom>
          </p:spPr>
          <p:txBody>
            <a:bodyPr lIns="0" tIns="0" rIns="0" bIns="0" rtlCol="0" anchor="t"/>
            <a:lstStyle/>
            <a:p>
              <a:pPr algn="ctr" defTabSz="609630">
                <a:lnSpc>
                  <a:spcPts val="1200"/>
                </a:lnSpc>
              </a:pPr>
              <a:r>
                <a:rPr lang="en-US" sz="1000" dirty="0">
                  <a:solidFill>
                    <a:srgbClr val="FFFFFF"/>
                  </a:solidFill>
                  <a:latin typeface="TT Commons Pro"/>
                  <a:ea typeface="TT Commons Pro"/>
                  <a:cs typeface="TT Commons Pro"/>
                  <a:sym typeface="TT Commons Pro"/>
                </a:rPr>
                <a:t>Equipo Dominio 1</a:t>
              </a:r>
            </a:p>
          </p:txBody>
        </p:sp>
      </p:grpSp>
      <p:sp>
        <p:nvSpPr>
          <p:cNvPr id="162" name="Freeform 162" descr="Windy outline"/>
          <p:cNvSpPr/>
          <p:nvPr/>
        </p:nvSpPr>
        <p:spPr>
          <a:xfrm>
            <a:off x="2721496" y="2811032"/>
            <a:ext cx="362266" cy="362266"/>
          </a:xfrm>
          <a:custGeom>
            <a:avLst/>
            <a:gdLst/>
            <a:ahLst/>
            <a:cxnLst/>
            <a:rect l="l" t="t" r="r" b="b"/>
            <a:pathLst>
              <a:path w="543399" h="543399">
                <a:moveTo>
                  <a:pt x="0" y="0"/>
                </a:moveTo>
                <a:lnTo>
                  <a:pt x="543399" y="0"/>
                </a:lnTo>
                <a:lnTo>
                  <a:pt x="543399" y="543400"/>
                </a:lnTo>
                <a:lnTo>
                  <a:pt x="0" y="54340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pPr defTabSz="609630"/>
            <a:endParaRPr lang="es-CL" sz="1200">
              <a:solidFill>
                <a:prstClr val="black"/>
              </a:solidFill>
              <a:latin typeface="Calibri"/>
            </a:endParaRPr>
          </a:p>
        </p:txBody>
      </p:sp>
      <p:sp>
        <p:nvSpPr>
          <p:cNvPr id="163" name="Freeform 163" descr="Cloud With Lightning And Rain outline"/>
          <p:cNvSpPr/>
          <p:nvPr/>
        </p:nvSpPr>
        <p:spPr>
          <a:xfrm>
            <a:off x="1738030" y="2811032"/>
            <a:ext cx="362266" cy="362266"/>
          </a:xfrm>
          <a:custGeom>
            <a:avLst/>
            <a:gdLst/>
            <a:ahLst/>
            <a:cxnLst/>
            <a:rect l="l" t="t" r="r" b="b"/>
            <a:pathLst>
              <a:path w="543399" h="543399">
                <a:moveTo>
                  <a:pt x="0" y="0"/>
                </a:moveTo>
                <a:lnTo>
                  <a:pt x="543400" y="0"/>
                </a:lnTo>
                <a:lnTo>
                  <a:pt x="543400" y="543400"/>
                </a:lnTo>
                <a:lnTo>
                  <a:pt x="0" y="543400"/>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pPr defTabSz="609630"/>
            <a:endParaRPr lang="es-CL" sz="1200">
              <a:solidFill>
                <a:prstClr val="black"/>
              </a:solidFill>
              <a:latin typeface="Calibri"/>
            </a:endParaRPr>
          </a:p>
        </p:txBody>
      </p:sp>
      <p:grpSp>
        <p:nvGrpSpPr>
          <p:cNvPr id="164" name="Group 164"/>
          <p:cNvGrpSpPr/>
          <p:nvPr/>
        </p:nvGrpSpPr>
        <p:grpSpPr>
          <a:xfrm>
            <a:off x="4607347" y="395066"/>
            <a:ext cx="1449065" cy="1449065"/>
            <a:chOff x="0" y="0"/>
            <a:chExt cx="2880000" cy="2880000"/>
          </a:xfrm>
        </p:grpSpPr>
        <p:sp>
          <p:nvSpPr>
            <p:cNvPr id="165" name="Freeform 165"/>
            <p:cNvSpPr/>
            <p:nvPr/>
          </p:nvSpPr>
          <p:spPr>
            <a:xfrm>
              <a:off x="0" y="0"/>
              <a:ext cx="2879979" cy="2879979"/>
            </a:xfrm>
            <a:custGeom>
              <a:avLst/>
              <a:gdLst/>
              <a:ahLst/>
              <a:cxnLst/>
              <a:rect l="l" t="t" r="r" b="b"/>
              <a:pathLst>
                <a:path w="2879979" h="2879979">
                  <a:moveTo>
                    <a:pt x="0" y="1440053"/>
                  </a:moveTo>
                  <a:cubicBezTo>
                    <a:pt x="0" y="644652"/>
                    <a:pt x="644652" y="0"/>
                    <a:pt x="1440053" y="0"/>
                  </a:cubicBezTo>
                  <a:cubicBezTo>
                    <a:pt x="2235454" y="0"/>
                    <a:pt x="2879979" y="644652"/>
                    <a:pt x="2879979" y="1440053"/>
                  </a:cubicBezTo>
                  <a:cubicBezTo>
                    <a:pt x="2879979" y="2235454"/>
                    <a:pt x="2235327" y="2879979"/>
                    <a:pt x="1440053" y="2879979"/>
                  </a:cubicBezTo>
                  <a:cubicBezTo>
                    <a:pt x="644779" y="2879979"/>
                    <a:pt x="0" y="2235327"/>
                    <a:pt x="0" y="1440053"/>
                  </a:cubicBezTo>
                  <a:close/>
                </a:path>
              </a:pathLst>
            </a:custGeom>
            <a:solidFill>
              <a:srgbClr val="00B050"/>
            </a:solidFill>
          </p:spPr>
          <p:txBody>
            <a:bodyPr/>
            <a:lstStyle/>
            <a:p>
              <a:pPr defTabSz="609630"/>
              <a:endParaRPr lang="es-CL" sz="1200">
                <a:solidFill>
                  <a:prstClr val="black"/>
                </a:solidFill>
                <a:latin typeface="Calibri"/>
              </a:endParaRPr>
            </a:p>
          </p:txBody>
        </p:sp>
      </p:grpSp>
      <p:sp>
        <p:nvSpPr>
          <p:cNvPr id="166" name="Freeform 166" descr="Users outline"/>
          <p:cNvSpPr/>
          <p:nvPr/>
        </p:nvSpPr>
        <p:spPr>
          <a:xfrm>
            <a:off x="5060180" y="759219"/>
            <a:ext cx="543399" cy="543399"/>
          </a:xfrm>
          <a:custGeom>
            <a:avLst/>
            <a:gdLst/>
            <a:ahLst/>
            <a:cxnLst/>
            <a:rect l="l" t="t" r="r" b="b"/>
            <a:pathLst>
              <a:path w="815099" h="815099">
                <a:moveTo>
                  <a:pt x="0" y="0"/>
                </a:moveTo>
                <a:lnTo>
                  <a:pt x="815099" y="0"/>
                </a:lnTo>
                <a:lnTo>
                  <a:pt x="815099" y="815100"/>
                </a:lnTo>
                <a:lnTo>
                  <a:pt x="0" y="8151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s-CL" sz="1200">
              <a:solidFill>
                <a:prstClr val="black"/>
              </a:solidFill>
              <a:latin typeface="Calibri"/>
            </a:endParaRPr>
          </a:p>
        </p:txBody>
      </p:sp>
      <p:grpSp>
        <p:nvGrpSpPr>
          <p:cNvPr id="167" name="Group 167"/>
          <p:cNvGrpSpPr/>
          <p:nvPr/>
        </p:nvGrpSpPr>
        <p:grpSpPr>
          <a:xfrm>
            <a:off x="4886977" y="1210902"/>
            <a:ext cx="889805" cy="469557"/>
            <a:chOff x="0" y="0"/>
            <a:chExt cx="1768478" cy="933240"/>
          </a:xfrm>
        </p:grpSpPr>
        <p:sp>
          <p:nvSpPr>
            <p:cNvPr id="168" name="Freeform 168"/>
            <p:cNvSpPr/>
            <p:nvPr/>
          </p:nvSpPr>
          <p:spPr>
            <a:xfrm>
              <a:off x="0" y="0"/>
              <a:ext cx="1768475" cy="933323"/>
            </a:xfrm>
            <a:custGeom>
              <a:avLst/>
              <a:gdLst/>
              <a:ahLst/>
              <a:cxnLst/>
              <a:rect l="l" t="t" r="r" b="b"/>
              <a:pathLst>
                <a:path w="1768475" h="933323">
                  <a:moveTo>
                    <a:pt x="0" y="99949"/>
                  </a:moveTo>
                  <a:cubicBezTo>
                    <a:pt x="0" y="44704"/>
                    <a:pt x="44831" y="0"/>
                    <a:pt x="100203" y="0"/>
                  </a:cubicBezTo>
                  <a:lnTo>
                    <a:pt x="1668272" y="0"/>
                  </a:lnTo>
                  <a:lnTo>
                    <a:pt x="1668272" y="3175"/>
                  </a:lnTo>
                  <a:lnTo>
                    <a:pt x="1668272" y="0"/>
                  </a:lnTo>
                  <a:cubicBezTo>
                    <a:pt x="1723644" y="0"/>
                    <a:pt x="1768475" y="44704"/>
                    <a:pt x="1768475" y="99949"/>
                  </a:cubicBezTo>
                  <a:lnTo>
                    <a:pt x="1765300" y="99949"/>
                  </a:lnTo>
                  <a:lnTo>
                    <a:pt x="1768475" y="99949"/>
                  </a:lnTo>
                  <a:lnTo>
                    <a:pt x="1768475" y="833374"/>
                  </a:lnTo>
                  <a:lnTo>
                    <a:pt x="1765300" y="833374"/>
                  </a:lnTo>
                  <a:lnTo>
                    <a:pt x="1768475" y="833374"/>
                  </a:lnTo>
                  <a:cubicBezTo>
                    <a:pt x="1768475" y="888492"/>
                    <a:pt x="1723644" y="933323"/>
                    <a:pt x="1668272" y="933323"/>
                  </a:cubicBezTo>
                  <a:lnTo>
                    <a:pt x="1668272" y="930148"/>
                  </a:lnTo>
                  <a:lnTo>
                    <a:pt x="1668272" y="933323"/>
                  </a:lnTo>
                  <a:lnTo>
                    <a:pt x="100203" y="933323"/>
                  </a:lnTo>
                  <a:lnTo>
                    <a:pt x="100203" y="930148"/>
                  </a:lnTo>
                  <a:lnTo>
                    <a:pt x="100203" y="933323"/>
                  </a:lnTo>
                  <a:cubicBezTo>
                    <a:pt x="44831" y="933196"/>
                    <a:pt x="0" y="888492"/>
                    <a:pt x="0" y="833374"/>
                  </a:cubicBezTo>
                  <a:lnTo>
                    <a:pt x="0" y="99949"/>
                  </a:lnTo>
                  <a:lnTo>
                    <a:pt x="3175" y="99949"/>
                  </a:lnTo>
                  <a:lnTo>
                    <a:pt x="0" y="99949"/>
                  </a:lnTo>
                  <a:moveTo>
                    <a:pt x="6350" y="99949"/>
                  </a:moveTo>
                  <a:lnTo>
                    <a:pt x="6350" y="833374"/>
                  </a:lnTo>
                  <a:lnTo>
                    <a:pt x="3175" y="833374"/>
                  </a:lnTo>
                  <a:lnTo>
                    <a:pt x="6350" y="833374"/>
                  </a:lnTo>
                  <a:cubicBezTo>
                    <a:pt x="6350" y="885063"/>
                    <a:pt x="48387" y="926973"/>
                    <a:pt x="100203" y="926973"/>
                  </a:cubicBezTo>
                  <a:lnTo>
                    <a:pt x="1668272" y="926973"/>
                  </a:lnTo>
                  <a:cubicBezTo>
                    <a:pt x="1720088" y="926973"/>
                    <a:pt x="1762125" y="885063"/>
                    <a:pt x="1762125" y="833374"/>
                  </a:cubicBezTo>
                  <a:lnTo>
                    <a:pt x="1762125" y="99949"/>
                  </a:lnTo>
                  <a:cubicBezTo>
                    <a:pt x="1762125" y="48260"/>
                    <a:pt x="1720088" y="6350"/>
                    <a:pt x="1668272" y="6350"/>
                  </a:cubicBezTo>
                  <a:lnTo>
                    <a:pt x="100203" y="6350"/>
                  </a:lnTo>
                  <a:lnTo>
                    <a:pt x="100203" y="3175"/>
                  </a:lnTo>
                  <a:lnTo>
                    <a:pt x="100203" y="6350"/>
                  </a:lnTo>
                  <a:cubicBezTo>
                    <a:pt x="48387" y="6350"/>
                    <a:pt x="6350" y="48260"/>
                    <a:pt x="6350" y="99949"/>
                  </a:cubicBezTo>
                  <a:close/>
                </a:path>
              </a:pathLst>
            </a:custGeom>
            <a:solidFill>
              <a:srgbClr val="FFFFFF">
                <a:alpha val="35686"/>
              </a:srgbClr>
            </a:solidFill>
          </p:spPr>
          <p:txBody>
            <a:bodyPr/>
            <a:lstStyle/>
            <a:p>
              <a:pPr defTabSz="609630"/>
              <a:endParaRPr lang="es-CL" sz="1200">
                <a:solidFill>
                  <a:prstClr val="black"/>
                </a:solidFill>
                <a:latin typeface="Calibri"/>
              </a:endParaRPr>
            </a:p>
          </p:txBody>
        </p:sp>
        <p:sp>
          <p:nvSpPr>
            <p:cNvPr id="169" name="TextBox 169"/>
            <p:cNvSpPr txBox="1"/>
            <p:nvPr/>
          </p:nvSpPr>
          <p:spPr>
            <a:xfrm>
              <a:off x="0" y="0"/>
              <a:ext cx="1768478" cy="933240"/>
            </a:xfrm>
            <a:prstGeom prst="rect">
              <a:avLst/>
            </a:prstGeom>
          </p:spPr>
          <p:txBody>
            <a:bodyPr lIns="34080" tIns="34080" rIns="34080" bIns="34080" rtlCol="0" anchor="t"/>
            <a:lstStyle/>
            <a:p>
              <a:pPr algn="ctr" defTabSz="609630">
                <a:lnSpc>
                  <a:spcPts val="1087"/>
                </a:lnSpc>
              </a:pPr>
              <a:r>
                <a:rPr lang="en-US" sz="905">
                  <a:solidFill>
                    <a:srgbClr val="FFFFFF"/>
                  </a:solidFill>
                  <a:latin typeface="TT Commons Pro"/>
                  <a:ea typeface="TT Commons Pro"/>
                  <a:cs typeface="TT Commons Pro"/>
                  <a:sym typeface="TT Commons Pro"/>
                </a:rPr>
                <a:t>Sandbox</a:t>
              </a:r>
            </a:p>
          </p:txBody>
        </p:sp>
      </p:grpSp>
      <p:sp>
        <p:nvSpPr>
          <p:cNvPr id="170" name="Freeform 170" descr="Statistics outline"/>
          <p:cNvSpPr/>
          <p:nvPr/>
        </p:nvSpPr>
        <p:spPr>
          <a:xfrm>
            <a:off x="5286498" y="1358473"/>
            <a:ext cx="289813" cy="289813"/>
          </a:xfrm>
          <a:custGeom>
            <a:avLst/>
            <a:gdLst/>
            <a:ahLst/>
            <a:cxnLst/>
            <a:rect l="l" t="t" r="r" b="b"/>
            <a:pathLst>
              <a:path w="434720" h="434720">
                <a:moveTo>
                  <a:pt x="0" y="0"/>
                </a:moveTo>
                <a:lnTo>
                  <a:pt x="434720" y="0"/>
                </a:lnTo>
                <a:lnTo>
                  <a:pt x="434720" y="434720"/>
                </a:lnTo>
                <a:lnTo>
                  <a:pt x="0" y="43472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s-CL" sz="1200">
              <a:solidFill>
                <a:prstClr val="black"/>
              </a:solidFill>
              <a:latin typeface="Calibri"/>
            </a:endParaRPr>
          </a:p>
        </p:txBody>
      </p:sp>
      <p:sp>
        <p:nvSpPr>
          <p:cNvPr id="171" name="Freeform 171" descr="Database outline"/>
          <p:cNvSpPr/>
          <p:nvPr/>
        </p:nvSpPr>
        <p:spPr>
          <a:xfrm>
            <a:off x="5551055" y="1423840"/>
            <a:ext cx="199168" cy="199168"/>
          </a:xfrm>
          <a:custGeom>
            <a:avLst/>
            <a:gdLst/>
            <a:ahLst/>
            <a:cxnLst/>
            <a:rect l="l" t="t" r="r" b="b"/>
            <a:pathLst>
              <a:path w="298752" h="298752">
                <a:moveTo>
                  <a:pt x="0" y="0"/>
                </a:moveTo>
                <a:lnTo>
                  <a:pt x="298752" y="0"/>
                </a:lnTo>
                <a:lnTo>
                  <a:pt x="298752" y="298752"/>
                </a:lnTo>
                <a:lnTo>
                  <a:pt x="0" y="29875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s-CL" sz="1200">
              <a:solidFill>
                <a:prstClr val="black"/>
              </a:solidFill>
              <a:latin typeface="Calibri"/>
            </a:endParaRPr>
          </a:p>
        </p:txBody>
      </p:sp>
      <p:sp>
        <p:nvSpPr>
          <p:cNvPr id="172" name="Freeform 172" descr="Computer outline"/>
          <p:cNvSpPr/>
          <p:nvPr/>
        </p:nvSpPr>
        <p:spPr>
          <a:xfrm>
            <a:off x="4913536" y="1316596"/>
            <a:ext cx="362266" cy="362266"/>
          </a:xfrm>
          <a:custGeom>
            <a:avLst/>
            <a:gdLst/>
            <a:ahLst/>
            <a:cxnLst/>
            <a:rect l="l" t="t" r="r" b="b"/>
            <a:pathLst>
              <a:path w="543399" h="543399">
                <a:moveTo>
                  <a:pt x="0" y="0"/>
                </a:moveTo>
                <a:lnTo>
                  <a:pt x="543399" y="0"/>
                </a:lnTo>
                <a:lnTo>
                  <a:pt x="543399" y="543399"/>
                </a:lnTo>
                <a:lnTo>
                  <a:pt x="0" y="54339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s-CL" sz="1200">
              <a:solidFill>
                <a:prstClr val="black"/>
              </a:solidFill>
              <a:latin typeface="Calibri"/>
            </a:endParaRPr>
          </a:p>
        </p:txBody>
      </p:sp>
      <p:grpSp>
        <p:nvGrpSpPr>
          <p:cNvPr id="173" name="Group 173"/>
          <p:cNvGrpSpPr/>
          <p:nvPr/>
        </p:nvGrpSpPr>
        <p:grpSpPr>
          <a:xfrm>
            <a:off x="4795972" y="642896"/>
            <a:ext cx="1057767" cy="216662"/>
            <a:chOff x="0" y="0"/>
            <a:chExt cx="2102300" cy="430613"/>
          </a:xfrm>
        </p:grpSpPr>
        <p:sp>
          <p:nvSpPr>
            <p:cNvPr id="174" name="Freeform 174"/>
            <p:cNvSpPr/>
            <p:nvPr/>
          </p:nvSpPr>
          <p:spPr>
            <a:xfrm>
              <a:off x="0" y="0"/>
              <a:ext cx="2102300" cy="430613"/>
            </a:xfrm>
            <a:custGeom>
              <a:avLst/>
              <a:gdLst/>
              <a:ahLst/>
              <a:cxnLst/>
              <a:rect l="l" t="t" r="r" b="b"/>
              <a:pathLst>
                <a:path w="2102300" h="430613">
                  <a:moveTo>
                    <a:pt x="0" y="0"/>
                  </a:moveTo>
                  <a:lnTo>
                    <a:pt x="2102300" y="0"/>
                  </a:lnTo>
                  <a:lnTo>
                    <a:pt x="2102300" y="430613"/>
                  </a:lnTo>
                  <a:lnTo>
                    <a:pt x="0" y="43061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75" name="TextBox 175"/>
            <p:cNvSpPr txBox="1"/>
            <p:nvPr/>
          </p:nvSpPr>
          <p:spPr>
            <a:xfrm>
              <a:off x="0" y="0"/>
              <a:ext cx="2102300" cy="430613"/>
            </a:xfrm>
            <a:prstGeom prst="rect">
              <a:avLst/>
            </a:prstGeom>
          </p:spPr>
          <p:txBody>
            <a:bodyPr lIns="0" tIns="0" rIns="0" bIns="0" rtlCol="0" anchor="t"/>
            <a:lstStyle/>
            <a:p>
              <a:pPr algn="ctr" defTabSz="609630">
                <a:lnSpc>
                  <a:spcPts val="1200"/>
                </a:lnSpc>
              </a:pPr>
              <a:r>
                <a:rPr lang="en-US" sz="1000">
                  <a:solidFill>
                    <a:srgbClr val="FFFFFF"/>
                  </a:solidFill>
                  <a:latin typeface="TT Commons Pro"/>
                  <a:ea typeface="TT Commons Pro"/>
                  <a:cs typeface="TT Commons Pro"/>
                  <a:sym typeface="TT Commons Pro"/>
                </a:rPr>
                <a:t>Equipo Dominio 3</a:t>
              </a:r>
            </a:p>
          </p:txBody>
        </p:sp>
      </p:grpSp>
      <p:sp>
        <p:nvSpPr>
          <p:cNvPr id="176" name="Freeform 176" descr="Constellation outline"/>
          <p:cNvSpPr/>
          <p:nvPr/>
        </p:nvSpPr>
        <p:spPr>
          <a:xfrm>
            <a:off x="5587027" y="818674"/>
            <a:ext cx="362266" cy="362266"/>
          </a:xfrm>
          <a:custGeom>
            <a:avLst/>
            <a:gdLst/>
            <a:ahLst/>
            <a:cxnLst/>
            <a:rect l="l" t="t" r="r" b="b"/>
            <a:pathLst>
              <a:path w="543399" h="543399">
                <a:moveTo>
                  <a:pt x="0" y="0"/>
                </a:moveTo>
                <a:lnTo>
                  <a:pt x="543399" y="0"/>
                </a:lnTo>
                <a:lnTo>
                  <a:pt x="543399" y="543399"/>
                </a:lnTo>
                <a:lnTo>
                  <a:pt x="0" y="543399"/>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defTabSz="609630"/>
            <a:endParaRPr lang="es-CL" sz="1200">
              <a:solidFill>
                <a:prstClr val="black"/>
              </a:solidFill>
              <a:latin typeface="Calibri"/>
            </a:endParaRPr>
          </a:p>
        </p:txBody>
      </p:sp>
      <p:sp>
        <p:nvSpPr>
          <p:cNvPr id="177" name="Freeform 177" descr="Telescope outline"/>
          <p:cNvSpPr/>
          <p:nvPr/>
        </p:nvSpPr>
        <p:spPr>
          <a:xfrm>
            <a:off x="4673713" y="848336"/>
            <a:ext cx="362266" cy="362266"/>
          </a:xfrm>
          <a:custGeom>
            <a:avLst/>
            <a:gdLst/>
            <a:ahLst/>
            <a:cxnLst/>
            <a:rect l="l" t="t" r="r" b="b"/>
            <a:pathLst>
              <a:path w="543399" h="543399">
                <a:moveTo>
                  <a:pt x="0" y="0"/>
                </a:moveTo>
                <a:lnTo>
                  <a:pt x="543400" y="0"/>
                </a:lnTo>
                <a:lnTo>
                  <a:pt x="543400" y="543400"/>
                </a:lnTo>
                <a:lnTo>
                  <a:pt x="0" y="543400"/>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pPr defTabSz="609630"/>
            <a:endParaRPr lang="es-CL" sz="1200">
              <a:solidFill>
                <a:prstClr val="black"/>
              </a:solidFill>
              <a:latin typeface="Calibri"/>
            </a:endParaRPr>
          </a:p>
        </p:txBody>
      </p:sp>
      <p:grpSp>
        <p:nvGrpSpPr>
          <p:cNvPr id="178" name="Group 178"/>
          <p:cNvGrpSpPr/>
          <p:nvPr/>
        </p:nvGrpSpPr>
        <p:grpSpPr>
          <a:xfrm>
            <a:off x="368044" y="6357586"/>
            <a:ext cx="1317768" cy="185829"/>
            <a:chOff x="0" y="0"/>
            <a:chExt cx="2619048" cy="369332"/>
          </a:xfrm>
        </p:grpSpPr>
        <p:sp>
          <p:nvSpPr>
            <p:cNvPr id="179" name="Freeform 179"/>
            <p:cNvSpPr/>
            <p:nvPr/>
          </p:nvSpPr>
          <p:spPr>
            <a:xfrm>
              <a:off x="0" y="0"/>
              <a:ext cx="2619048" cy="369332"/>
            </a:xfrm>
            <a:custGeom>
              <a:avLst/>
              <a:gdLst/>
              <a:ahLst/>
              <a:cxnLst/>
              <a:rect l="l" t="t" r="r" b="b"/>
              <a:pathLst>
                <a:path w="2619048" h="369332">
                  <a:moveTo>
                    <a:pt x="0" y="0"/>
                  </a:moveTo>
                  <a:lnTo>
                    <a:pt x="2619048" y="0"/>
                  </a:lnTo>
                  <a:lnTo>
                    <a:pt x="2619048" y="369332"/>
                  </a:lnTo>
                  <a:lnTo>
                    <a:pt x="0" y="369332"/>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80" name="TextBox 180"/>
            <p:cNvSpPr txBox="1"/>
            <p:nvPr/>
          </p:nvSpPr>
          <p:spPr>
            <a:xfrm>
              <a:off x="0" y="9525"/>
              <a:ext cx="2619048" cy="359807"/>
            </a:xfrm>
            <a:prstGeom prst="rect">
              <a:avLst/>
            </a:prstGeom>
          </p:spPr>
          <p:txBody>
            <a:bodyPr lIns="0" tIns="0" rIns="0" bIns="0" rtlCol="0" anchor="ctr"/>
            <a:lstStyle/>
            <a:p>
              <a:pPr defTabSz="609630">
                <a:lnSpc>
                  <a:spcPts val="720"/>
                </a:lnSpc>
              </a:pPr>
              <a:r>
                <a:rPr lang="en-US" sz="600" i="1">
                  <a:solidFill>
                    <a:srgbClr val="7F7F7F"/>
                  </a:solidFill>
                  <a:latin typeface="TT Commons Pro Italics"/>
                  <a:ea typeface="TT Commons Pro Italics"/>
                  <a:cs typeface="TT Commons Pro Italics"/>
                  <a:sym typeface="TT Commons Pro Italics"/>
                </a:rPr>
                <a:t>Erick Jansson B. Marzo-2024.</a:t>
              </a:r>
            </a:p>
          </p:txBody>
        </p:sp>
      </p:grpSp>
      <p:sp>
        <p:nvSpPr>
          <p:cNvPr id="181" name="AutoShape 181"/>
          <p:cNvSpPr/>
          <p:nvPr/>
        </p:nvSpPr>
        <p:spPr>
          <a:xfrm flipH="1" flipV="1">
            <a:off x="5467179" y="1838309"/>
            <a:ext cx="67447" cy="134323"/>
          </a:xfrm>
          <a:prstGeom prst="line">
            <a:avLst/>
          </a:prstGeom>
          <a:ln w="9525" cap="rnd">
            <a:solidFill>
              <a:srgbClr val="000000"/>
            </a:solidFill>
            <a:prstDash val="solid"/>
            <a:headEnd type="triangle" w="lg" len="med"/>
            <a:tailEnd type="triangle" w="lg" len="med"/>
          </a:ln>
        </p:spPr>
        <p:txBody>
          <a:bodyPr/>
          <a:lstStyle/>
          <a:p>
            <a:pPr defTabSz="609630"/>
            <a:endParaRPr lang="es-CL" sz="1200">
              <a:solidFill>
                <a:prstClr val="black"/>
              </a:solidFill>
              <a:latin typeface="Calibri"/>
            </a:endParaRPr>
          </a:p>
        </p:txBody>
      </p:sp>
      <p:grpSp>
        <p:nvGrpSpPr>
          <p:cNvPr id="182" name="Group 182"/>
          <p:cNvGrpSpPr/>
          <p:nvPr/>
        </p:nvGrpSpPr>
        <p:grpSpPr>
          <a:xfrm>
            <a:off x="7768265" y="1482435"/>
            <a:ext cx="1449065" cy="1449065"/>
            <a:chOff x="0" y="0"/>
            <a:chExt cx="2880000" cy="2880000"/>
          </a:xfrm>
        </p:grpSpPr>
        <p:sp>
          <p:nvSpPr>
            <p:cNvPr id="183" name="Freeform 183"/>
            <p:cNvSpPr/>
            <p:nvPr/>
          </p:nvSpPr>
          <p:spPr>
            <a:xfrm>
              <a:off x="0" y="0"/>
              <a:ext cx="2879979" cy="2879979"/>
            </a:xfrm>
            <a:custGeom>
              <a:avLst/>
              <a:gdLst/>
              <a:ahLst/>
              <a:cxnLst/>
              <a:rect l="l" t="t" r="r" b="b"/>
              <a:pathLst>
                <a:path w="2879979" h="2879979">
                  <a:moveTo>
                    <a:pt x="0" y="1440053"/>
                  </a:moveTo>
                  <a:cubicBezTo>
                    <a:pt x="0" y="644652"/>
                    <a:pt x="644652" y="0"/>
                    <a:pt x="1440053" y="0"/>
                  </a:cubicBezTo>
                  <a:cubicBezTo>
                    <a:pt x="2235454" y="0"/>
                    <a:pt x="2879979" y="644652"/>
                    <a:pt x="2879979" y="1440053"/>
                  </a:cubicBezTo>
                  <a:cubicBezTo>
                    <a:pt x="2879979" y="2235454"/>
                    <a:pt x="2235327" y="2879979"/>
                    <a:pt x="1440053" y="2879979"/>
                  </a:cubicBezTo>
                  <a:cubicBezTo>
                    <a:pt x="644779" y="2879979"/>
                    <a:pt x="0" y="2235327"/>
                    <a:pt x="0" y="1440053"/>
                  </a:cubicBezTo>
                  <a:close/>
                </a:path>
              </a:pathLst>
            </a:custGeom>
            <a:solidFill>
              <a:srgbClr val="FFB902"/>
            </a:solidFill>
          </p:spPr>
          <p:txBody>
            <a:bodyPr/>
            <a:lstStyle/>
            <a:p>
              <a:pPr defTabSz="609630"/>
              <a:endParaRPr lang="es-CL" sz="1200">
                <a:solidFill>
                  <a:prstClr val="black"/>
                </a:solidFill>
                <a:latin typeface="Calibri"/>
              </a:endParaRPr>
            </a:p>
          </p:txBody>
        </p:sp>
      </p:grpSp>
      <p:sp>
        <p:nvSpPr>
          <p:cNvPr id="184" name="Freeform 184" descr="Users outline"/>
          <p:cNvSpPr/>
          <p:nvPr/>
        </p:nvSpPr>
        <p:spPr>
          <a:xfrm>
            <a:off x="8221099" y="1973303"/>
            <a:ext cx="543399" cy="543399"/>
          </a:xfrm>
          <a:custGeom>
            <a:avLst/>
            <a:gdLst/>
            <a:ahLst/>
            <a:cxnLst/>
            <a:rect l="l" t="t" r="r" b="b"/>
            <a:pathLst>
              <a:path w="815099" h="815099">
                <a:moveTo>
                  <a:pt x="0" y="0"/>
                </a:moveTo>
                <a:lnTo>
                  <a:pt x="815099" y="0"/>
                </a:lnTo>
                <a:lnTo>
                  <a:pt x="815099" y="815100"/>
                </a:lnTo>
                <a:lnTo>
                  <a:pt x="0" y="8151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s-CL" sz="1200">
              <a:solidFill>
                <a:prstClr val="black"/>
              </a:solidFill>
              <a:latin typeface="Calibri"/>
            </a:endParaRPr>
          </a:p>
        </p:txBody>
      </p:sp>
      <p:grpSp>
        <p:nvGrpSpPr>
          <p:cNvPr id="185" name="Group 185"/>
          <p:cNvGrpSpPr/>
          <p:nvPr/>
        </p:nvGrpSpPr>
        <p:grpSpPr>
          <a:xfrm>
            <a:off x="7956891" y="1730264"/>
            <a:ext cx="1057767" cy="369062"/>
            <a:chOff x="0" y="0"/>
            <a:chExt cx="2102300" cy="733506"/>
          </a:xfrm>
        </p:grpSpPr>
        <p:sp>
          <p:nvSpPr>
            <p:cNvPr id="186" name="Freeform 186"/>
            <p:cNvSpPr/>
            <p:nvPr/>
          </p:nvSpPr>
          <p:spPr>
            <a:xfrm>
              <a:off x="0" y="0"/>
              <a:ext cx="2102300" cy="733506"/>
            </a:xfrm>
            <a:custGeom>
              <a:avLst/>
              <a:gdLst/>
              <a:ahLst/>
              <a:cxnLst/>
              <a:rect l="l" t="t" r="r" b="b"/>
              <a:pathLst>
                <a:path w="2102300" h="733506">
                  <a:moveTo>
                    <a:pt x="0" y="0"/>
                  </a:moveTo>
                  <a:lnTo>
                    <a:pt x="2102300" y="0"/>
                  </a:lnTo>
                  <a:lnTo>
                    <a:pt x="2102300" y="733506"/>
                  </a:lnTo>
                  <a:lnTo>
                    <a:pt x="0" y="733506"/>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87" name="TextBox 187"/>
            <p:cNvSpPr txBox="1"/>
            <p:nvPr/>
          </p:nvSpPr>
          <p:spPr>
            <a:xfrm>
              <a:off x="0" y="0"/>
              <a:ext cx="2102300" cy="733506"/>
            </a:xfrm>
            <a:prstGeom prst="rect">
              <a:avLst/>
            </a:prstGeom>
          </p:spPr>
          <p:txBody>
            <a:bodyPr lIns="0" tIns="0" rIns="0" bIns="0" rtlCol="0" anchor="t"/>
            <a:lstStyle/>
            <a:p>
              <a:pPr algn="ctr" defTabSz="609630">
                <a:lnSpc>
                  <a:spcPts val="1200"/>
                </a:lnSpc>
              </a:pPr>
              <a:r>
                <a:rPr lang="en-US" sz="1000">
                  <a:solidFill>
                    <a:srgbClr val="FFFFFF"/>
                  </a:solidFill>
                  <a:latin typeface="TT Commons Pro"/>
                  <a:ea typeface="TT Commons Pro"/>
                  <a:cs typeface="TT Commons Pro"/>
                  <a:sym typeface="TT Commons Pro"/>
                </a:rPr>
                <a:t>Otros equipos investigadores</a:t>
              </a:r>
            </a:p>
          </p:txBody>
        </p:sp>
      </p:grpSp>
      <p:sp>
        <p:nvSpPr>
          <p:cNvPr id="188" name="Freeform 188" descr="Schoolhouse outline"/>
          <p:cNvSpPr/>
          <p:nvPr/>
        </p:nvSpPr>
        <p:spPr>
          <a:xfrm>
            <a:off x="8299307" y="2407934"/>
            <a:ext cx="362266" cy="362266"/>
          </a:xfrm>
          <a:custGeom>
            <a:avLst/>
            <a:gdLst/>
            <a:ahLst/>
            <a:cxnLst/>
            <a:rect l="l" t="t" r="r" b="b"/>
            <a:pathLst>
              <a:path w="543399" h="543399">
                <a:moveTo>
                  <a:pt x="0" y="0"/>
                </a:moveTo>
                <a:lnTo>
                  <a:pt x="543400" y="0"/>
                </a:lnTo>
                <a:lnTo>
                  <a:pt x="543400" y="543400"/>
                </a:lnTo>
                <a:lnTo>
                  <a:pt x="0" y="543400"/>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pPr defTabSz="609630"/>
            <a:endParaRPr lang="es-CL" sz="1200">
              <a:solidFill>
                <a:prstClr val="black"/>
              </a:solidFill>
              <a:latin typeface="Calibri"/>
            </a:endParaRPr>
          </a:p>
        </p:txBody>
      </p:sp>
      <p:sp>
        <p:nvSpPr>
          <p:cNvPr id="189" name="Freeform 189" descr="Microscope outline"/>
          <p:cNvSpPr/>
          <p:nvPr/>
        </p:nvSpPr>
        <p:spPr>
          <a:xfrm>
            <a:off x="8753231" y="2069182"/>
            <a:ext cx="362266" cy="362266"/>
          </a:xfrm>
          <a:custGeom>
            <a:avLst/>
            <a:gdLst/>
            <a:ahLst/>
            <a:cxnLst/>
            <a:rect l="l" t="t" r="r" b="b"/>
            <a:pathLst>
              <a:path w="543399" h="543399">
                <a:moveTo>
                  <a:pt x="0" y="0"/>
                </a:moveTo>
                <a:lnTo>
                  <a:pt x="543400" y="0"/>
                </a:lnTo>
                <a:lnTo>
                  <a:pt x="543400" y="543400"/>
                </a:lnTo>
                <a:lnTo>
                  <a:pt x="0" y="543400"/>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pPr defTabSz="609630"/>
            <a:endParaRPr lang="es-CL" sz="1200">
              <a:solidFill>
                <a:prstClr val="black"/>
              </a:solidFill>
              <a:latin typeface="Calibri"/>
            </a:endParaRPr>
          </a:p>
        </p:txBody>
      </p:sp>
      <p:sp>
        <p:nvSpPr>
          <p:cNvPr id="190" name="Freeform 190" descr="Books on shelf outline"/>
          <p:cNvSpPr/>
          <p:nvPr/>
        </p:nvSpPr>
        <p:spPr>
          <a:xfrm>
            <a:off x="7861340" y="2104654"/>
            <a:ext cx="362266" cy="362266"/>
          </a:xfrm>
          <a:custGeom>
            <a:avLst/>
            <a:gdLst/>
            <a:ahLst/>
            <a:cxnLst/>
            <a:rect l="l" t="t" r="r" b="b"/>
            <a:pathLst>
              <a:path w="543399" h="543399">
                <a:moveTo>
                  <a:pt x="0" y="0"/>
                </a:moveTo>
                <a:lnTo>
                  <a:pt x="543400" y="0"/>
                </a:lnTo>
                <a:lnTo>
                  <a:pt x="543400" y="543399"/>
                </a:lnTo>
                <a:lnTo>
                  <a:pt x="0" y="543399"/>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pPr defTabSz="609630"/>
            <a:endParaRPr lang="es-CL" sz="1200">
              <a:solidFill>
                <a:prstClr val="black"/>
              </a:solidFill>
              <a:latin typeface="Calibri"/>
            </a:endParaRPr>
          </a:p>
        </p:txBody>
      </p:sp>
      <p:grpSp>
        <p:nvGrpSpPr>
          <p:cNvPr id="191" name="Group 191"/>
          <p:cNvGrpSpPr/>
          <p:nvPr/>
        </p:nvGrpSpPr>
        <p:grpSpPr>
          <a:xfrm>
            <a:off x="9369225" y="468476"/>
            <a:ext cx="2398980" cy="1663656"/>
            <a:chOff x="0" y="0"/>
            <a:chExt cx="947745" cy="657247"/>
          </a:xfrm>
        </p:grpSpPr>
        <p:sp>
          <p:nvSpPr>
            <p:cNvPr id="192" name="Freeform 192"/>
            <p:cNvSpPr/>
            <p:nvPr/>
          </p:nvSpPr>
          <p:spPr>
            <a:xfrm>
              <a:off x="0" y="0"/>
              <a:ext cx="947745" cy="657247"/>
            </a:xfrm>
            <a:custGeom>
              <a:avLst/>
              <a:gdLst/>
              <a:ahLst/>
              <a:cxnLst/>
              <a:rect l="l" t="t" r="r" b="b"/>
              <a:pathLst>
                <a:path w="947745" h="657247">
                  <a:moveTo>
                    <a:pt x="98967" y="0"/>
                  </a:moveTo>
                  <a:lnTo>
                    <a:pt x="848779" y="0"/>
                  </a:lnTo>
                  <a:cubicBezTo>
                    <a:pt x="903436" y="0"/>
                    <a:pt x="947745" y="44309"/>
                    <a:pt x="947745" y="98967"/>
                  </a:cubicBezTo>
                  <a:lnTo>
                    <a:pt x="947745" y="558280"/>
                  </a:lnTo>
                  <a:cubicBezTo>
                    <a:pt x="947745" y="584528"/>
                    <a:pt x="937318" y="609700"/>
                    <a:pt x="918759" y="628260"/>
                  </a:cubicBezTo>
                  <a:cubicBezTo>
                    <a:pt x="900199" y="646820"/>
                    <a:pt x="875026" y="657247"/>
                    <a:pt x="848779" y="657247"/>
                  </a:cubicBezTo>
                  <a:lnTo>
                    <a:pt x="98967" y="657247"/>
                  </a:lnTo>
                  <a:cubicBezTo>
                    <a:pt x="44309" y="657247"/>
                    <a:pt x="0" y="612938"/>
                    <a:pt x="0" y="558280"/>
                  </a:cubicBezTo>
                  <a:lnTo>
                    <a:pt x="0" y="98967"/>
                  </a:lnTo>
                  <a:cubicBezTo>
                    <a:pt x="0" y="44309"/>
                    <a:pt x="44309" y="0"/>
                    <a:pt x="98967" y="0"/>
                  </a:cubicBezTo>
                  <a:close/>
                </a:path>
              </a:pathLst>
            </a:custGeom>
            <a:solidFill>
              <a:srgbClr val="E9EBF5"/>
            </a:solidFill>
          </p:spPr>
          <p:txBody>
            <a:bodyPr/>
            <a:lstStyle/>
            <a:p>
              <a:pPr defTabSz="609630"/>
              <a:endParaRPr lang="es-CL" sz="1200">
                <a:solidFill>
                  <a:prstClr val="black"/>
                </a:solidFill>
                <a:latin typeface="Calibri"/>
              </a:endParaRPr>
            </a:p>
          </p:txBody>
        </p:sp>
        <p:sp>
          <p:nvSpPr>
            <p:cNvPr id="193" name="TextBox 193"/>
            <p:cNvSpPr txBox="1"/>
            <p:nvPr/>
          </p:nvSpPr>
          <p:spPr>
            <a:xfrm>
              <a:off x="0" y="0"/>
              <a:ext cx="947745" cy="657247"/>
            </a:xfrm>
            <a:prstGeom prst="rect">
              <a:avLst/>
            </a:prstGeom>
          </p:spPr>
          <p:txBody>
            <a:bodyPr lIns="33867" tIns="33867" rIns="33867" bIns="33867" rtlCol="0" anchor="ctr"/>
            <a:lstStyle/>
            <a:p>
              <a:pPr algn="ctr" defTabSz="609630">
                <a:lnSpc>
                  <a:spcPts val="1080"/>
                </a:lnSpc>
              </a:pPr>
              <a:endParaRPr sz="1200">
                <a:solidFill>
                  <a:prstClr val="black"/>
                </a:solidFill>
                <a:latin typeface="Calibri"/>
              </a:endParaRPr>
            </a:p>
          </p:txBody>
        </p:sp>
      </p:grpSp>
      <p:grpSp>
        <p:nvGrpSpPr>
          <p:cNvPr id="194" name="Group 194"/>
          <p:cNvGrpSpPr/>
          <p:nvPr/>
        </p:nvGrpSpPr>
        <p:grpSpPr>
          <a:xfrm>
            <a:off x="8451632" y="3708311"/>
            <a:ext cx="2001573" cy="485658"/>
            <a:chOff x="0" y="0"/>
            <a:chExt cx="3978103" cy="965240"/>
          </a:xfrm>
        </p:grpSpPr>
        <p:sp>
          <p:nvSpPr>
            <p:cNvPr id="195" name="Freeform 195"/>
            <p:cNvSpPr/>
            <p:nvPr/>
          </p:nvSpPr>
          <p:spPr>
            <a:xfrm>
              <a:off x="0" y="0"/>
              <a:ext cx="3978103" cy="965240"/>
            </a:xfrm>
            <a:custGeom>
              <a:avLst/>
              <a:gdLst/>
              <a:ahLst/>
              <a:cxnLst/>
              <a:rect l="l" t="t" r="r" b="b"/>
              <a:pathLst>
                <a:path w="3978103" h="965240">
                  <a:moveTo>
                    <a:pt x="0" y="0"/>
                  </a:moveTo>
                  <a:lnTo>
                    <a:pt x="3978103" y="0"/>
                  </a:lnTo>
                  <a:lnTo>
                    <a:pt x="3978103" y="965240"/>
                  </a:lnTo>
                  <a:lnTo>
                    <a:pt x="0" y="965240"/>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196" name="TextBox 196"/>
            <p:cNvSpPr txBox="1"/>
            <p:nvPr/>
          </p:nvSpPr>
          <p:spPr>
            <a:xfrm>
              <a:off x="0" y="0"/>
              <a:ext cx="3978103" cy="965240"/>
            </a:xfrm>
            <a:prstGeom prst="rect">
              <a:avLst/>
            </a:prstGeom>
          </p:spPr>
          <p:txBody>
            <a:bodyPr lIns="0" tIns="0" rIns="0" bIns="0" rtlCol="0" anchor="t"/>
            <a:lstStyle/>
            <a:p>
              <a:pPr defTabSz="609630">
                <a:lnSpc>
                  <a:spcPts val="1080"/>
                </a:lnSpc>
              </a:pPr>
              <a:r>
                <a:rPr lang="en-US" sz="900">
                  <a:solidFill>
                    <a:srgbClr val="7F7F7F"/>
                  </a:solidFill>
                  <a:latin typeface="TT Commons Pro"/>
                  <a:ea typeface="TT Commons Pro"/>
                  <a:cs typeface="TT Commons Pro"/>
                  <a:sym typeface="TT Commons Pro"/>
                </a:rPr>
                <a:t>Grandes volúmenes de información estructurada y no estructurada proveniente de múltiples fuentes.</a:t>
              </a:r>
            </a:p>
          </p:txBody>
        </p:sp>
      </p:grpSp>
      <p:grpSp>
        <p:nvGrpSpPr>
          <p:cNvPr id="197" name="Group 197"/>
          <p:cNvGrpSpPr/>
          <p:nvPr/>
        </p:nvGrpSpPr>
        <p:grpSpPr>
          <a:xfrm>
            <a:off x="8721718" y="5129541"/>
            <a:ext cx="441109" cy="441109"/>
            <a:chOff x="0" y="0"/>
            <a:chExt cx="876700" cy="876700"/>
          </a:xfrm>
        </p:grpSpPr>
        <p:sp>
          <p:nvSpPr>
            <p:cNvPr id="198" name="Freeform 198"/>
            <p:cNvSpPr/>
            <p:nvPr/>
          </p:nvSpPr>
          <p:spPr>
            <a:xfrm>
              <a:off x="0" y="0"/>
              <a:ext cx="876681" cy="876681"/>
            </a:xfrm>
            <a:custGeom>
              <a:avLst/>
              <a:gdLst/>
              <a:ahLst/>
              <a:cxnLst/>
              <a:rect l="l" t="t" r="r" b="b"/>
              <a:pathLst>
                <a:path w="876681" h="876681">
                  <a:moveTo>
                    <a:pt x="0" y="438404"/>
                  </a:moveTo>
                  <a:cubicBezTo>
                    <a:pt x="0" y="196215"/>
                    <a:pt x="196215" y="0"/>
                    <a:pt x="438404" y="0"/>
                  </a:cubicBezTo>
                  <a:lnTo>
                    <a:pt x="438404" y="6350"/>
                  </a:lnTo>
                  <a:lnTo>
                    <a:pt x="438404" y="0"/>
                  </a:lnTo>
                  <a:cubicBezTo>
                    <a:pt x="680466" y="0"/>
                    <a:pt x="876681" y="196215"/>
                    <a:pt x="876681" y="438404"/>
                  </a:cubicBezTo>
                  <a:cubicBezTo>
                    <a:pt x="876681" y="680593"/>
                    <a:pt x="680466" y="876681"/>
                    <a:pt x="438404" y="876681"/>
                  </a:cubicBezTo>
                  <a:lnTo>
                    <a:pt x="438404" y="870331"/>
                  </a:lnTo>
                  <a:lnTo>
                    <a:pt x="438404" y="876681"/>
                  </a:lnTo>
                  <a:cubicBezTo>
                    <a:pt x="196215" y="876681"/>
                    <a:pt x="0" y="680466"/>
                    <a:pt x="0" y="438404"/>
                  </a:cubicBezTo>
                  <a:lnTo>
                    <a:pt x="6350" y="438404"/>
                  </a:lnTo>
                  <a:lnTo>
                    <a:pt x="11684" y="441833"/>
                  </a:lnTo>
                  <a:cubicBezTo>
                    <a:pt x="10160" y="444246"/>
                    <a:pt x="7239" y="445262"/>
                    <a:pt x="4572" y="444500"/>
                  </a:cubicBezTo>
                  <a:cubicBezTo>
                    <a:pt x="1905" y="443738"/>
                    <a:pt x="0" y="441198"/>
                    <a:pt x="0" y="438404"/>
                  </a:cubicBezTo>
                  <a:moveTo>
                    <a:pt x="12700" y="438404"/>
                  </a:moveTo>
                  <a:lnTo>
                    <a:pt x="6350" y="438404"/>
                  </a:lnTo>
                  <a:lnTo>
                    <a:pt x="1016" y="434975"/>
                  </a:lnTo>
                  <a:cubicBezTo>
                    <a:pt x="2540" y="432562"/>
                    <a:pt x="5461" y="431546"/>
                    <a:pt x="8128" y="432308"/>
                  </a:cubicBezTo>
                  <a:cubicBezTo>
                    <a:pt x="10795" y="433070"/>
                    <a:pt x="12700" y="435610"/>
                    <a:pt x="12700" y="438404"/>
                  </a:cubicBezTo>
                  <a:cubicBezTo>
                    <a:pt x="12700" y="673481"/>
                    <a:pt x="203327" y="863981"/>
                    <a:pt x="438404" y="863981"/>
                  </a:cubicBezTo>
                  <a:cubicBezTo>
                    <a:pt x="673481" y="863981"/>
                    <a:pt x="863981" y="673481"/>
                    <a:pt x="863981" y="438404"/>
                  </a:cubicBezTo>
                  <a:lnTo>
                    <a:pt x="870331" y="438404"/>
                  </a:lnTo>
                  <a:lnTo>
                    <a:pt x="863981" y="438404"/>
                  </a:lnTo>
                  <a:cubicBezTo>
                    <a:pt x="863981" y="203327"/>
                    <a:pt x="673481" y="12700"/>
                    <a:pt x="438404" y="12700"/>
                  </a:cubicBezTo>
                  <a:lnTo>
                    <a:pt x="438404" y="6350"/>
                  </a:lnTo>
                  <a:lnTo>
                    <a:pt x="438404" y="12700"/>
                  </a:lnTo>
                  <a:cubicBezTo>
                    <a:pt x="203327" y="12700"/>
                    <a:pt x="12700" y="203327"/>
                    <a:pt x="12700" y="438404"/>
                  </a:cubicBezTo>
                  <a:close/>
                </a:path>
              </a:pathLst>
            </a:custGeom>
            <a:solidFill>
              <a:srgbClr val="F25022"/>
            </a:solidFill>
          </p:spPr>
          <p:txBody>
            <a:bodyPr/>
            <a:lstStyle/>
            <a:p>
              <a:pPr defTabSz="609630"/>
              <a:endParaRPr lang="es-CL" sz="1200">
                <a:solidFill>
                  <a:prstClr val="black"/>
                </a:solidFill>
                <a:latin typeface="Calibri"/>
              </a:endParaRPr>
            </a:p>
          </p:txBody>
        </p:sp>
      </p:grpSp>
      <p:sp>
        <p:nvSpPr>
          <p:cNvPr id="199" name="Freeform 199" descr="Dendra.Science · GitHub"/>
          <p:cNvSpPr/>
          <p:nvPr/>
        </p:nvSpPr>
        <p:spPr>
          <a:xfrm>
            <a:off x="8761140" y="5168963"/>
            <a:ext cx="362266" cy="362266"/>
          </a:xfrm>
          <a:custGeom>
            <a:avLst/>
            <a:gdLst/>
            <a:ahLst/>
            <a:cxnLst/>
            <a:rect l="l" t="t" r="r" b="b"/>
            <a:pathLst>
              <a:path w="543399" h="543399">
                <a:moveTo>
                  <a:pt x="0" y="0"/>
                </a:moveTo>
                <a:lnTo>
                  <a:pt x="543399" y="0"/>
                </a:lnTo>
                <a:lnTo>
                  <a:pt x="543399" y="543399"/>
                </a:lnTo>
                <a:lnTo>
                  <a:pt x="0" y="543399"/>
                </a:lnTo>
                <a:lnTo>
                  <a:pt x="0" y="0"/>
                </a:lnTo>
                <a:close/>
              </a:path>
            </a:pathLst>
          </a:custGeom>
          <a:blipFill>
            <a:blip r:embed="rId52"/>
            <a:stretch>
              <a:fillRect/>
            </a:stretch>
          </a:blipFill>
        </p:spPr>
        <p:txBody>
          <a:bodyPr/>
          <a:lstStyle/>
          <a:p>
            <a:pPr defTabSz="609630"/>
            <a:endParaRPr lang="es-CL" sz="1200">
              <a:solidFill>
                <a:prstClr val="black"/>
              </a:solidFill>
              <a:latin typeface="Calibri"/>
            </a:endParaRPr>
          </a:p>
        </p:txBody>
      </p:sp>
      <p:grpSp>
        <p:nvGrpSpPr>
          <p:cNvPr id="200" name="Group 200"/>
          <p:cNvGrpSpPr/>
          <p:nvPr/>
        </p:nvGrpSpPr>
        <p:grpSpPr>
          <a:xfrm>
            <a:off x="8557018" y="5628974"/>
            <a:ext cx="893309" cy="457886"/>
            <a:chOff x="0" y="0"/>
            <a:chExt cx="1775440" cy="910043"/>
          </a:xfrm>
        </p:grpSpPr>
        <p:sp>
          <p:nvSpPr>
            <p:cNvPr id="201" name="Freeform 201"/>
            <p:cNvSpPr/>
            <p:nvPr/>
          </p:nvSpPr>
          <p:spPr>
            <a:xfrm>
              <a:off x="0" y="0"/>
              <a:ext cx="1775440" cy="910043"/>
            </a:xfrm>
            <a:custGeom>
              <a:avLst/>
              <a:gdLst/>
              <a:ahLst/>
              <a:cxnLst/>
              <a:rect l="l" t="t" r="r" b="b"/>
              <a:pathLst>
                <a:path w="1775440" h="910043">
                  <a:moveTo>
                    <a:pt x="0" y="0"/>
                  </a:moveTo>
                  <a:lnTo>
                    <a:pt x="1775440" y="0"/>
                  </a:lnTo>
                  <a:lnTo>
                    <a:pt x="1775440" y="910043"/>
                  </a:lnTo>
                  <a:lnTo>
                    <a:pt x="0" y="910043"/>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02" name="TextBox 202"/>
            <p:cNvSpPr txBox="1"/>
            <p:nvPr/>
          </p:nvSpPr>
          <p:spPr>
            <a:xfrm>
              <a:off x="0" y="0"/>
              <a:ext cx="1775440" cy="910043"/>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DENDRA</a:t>
              </a:r>
            </a:p>
            <a:p>
              <a:pPr algn="ctr" defTabSz="609630">
                <a:lnSpc>
                  <a:spcPts val="1080"/>
                </a:lnSpc>
              </a:pPr>
              <a:r>
                <a:rPr lang="en-US" sz="900">
                  <a:solidFill>
                    <a:srgbClr val="7F7F7F"/>
                  </a:solidFill>
                  <a:latin typeface="TT Commons Pro"/>
                  <a:ea typeface="TT Commons Pro"/>
                  <a:cs typeface="TT Commons Pro"/>
                  <a:sym typeface="TT Commons Pro"/>
                </a:rPr>
                <a:t>(Datos meteorológicos)</a:t>
              </a:r>
            </a:p>
          </p:txBody>
        </p:sp>
      </p:grpSp>
      <p:sp>
        <p:nvSpPr>
          <p:cNvPr id="203" name="Freeform 203" descr="Blockchain outline"/>
          <p:cNvSpPr/>
          <p:nvPr/>
        </p:nvSpPr>
        <p:spPr>
          <a:xfrm>
            <a:off x="9512323" y="4673572"/>
            <a:ext cx="543399" cy="543399"/>
          </a:xfrm>
          <a:custGeom>
            <a:avLst/>
            <a:gdLst/>
            <a:ahLst/>
            <a:cxnLst/>
            <a:rect l="l" t="t" r="r" b="b"/>
            <a:pathLst>
              <a:path w="815099" h="815099">
                <a:moveTo>
                  <a:pt x="0" y="0"/>
                </a:moveTo>
                <a:lnTo>
                  <a:pt x="815099" y="0"/>
                </a:lnTo>
                <a:lnTo>
                  <a:pt x="815099" y="815099"/>
                </a:lnTo>
                <a:lnTo>
                  <a:pt x="0" y="815099"/>
                </a:lnTo>
                <a:lnTo>
                  <a:pt x="0" y="0"/>
                </a:lnTo>
                <a:close/>
              </a:path>
            </a:pathLst>
          </a:custGeom>
          <a:blipFill>
            <a:blip r:embed="rId53">
              <a:extLst>
                <a:ext uri="{96DAC541-7B7A-43D3-8B79-37D633B846F1}">
                  <asvg:svgBlip xmlns:asvg="http://schemas.microsoft.com/office/drawing/2016/SVG/main" r:embed="rId54"/>
                </a:ext>
              </a:extLst>
            </a:blip>
            <a:stretch>
              <a:fillRect/>
            </a:stretch>
          </a:blipFill>
        </p:spPr>
        <p:txBody>
          <a:bodyPr/>
          <a:lstStyle/>
          <a:p>
            <a:pPr defTabSz="609630"/>
            <a:endParaRPr lang="es-CL" sz="1200">
              <a:solidFill>
                <a:prstClr val="black"/>
              </a:solidFill>
              <a:latin typeface="Calibri"/>
            </a:endParaRPr>
          </a:p>
        </p:txBody>
      </p:sp>
      <p:grpSp>
        <p:nvGrpSpPr>
          <p:cNvPr id="204" name="Group 204"/>
          <p:cNvGrpSpPr/>
          <p:nvPr/>
        </p:nvGrpSpPr>
        <p:grpSpPr>
          <a:xfrm>
            <a:off x="9441372" y="5256040"/>
            <a:ext cx="733894" cy="418114"/>
            <a:chOff x="0" y="0"/>
            <a:chExt cx="1458606" cy="830996"/>
          </a:xfrm>
        </p:grpSpPr>
        <p:sp>
          <p:nvSpPr>
            <p:cNvPr id="205" name="Freeform 205"/>
            <p:cNvSpPr/>
            <p:nvPr/>
          </p:nvSpPr>
          <p:spPr>
            <a:xfrm>
              <a:off x="0" y="0"/>
              <a:ext cx="1458606" cy="830996"/>
            </a:xfrm>
            <a:custGeom>
              <a:avLst/>
              <a:gdLst/>
              <a:ahLst/>
              <a:cxnLst/>
              <a:rect l="l" t="t" r="r" b="b"/>
              <a:pathLst>
                <a:path w="1458606" h="830996">
                  <a:moveTo>
                    <a:pt x="0" y="0"/>
                  </a:moveTo>
                  <a:lnTo>
                    <a:pt x="1458606" y="0"/>
                  </a:lnTo>
                  <a:lnTo>
                    <a:pt x="1458606" y="830996"/>
                  </a:lnTo>
                  <a:lnTo>
                    <a:pt x="0" y="830996"/>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06" name="TextBox 206"/>
            <p:cNvSpPr txBox="1"/>
            <p:nvPr/>
          </p:nvSpPr>
          <p:spPr>
            <a:xfrm>
              <a:off x="0" y="0"/>
              <a:ext cx="1458606" cy="830996"/>
            </a:xfrm>
            <a:prstGeom prst="rect">
              <a:avLst/>
            </a:prstGeom>
          </p:spPr>
          <p:txBody>
            <a:bodyPr lIns="0" tIns="0" rIns="0" bIns="0" rtlCol="0" anchor="t"/>
            <a:lstStyle/>
            <a:p>
              <a:pPr algn="ctr" defTabSz="609630">
                <a:lnSpc>
                  <a:spcPts val="1080"/>
                </a:lnSpc>
              </a:pPr>
              <a:r>
                <a:rPr lang="en-US" sz="900">
                  <a:solidFill>
                    <a:srgbClr val="7F7F7F"/>
                  </a:solidFill>
                  <a:latin typeface="TT Commons Pro"/>
                  <a:ea typeface="TT Commons Pro"/>
                  <a:cs typeface="TT Commons Pro"/>
                  <a:sym typeface="TT Commons Pro"/>
                </a:rPr>
                <a:t>Plataforma Bibliotecas UC</a:t>
              </a:r>
            </a:p>
          </p:txBody>
        </p:sp>
      </p:grpSp>
      <p:grpSp>
        <p:nvGrpSpPr>
          <p:cNvPr id="207" name="Group 207"/>
          <p:cNvGrpSpPr/>
          <p:nvPr/>
        </p:nvGrpSpPr>
        <p:grpSpPr>
          <a:xfrm>
            <a:off x="9499146" y="667033"/>
            <a:ext cx="2174561" cy="1257986"/>
            <a:chOff x="0" y="0"/>
            <a:chExt cx="4321913" cy="2500232"/>
          </a:xfrm>
        </p:grpSpPr>
        <p:sp>
          <p:nvSpPr>
            <p:cNvPr id="208" name="Freeform 208"/>
            <p:cNvSpPr/>
            <p:nvPr/>
          </p:nvSpPr>
          <p:spPr>
            <a:xfrm>
              <a:off x="0" y="0"/>
              <a:ext cx="4321913" cy="2500232"/>
            </a:xfrm>
            <a:custGeom>
              <a:avLst/>
              <a:gdLst/>
              <a:ahLst/>
              <a:cxnLst/>
              <a:rect l="l" t="t" r="r" b="b"/>
              <a:pathLst>
                <a:path w="4321913" h="2500232">
                  <a:moveTo>
                    <a:pt x="0" y="0"/>
                  </a:moveTo>
                  <a:lnTo>
                    <a:pt x="4321913" y="0"/>
                  </a:lnTo>
                  <a:lnTo>
                    <a:pt x="4321913" y="2500232"/>
                  </a:lnTo>
                  <a:lnTo>
                    <a:pt x="0" y="2500232"/>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09" name="TextBox 209"/>
            <p:cNvSpPr txBox="1"/>
            <p:nvPr/>
          </p:nvSpPr>
          <p:spPr>
            <a:xfrm>
              <a:off x="0" y="0"/>
              <a:ext cx="4321913" cy="2500232"/>
            </a:xfrm>
            <a:prstGeom prst="rect">
              <a:avLst/>
            </a:prstGeom>
          </p:spPr>
          <p:txBody>
            <a:bodyPr lIns="0" tIns="0" rIns="0" bIns="0" rtlCol="0" anchor="t"/>
            <a:lstStyle/>
            <a:p>
              <a:pPr marL="162885" lvl="1" indent="-81443" defTabSz="609630">
                <a:lnSpc>
                  <a:spcPts val="1080"/>
                </a:lnSpc>
                <a:buFont typeface="Arial"/>
                <a:buChar char="•"/>
              </a:pPr>
              <a:r>
                <a:rPr lang="en-US" sz="900">
                  <a:solidFill>
                    <a:srgbClr val="7F7F7F"/>
                  </a:solidFill>
                  <a:latin typeface="TT Commons Pro"/>
                  <a:ea typeface="TT Commons Pro"/>
                  <a:cs typeface="TT Commons Pro"/>
                  <a:sym typeface="TT Commons Pro"/>
                </a:rPr>
                <a:t>Grandes volúmenes de información estructurada y no estructurada proveniente de múltiples fuentes.</a:t>
              </a:r>
            </a:p>
            <a:p>
              <a:pPr marL="162885" lvl="1" indent="-81443" defTabSz="609630">
                <a:lnSpc>
                  <a:spcPts val="1080"/>
                </a:lnSpc>
                <a:buFont typeface="Arial"/>
                <a:buChar char="•"/>
              </a:pPr>
              <a:r>
                <a:rPr lang="en-US" sz="900">
                  <a:solidFill>
                    <a:srgbClr val="7F7F7F"/>
                  </a:solidFill>
                  <a:latin typeface="TT Commons Pro"/>
                  <a:ea typeface="TT Commons Pro"/>
                  <a:cs typeface="TT Commons Pro"/>
                  <a:sym typeface="TT Commons Pro"/>
                </a:rPr>
                <a:t>Equipos multidisciplinarios analizan y administran sus Dominios de datos.</a:t>
              </a:r>
            </a:p>
            <a:p>
              <a:pPr marL="162885" lvl="1" indent="-81443" defTabSz="609630">
                <a:lnSpc>
                  <a:spcPts val="1080"/>
                </a:lnSpc>
                <a:buFont typeface="Arial"/>
                <a:buChar char="•"/>
              </a:pPr>
              <a:r>
                <a:rPr lang="en-US" sz="900">
                  <a:solidFill>
                    <a:srgbClr val="7F7F7F"/>
                  </a:solidFill>
                  <a:latin typeface="TT Commons Pro"/>
                  <a:ea typeface="TT Commons Pro"/>
                  <a:cs typeface="TT Commons Pro"/>
                  <a:sym typeface="TT Commons Pro"/>
                </a:rPr>
                <a:t>Cuentan con entornos aislados del tipo “Sandbox” para trabajar con sus datos.</a:t>
              </a:r>
            </a:p>
            <a:p>
              <a:pPr marL="162885" lvl="1" indent="-81443" defTabSz="609630">
                <a:lnSpc>
                  <a:spcPts val="1080"/>
                </a:lnSpc>
                <a:buFont typeface="Arial"/>
                <a:buChar char="•"/>
              </a:pPr>
              <a:r>
                <a:rPr lang="en-US" sz="900">
                  <a:solidFill>
                    <a:srgbClr val="7F7F7F"/>
                  </a:solidFill>
                  <a:latin typeface="TT Commons Pro"/>
                  <a:ea typeface="TT Commons Pro"/>
                  <a:cs typeface="TT Commons Pro"/>
                  <a:sym typeface="TT Commons Pro"/>
                </a:rPr>
                <a:t>Pueden utilizar otros dominios de datos disponibles.</a:t>
              </a:r>
            </a:p>
          </p:txBody>
        </p:sp>
      </p:grpSp>
      <p:sp>
        <p:nvSpPr>
          <p:cNvPr id="210" name="Freeform 210" descr="Cloud outline"/>
          <p:cNvSpPr/>
          <p:nvPr/>
        </p:nvSpPr>
        <p:spPr>
          <a:xfrm>
            <a:off x="7763657" y="5356835"/>
            <a:ext cx="543399" cy="543399"/>
          </a:xfrm>
          <a:custGeom>
            <a:avLst/>
            <a:gdLst/>
            <a:ahLst/>
            <a:cxnLst/>
            <a:rect l="l" t="t" r="r" b="b"/>
            <a:pathLst>
              <a:path w="815099" h="815099">
                <a:moveTo>
                  <a:pt x="0" y="0"/>
                </a:moveTo>
                <a:lnTo>
                  <a:pt x="815099" y="0"/>
                </a:lnTo>
                <a:lnTo>
                  <a:pt x="815099" y="815100"/>
                </a:lnTo>
                <a:lnTo>
                  <a:pt x="0" y="815100"/>
                </a:lnTo>
                <a:lnTo>
                  <a:pt x="0" y="0"/>
                </a:lnTo>
                <a:close/>
              </a:path>
            </a:pathLst>
          </a:custGeom>
          <a:blipFill>
            <a:blip r:embed="rId55">
              <a:extLst>
                <a:ext uri="{96DAC541-7B7A-43D3-8B79-37D633B846F1}">
                  <asvg:svgBlip xmlns:asvg="http://schemas.microsoft.com/office/drawing/2016/SVG/main" r:embed="rId56"/>
                </a:ext>
              </a:extLst>
            </a:blip>
            <a:stretch>
              <a:fillRect/>
            </a:stretch>
          </a:blipFill>
        </p:spPr>
        <p:txBody>
          <a:bodyPr/>
          <a:lstStyle/>
          <a:p>
            <a:pPr defTabSz="609630"/>
            <a:endParaRPr lang="es-CL" sz="1200">
              <a:solidFill>
                <a:prstClr val="black"/>
              </a:solidFill>
              <a:latin typeface="Calibri"/>
            </a:endParaRPr>
          </a:p>
        </p:txBody>
      </p:sp>
      <p:grpSp>
        <p:nvGrpSpPr>
          <p:cNvPr id="211" name="Group 211"/>
          <p:cNvGrpSpPr/>
          <p:nvPr/>
        </p:nvGrpSpPr>
        <p:grpSpPr>
          <a:xfrm>
            <a:off x="7916794" y="5549024"/>
            <a:ext cx="346214" cy="250259"/>
            <a:chOff x="0" y="0"/>
            <a:chExt cx="688096" cy="497388"/>
          </a:xfrm>
        </p:grpSpPr>
        <p:sp>
          <p:nvSpPr>
            <p:cNvPr id="212" name="Freeform 212"/>
            <p:cNvSpPr/>
            <p:nvPr/>
          </p:nvSpPr>
          <p:spPr>
            <a:xfrm>
              <a:off x="0" y="0"/>
              <a:ext cx="688096" cy="497388"/>
            </a:xfrm>
            <a:custGeom>
              <a:avLst/>
              <a:gdLst/>
              <a:ahLst/>
              <a:cxnLst/>
              <a:rect l="l" t="t" r="r" b="b"/>
              <a:pathLst>
                <a:path w="688096" h="497388">
                  <a:moveTo>
                    <a:pt x="0" y="0"/>
                  </a:moveTo>
                  <a:lnTo>
                    <a:pt x="688096" y="0"/>
                  </a:lnTo>
                  <a:lnTo>
                    <a:pt x="688096" y="497388"/>
                  </a:lnTo>
                  <a:lnTo>
                    <a:pt x="0" y="497388"/>
                  </a:lnTo>
                  <a:close/>
                </a:path>
              </a:pathLst>
            </a:custGeom>
            <a:solidFill>
              <a:srgbClr val="000000">
                <a:alpha val="0"/>
              </a:srgbClr>
            </a:solidFill>
          </p:spPr>
          <p:txBody>
            <a:bodyPr/>
            <a:lstStyle/>
            <a:p>
              <a:pPr defTabSz="609630"/>
              <a:endParaRPr lang="es-CL" sz="1200">
                <a:solidFill>
                  <a:prstClr val="black"/>
                </a:solidFill>
                <a:latin typeface="Calibri"/>
              </a:endParaRPr>
            </a:p>
          </p:txBody>
        </p:sp>
        <p:sp>
          <p:nvSpPr>
            <p:cNvPr id="213" name="TextBox 213"/>
            <p:cNvSpPr txBox="1"/>
            <p:nvPr/>
          </p:nvSpPr>
          <p:spPr>
            <a:xfrm>
              <a:off x="0" y="9525"/>
              <a:ext cx="688096" cy="487863"/>
            </a:xfrm>
            <a:prstGeom prst="rect">
              <a:avLst/>
            </a:prstGeom>
          </p:spPr>
          <p:txBody>
            <a:bodyPr lIns="0" tIns="0" rIns="0" bIns="0" rtlCol="0" anchor="t"/>
            <a:lstStyle/>
            <a:p>
              <a:pPr defTabSz="609630">
                <a:lnSpc>
                  <a:spcPts val="1320"/>
                </a:lnSpc>
              </a:pPr>
              <a:r>
                <a:rPr lang="en-US" sz="1100" b="1">
                  <a:solidFill>
                    <a:srgbClr val="7F7F7F"/>
                  </a:solidFill>
                  <a:latin typeface="TT Commons Pro Bold"/>
                  <a:ea typeface="TT Commons Pro Bold"/>
                  <a:cs typeface="TT Commons Pro Bold"/>
                  <a:sym typeface="TT Commons Pro Bold"/>
                </a:rPr>
                <a:t>IOT</a:t>
              </a:r>
            </a:p>
          </p:txBody>
        </p:sp>
      </p:grpSp>
      <p:sp>
        <p:nvSpPr>
          <p:cNvPr id="214" name="Freeform 214"/>
          <p:cNvSpPr/>
          <p:nvPr/>
        </p:nvSpPr>
        <p:spPr>
          <a:xfrm>
            <a:off x="7727220" y="5405890"/>
            <a:ext cx="181133" cy="181133"/>
          </a:xfrm>
          <a:custGeom>
            <a:avLst/>
            <a:gdLst/>
            <a:ahLst/>
            <a:cxnLst/>
            <a:rect l="l" t="t" r="r" b="b"/>
            <a:pathLst>
              <a:path w="271700" h="271700">
                <a:moveTo>
                  <a:pt x="0" y="0"/>
                </a:moveTo>
                <a:lnTo>
                  <a:pt x="271699" y="0"/>
                </a:lnTo>
                <a:lnTo>
                  <a:pt x="271699" y="271699"/>
                </a:lnTo>
                <a:lnTo>
                  <a:pt x="0" y="271699"/>
                </a:lnTo>
                <a:lnTo>
                  <a:pt x="0" y="0"/>
                </a:lnTo>
                <a:close/>
              </a:path>
            </a:pathLst>
          </a:custGeom>
          <a:blipFill>
            <a:blip r:embed="rId57">
              <a:extLst>
                <a:ext uri="{96DAC541-7B7A-43D3-8B79-37D633B846F1}">
                  <asvg:svgBlip xmlns:asvg="http://schemas.microsoft.com/office/drawing/2016/SVG/main" r:embed="rId58"/>
                </a:ext>
              </a:extLst>
            </a:blip>
            <a:stretch>
              <a:fillRect/>
            </a:stretch>
          </a:blipFill>
        </p:spPr>
        <p:txBody>
          <a:bodyPr/>
          <a:lstStyle/>
          <a:p>
            <a:pPr defTabSz="609630"/>
            <a:endParaRPr lang="es-CL" sz="1200">
              <a:solidFill>
                <a:prstClr val="black"/>
              </a:solidFill>
              <a:latin typeface="Calibri"/>
            </a:endParaRPr>
          </a:p>
        </p:txBody>
      </p:sp>
      <p:grpSp>
        <p:nvGrpSpPr>
          <p:cNvPr id="215" name="Group 215"/>
          <p:cNvGrpSpPr/>
          <p:nvPr/>
        </p:nvGrpSpPr>
        <p:grpSpPr>
          <a:xfrm>
            <a:off x="9808319" y="2688731"/>
            <a:ext cx="1322725" cy="440908"/>
            <a:chOff x="0" y="0"/>
            <a:chExt cx="2628900" cy="876300"/>
          </a:xfrm>
        </p:grpSpPr>
        <p:sp>
          <p:nvSpPr>
            <p:cNvPr id="216" name="Freeform 216"/>
            <p:cNvSpPr/>
            <p:nvPr/>
          </p:nvSpPr>
          <p:spPr>
            <a:xfrm>
              <a:off x="0" y="0"/>
              <a:ext cx="2573528" cy="876300"/>
            </a:xfrm>
            <a:custGeom>
              <a:avLst/>
              <a:gdLst/>
              <a:ahLst/>
              <a:cxnLst/>
              <a:rect l="l" t="t" r="r" b="b"/>
              <a:pathLst>
                <a:path w="2573528" h="876300">
                  <a:moveTo>
                    <a:pt x="167132" y="221107"/>
                  </a:moveTo>
                  <a:cubicBezTo>
                    <a:pt x="198120" y="202692"/>
                    <a:pt x="233045" y="185293"/>
                    <a:pt x="271399" y="168783"/>
                  </a:cubicBezTo>
                  <a:lnTo>
                    <a:pt x="286385" y="203835"/>
                  </a:lnTo>
                  <a:cubicBezTo>
                    <a:pt x="249301" y="219710"/>
                    <a:pt x="215900" y="236474"/>
                    <a:pt x="186436" y="254000"/>
                  </a:cubicBezTo>
                  <a:close/>
                  <a:moveTo>
                    <a:pt x="416560" y="116078"/>
                  </a:moveTo>
                  <a:cubicBezTo>
                    <a:pt x="451866" y="105156"/>
                    <a:pt x="489077" y="94996"/>
                    <a:pt x="527812" y="85471"/>
                  </a:cubicBezTo>
                  <a:lnTo>
                    <a:pt x="536829" y="122428"/>
                  </a:lnTo>
                  <a:cubicBezTo>
                    <a:pt x="498729" y="131826"/>
                    <a:pt x="462280" y="141859"/>
                    <a:pt x="427736" y="152400"/>
                  </a:cubicBezTo>
                  <a:close/>
                  <a:moveTo>
                    <a:pt x="677926" y="53721"/>
                  </a:moveTo>
                  <a:cubicBezTo>
                    <a:pt x="714756" y="46990"/>
                    <a:pt x="752602" y="40894"/>
                    <a:pt x="791464" y="35433"/>
                  </a:cubicBezTo>
                  <a:lnTo>
                    <a:pt x="796798" y="73152"/>
                  </a:lnTo>
                  <a:cubicBezTo>
                    <a:pt x="758444" y="78613"/>
                    <a:pt x="720979" y="84709"/>
                    <a:pt x="684657" y="91186"/>
                  </a:cubicBezTo>
                  <a:close/>
                  <a:moveTo>
                    <a:pt x="943737" y="17272"/>
                  </a:moveTo>
                  <a:cubicBezTo>
                    <a:pt x="981202" y="13716"/>
                    <a:pt x="1019429" y="10668"/>
                    <a:pt x="1058291" y="8128"/>
                  </a:cubicBezTo>
                  <a:lnTo>
                    <a:pt x="1060704" y="46101"/>
                  </a:lnTo>
                  <a:cubicBezTo>
                    <a:pt x="1022223" y="48641"/>
                    <a:pt x="984504" y="51562"/>
                    <a:pt x="947420" y="55118"/>
                  </a:cubicBezTo>
                  <a:close/>
                  <a:moveTo>
                    <a:pt x="1211199" y="1270"/>
                  </a:moveTo>
                  <a:cubicBezTo>
                    <a:pt x="1245235" y="381"/>
                    <a:pt x="1279652" y="0"/>
                    <a:pt x="1314450" y="0"/>
                  </a:cubicBezTo>
                  <a:cubicBezTo>
                    <a:pt x="1318387" y="0"/>
                    <a:pt x="1322197" y="0"/>
                    <a:pt x="1326007" y="0"/>
                  </a:cubicBezTo>
                  <a:lnTo>
                    <a:pt x="1325880" y="38100"/>
                  </a:lnTo>
                  <a:cubicBezTo>
                    <a:pt x="1322070" y="38100"/>
                    <a:pt x="1318260" y="38100"/>
                    <a:pt x="1314323" y="38100"/>
                  </a:cubicBezTo>
                  <a:lnTo>
                    <a:pt x="1314323" y="19050"/>
                  </a:lnTo>
                  <a:lnTo>
                    <a:pt x="1314323" y="38100"/>
                  </a:lnTo>
                  <a:cubicBezTo>
                    <a:pt x="1279906" y="38100"/>
                    <a:pt x="1245743" y="38481"/>
                    <a:pt x="1212088" y="39370"/>
                  </a:cubicBezTo>
                  <a:close/>
                  <a:moveTo>
                    <a:pt x="1479931" y="41402"/>
                  </a:moveTo>
                  <a:cubicBezTo>
                    <a:pt x="1518666" y="42926"/>
                    <a:pt x="1557020" y="45085"/>
                    <a:pt x="1594612" y="47752"/>
                  </a:cubicBezTo>
                  <a:lnTo>
                    <a:pt x="1591945" y="85725"/>
                  </a:lnTo>
                  <a:cubicBezTo>
                    <a:pt x="1554734" y="83058"/>
                    <a:pt x="1516761" y="81026"/>
                    <a:pt x="1478407" y="79375"/>
                  </a:cubicBezTo>
                  <a:close/>
                  <a:moveTo>
                    <a:pt x="1745615" y="99822"/>
                  </a:moveTo>
                  <a:cubicBezTo>
                    <a:pt x="1784477" y="104267"/>
                    <a:pt x="1822450" y="109220"/>
                    <a:pt x="1859661" y="114808"/>
                  </a:cubicBezTo>
                  <a:lnTo>
                    <a:pt x="1854073" y="152527"/>
                  </a:lnTo>
                  <a:cubicBezTo>
                    <a:pt x="1817370" y="147066"/>
                    <a:pt x="1779778" y="142113"/>
                    <a:pt x="1741424" y="137668"/>
                  </a:cubicBezTo>
                  <a:close/>
                  <a:moveTo>
                    <a:pt x="2006473" y="179324"/>
                  </a:moveTo>
                  <a:cubicBezTo>
                    <a:pt x="2045335" y="187325"/>
                    <a:pt x="2082800" y="195961"/>
                    <a:pt x="2118741" y="205105"/>
                  </a:cubicBezTo>
                  <a:lnTo>
                    <a:pt x="2109216" y="242062"/>
                  </a:lnTo>
                  <a:cubicBezTo>
                    <a:pt x="2073910" y="233045"/>
                    <a:pt x="2036953" y="224536"/>
                    <a:pt x="1998726" y="216662"/>
                  </a:cubicBezTo>
                  <a:close/>
                  <a:moveTo>
                    <a:pt x="2258441" y="286639"/>
                  </a:moveTo>
                  <a:cubicBezTo>
                    <a:pt x="2297049" y="300101"/>
                    <a:pt x="2332990" y="314452"/>
                    <a:pt x="2366264" y="329565"/>
                  </a:cubicBezTo>
                  <a:lnTo>
                    <a:pt x="2350516" y="364236"/>
                  </a:lnTo>
                  <a:cubicBezTo>
                    <a:pt x="2318512" y="349631"/>
                    <a:pt x="2283587" y="335788"/>
                    <a:pt x="2245995" y="322580"/>
                  </a:cubicBezTo>
                  <a:close/>
                  <a:moveTo>
                    <a:pt x="2489200" y="443103"/>
                  </a:moveTo>
                  <a:cubicBezTo>
                    <a:pt x="2525141" y="469900"/>
                    <a:pt x="2553843" y="498602"/>
                    <a:pt x="2573528" y="529209"/>
                  </a:cubicBezTo>
                  <a:lnTo>
                    <a:pt x="2541524" y="549783"/>
                  </a:lnTo>
                  <a:cubicBezTo>
                    <a:pt x="2525014" y="524002"/>
                    <a:pt x="2499995" y="498475"/>
                    <a:pt x="2466594" y="473583"/>
                  </a:cubicBezTo>
                  <a:close/>
                  <a:moveTo>
                    <a:pt x="2566543" y="722757"/>
                  </a:moveTo>
                  <a:cubicBezTo>
                    <a:pt x="2551557" y="756920"/>
                    <a:pt x="2525522" y="788924"/>
                    <a:pt x="2490978" y="818515"/>
                  </a:cubicBezTo>
                  <a:lnTo>
                    <a:pt x="2466213" y="789559"/>
                  </a:lnTo>
                  <a:cubicBezTo>
                    <a:pt x="2497836" y="762508"/>
                    <a:pt x="2519553" y="734949"/>
                    <a:pt x="2531618" y="707517"/>
                  </a:cubicBezTo>
                  <a:close/>
                  <a:moveTo>
                    <a:pt x="2406650" y="684911"/>
                  </a:moveTo>
                  <a:cubicBezTo>
                    <a:pt x="2374011" y="700913"/>
                    <a:pt x="2338324" y="716280"/>
                    <a:pt x="2299843" y="730631"/>
                  </a:cubicBezTo>
                  <a:lnTo>
                    <a:pt x="2286508" y="694944"/>
                  </a:lnTo>
                  <a:cubicBezTo>
                    <a:pt x="2323973" y="680974"/>
                    <a:pt x="2358517" y="666242"/>
                    <a:pt x="2389759" y="650748"/>
                  </a:cubicBezTo>
                  <a:close/>
                  <a:moveTo>
                    <a:pt x="2136140" y="743204"/>
                  </a:moveTo>
                  <a:cubicBezTo>
                    <a:pt x="2100326" y="752983"/>
                    <a:pt x="2062988" y="762000"/>
                    <a:pt x="2024126" y="770509"/>
                  </a:cubicBezTo>
                  <a:lnTo>
                    <a:pt x="2015998" y="733298"/>
                  </a:lnTo>
                  <a:cubicBezTo>
                    <a:pt x="2054225" y="724916"/>
                    <a:pt x="2090928" y="716026"/>
                    <a:pt x="2126107" y="706501"/>
                  </a:cubicBezTo>
                  <a:close/>
                  <a:moveTo>
                    <a:pt x="1863344" y="762127"/>
                  </a:moveTo>
                  <a:cubicBezTo>
                    <a:pt x="1826387" y="768096"/>
                    <a:pt x="1788287" y="773430"/>
                    <a:pt x="1749425" y="778129"/>
                  </a:cubicBezTo>
                  <a:lnTo>
                    <a:pt x="1744726" y="740283"/>
                  </a:lnTo>
                  <a:cubicBezTo>
                    <a:pt x="1783207" y="735584"/>
                    <a:pt x="1820672" y="730250"/>
                    <a:pt x="1857248" y="724408"/>
                  </a:cubicBezTo>
                  <a:close/>
                  <a:moveTo>
                    <a:pt x="1590929" y="755777"/>
                  </a:moveTo>
                  <a:cubicBezTo>
                    <a:pt x="1553337" y="758698"/>
                    <a:pt x="1515110" y="761238"/>
                    <a:pt x="1476248" y="763016"/>
                  </a:cubicBezTo>
                  <a:lnTo>
                    <a:pt x="1474343" y="724916"/>
                  </a:lnTo>
                  <a:cubicBezTo>
                    <a:pt x="1512824" y="723011"/>
                    <a:pt x="1550670" y="720598"/>
                    <a:pt x="1587881" y="717677"/>
                  </a:cubicBezTo>
                  <a:close/>
                  <a:moveTo>
                    <a:pt x="1320165" y="729488"/>
                  </a:moveTo>
                  <a:cubicBezTo>
                    <a:pt x="1306322" y="729615"/>
                    <a:pt x="1292352" y="729742"/>
                    <a:pt x="1278382" y="729742"/>
                  </a:cubicBezTo>
                  <a:lnTo>
                    <a:pt x="1278382" y="857250"/>
                  </a:lnTo>
                  <a:lnTo>
                    <a:pt x="1278382" y="876300"/>
                  </a:lnTo>
                  <a:cubicBezTo>
                    <a:pt x="1253871" y="876300"/>
                    <a:pt x="1229487" y="876046"/>
                    <a:pt x="1205230" y="875665"/>
                  </a:cubicBezTo>
                  <a:lnTo>
                    <a:pt x="1205865" y="837565"/>
                  </a:lnTo>
                  <a:cubicBezTo>
                    <a:pt x="1229868" y="837946"/>
                    <a:pt x="1253998" y="838200"/>
                    <a:pt x="1278255" y="838200"/>
                  </a:cubicBezTo>
                  <a:cubicBezTo>
                    <a:pt x="1292098" y="838200"/>
                    <a:pt x="1305814" y="838073"/>
                    <a:pt x="1319530" y="837946"/>
                  </a:cubicBezTo>
                  <a:close/>
                  <a:moveTo>
                    <a:pt x="1088263" y="869950"/>
                  </a:moveTo>
                  <a:cubicBezTo>
                    <a:pt x="1049401" y="867791"/>
                    <a:pt x="1011174" y="864997"/>
                    <a:pt x="973709" y="861695"/>
                  </a:cubicBezTo>
                  <a:lnTo>
                    <a:pt x="977011" y="823722"/>
                  </a:lnTo>
                  <a:cubicBezTo>
                    <a:pt x="1014222" y="827024"/>
                    <a:pt x="1052068" y="829691"/>
                    <a:pt x="1090422" y="831850"/>
                  </a:cubicBezTo>
                  <a:close/>
                  <a:moveTo>
                    <a:pt x="821436" y="845058"/>
                  </a:moveTo>
                  <a:cubicBezTo>
                    <a:pt x="782574" y="839851"/>
                    <a:pt x="744601" y="834136"/>
                    <a:pt x="707771" y="827913"/>
                  </a:cubicBezTo>
                  <a:lnTo>
                    <a:pt x="714121" y="790321"/>
                  </a:lnTo>
                  <a:cubicBezTo>
                    <a:pt x="750570" y="796544"/>
                    <a:pt x="788035" y="802259"/>
                    <a:pt x="826389" y="807339"/>
                  </a:cubicBezTo>
                  <a:close/>
                  <a:moveTo>
                    <a:pt x="557149" y="797814"/>
                  </a:moveTo>
                  <a:cubicBezTo>
                    <a:pt x="518287" y="788797"/>
                    <a:pt x="481076" y="779145"/>
                    <a:pt x="445516" y="768858"/>
                  </a:cubicBezTo>
                  <a:lnTo>
                    <a:pt x="456057" y="732282"/>
                  </a:lnTo>
                  <a:cubicBezTo>
                    <a:pt x="490855" y="742315"/>
                    <a:pt x="527431" y="751840"/>
                    <a:pt x="565658" y="760730"/>
                  </a:cubicBezTo>
                  <a:close/>
                  <a:moveTo>
                    <a:pt x="299593" y="719201"/>
                  </a:moveTo>
                  <a:cubicBezTo>
                    <a:pt x="261112" y="703834"/>
                    <a:pt x="225806" y="687451"/>
                    <a:pt x="193929" y="670306"/>
                  </a:cubicBezTo>
                  <a:lnTo>
                    <a:pt x="211963" y="636778"/>
                  </a:lnTo>
                  <a:cubicBezTo>
                    <a:pt x="242316" y="653161"/>
                    <a:pt x="276352" y="668909"/>
                    <a:pt x="313690" y="683768"/>
                  </a:cubicBezTo>
                  <a:close/>
                  <a:moveTo>
                    <a:pt x="65913" y="578358"/>
                  </a:moveTo>
                  <a:cubicBezTo>
                    <a:pt x="33782" y="545592"/>
                    <a:pt x="11938" y="510032"/>
                    <a:pt x="3683" y="471805"/>
                  </a:cubicBezTo>
                  <a:lnTo>
                    <a:pt x="40894" y="463804"/>
                  </a:lnTo>
                  <a:cubicBezTo>
                    <a:pt x="47244" y="493014"/>
                    <a:pt x="64389" y="522478"/>
                    <a:pt x="93091" y="551688"/>
                  </a:cubicBezTo>
                  <a:close/>
                  <a:moveTo>
                    <a:pt x="0" y="438150"/>
                  </a:moveTo>
                  <a:lnTo>
                    <a:pt x="19050" y="438150"/>
                  </a:lnTo>
                  <a:lnTo>
                    <a:pt x="0" y="438150"/>
                  </a:lnTo>
                  <a:cubicBezTo>
                    <a:pt x="0" y="396748"/>
                    <a:pt x="16256" y="357759"/>
                    <a:pt x="44704" y="321818"/>
                  </a:cubicBezTo>
                  <a:lnTo>
                    <a:pt x="74549" y="345440"/>
                  </a:lnTo>
                  <a:cubicBezTo>
                    <a:pt x="50038" y="376428"/>
                    <a:pt x="38100" y="407289"/>
                    <a:pt x="38100" y="438150"/>
                  </a:cubicBezTo>
                  <a:close/>
                </a:path>
              </a:pathLst>
            </a:custGeom>
            <a:solidFill>
              <a:srgbClr val="F25022"/>
            </a:solidFill>
          </p:spPr>
          <p:txBody>
            <a:bodyPr/>
            <a:lstStyle/>
            <a:p>
              <a:pPr defTabSz="609630"/>
              <a:endParaRPr lang="es-CL" sz="1200">
                <a:solidFill>
                  <a:prstClr val="black"/>
                </a:solidFill>
                <a:latin typeface="Calibri"/>
              </a:endParaRPr>
            </a:p>
          </p:txBody>
        </p:sp>
      </p:grpSp>
      <p:grpSp>
        <p:nvGrpSpPr>
          <p:cNvPr id="217" name="Group 217"/>
          <p:cNvGrpSpPr/>
          <p:nvPr/>
        </p:nvGrpSpPr>
        <p:grpSpPr>
          <a:xfrm>
            <a:off x="10251374" y="5514869"/>
            <a:ext cx="1322725" cy="440908"/>
            <a:chOff x="0" y="0"/>
            <a:chExt cx="2628900" cy="876300"/>
          </a:xfrm>
        </p:grpSpPr>
        <p:sp>
          <p:nvSpPr>
            <p:cNvPr id="218" name="Freeform 218"/>
            <p:cNvSpPr/>
            <p:nvPr/>
          </p:nvSpPr>
          <p:spPr>
            <a:xfrm>
              <a:off x="0" y="0"/>
              <a:ext cx="2573528" cy="876300"/>
            </a:xfrm>
            <a:custGeom>
              <a:avLst/>
              <a:gdLst/>
              <a:ahLst/>
              <a:cxnLst/>
              <a:rect l="l" t="t" r="r" b="b"/>
              <a:pathLst>
                <a:path w="2573528" h="876300">
                  <a:moveTo>
                    <a:pt x="167132" y="221107"/>
                  </a:moveTo>
                  <a:cubicBezTo>
                    <a:pt x="198120" y="202692"/>
                    <a:pt x="233045" y="185293"/>
                    <a:pt x="271399" y="168783"/>
                  </a:cubicBezTo>
                  <a:lnTo>
                    <a:pt x="286385" y="203835"/>
                  </a:lnTo>
                  <a:cubicBezTo>
                    <a:pt x="249301" y="219710"/>
                    <a:pt x="215900" y="236474"/>
                    <a:pt x="186436" y="254000"/>
                  </a:cubicBezTo>
                  <a:close/>
                  <a:moveTo>
                    <a:pt x="416560" y="116078"/>
                  </a:moveTo>
                  <a:cubicBezTo>
                    <a:pt x="451866" y="105156"/>
                    <a:pt x="489077" y="94996"/>
                    <a:pt x="527812" y="85471"/>
                  </a:cubicBezTo>
                  <a:lnTo>
                    <a:pt x="536829" y="122428"/>
                  </a:lnTo>
                  <a:cubicBezTo>
                    <a:pt x="498729" y="131826"/>
                    <a:pt x="462280" y="141859"/>
                    <a:pt x="427736" y="152400"/>
                  </a:cubicBezTo>
                  <a:close/>
                  <a:moveTo>
                    <a:pt x="677926" y="53721"/>
                  </a:moveTo>
                  <a:cubicBezTo>
                    <a:pt x="714756" y="46990"/>
                    <a:pt x="752602" y="40894"/>
                    <a:pt x="791464" y="35433"/>
                  </a:cubicBezTo>
                  <a:lnTo>
                    <a:pt x="796798" y="73152"/>
                  </a:lnTo>
                  <a:cubicBezTo>
                    <a:pt x="758444" y="78613"/>
                    <a:pt x="720979" y="84709"/>
                    <a:pt x="684657" y="91186"/>
                  </a:cubicBezTo>
                  <a:close/>
                  <a:moveTo>
                    <a:pt x="943737" y="17272"/>
                  </a:moveTo>
                  <a:cubicBezTo>
                    <a:pt x="981202" y="13716"/>
                    <a:pt x="1019429" y="10668"/>
                    <a:pt x="1058291" y="8128"/>
                  </a:cubicBezTo>
                  <a:lnTo>
                    <a:pt x="1060704" y="46101"/>
                  </a:lnTo>
                  <a:cubicBezTo>
                    <a:pt x="1022223" y="48641"/>
                    <a:pt x="984504" y="51562"/>
                    <a:pt x="947420" y="55118"/>
                  </a:cubicBezTo>
                  <a:close/>
                  <a:moveTo>
                    <a:pt x="1211199" y="1270"/>
                  </a:moveTo>
                  <a:cubicBezTo>
                    <a:pt x="1245235" y="381"/>
                    <a:pt x="1279652" y="0"/>
                    <a:pt x="1314450" y="0"/>
                  </a:cubicBezTo>
                  <a:cubicBezTo>
                    <a:pt x="1318387" y="0"/>
                    <a:pt x="1322197" y="0"/>
                    <a:pt x="1326007" y="0"/>
                  </a:cubicBezTo>
                  <a:lnTo>
                    <a:pt x="1325880" y="38100"/>
                  </a:lnTo>
                  <a:cubicBezTo>
                    <a:pt x="1322070" y="38100"/>
                    <a:pt x="1318260" y="38100"/>
                    <a:pt x="1314323" y="38100"/>
                  </a:cubicBezTo>
                  <a:lnTo>
                    <a:pt x="1314323" y="19050"/>
                  </a:lnTo>
                  <a:lnTo>
                    <a:pt x="1314323" y="38100"/>
                  </a:lnTo>
                  <a:cubicBezTo>
                    <a:pt x="1279906" y="38100"/>
                    <a:pt x="1245743" y="38481"/>
                    <a:pt x="1212088" y="39370"/>
                  </a:cubicBezTo>
                  <a:close/>
                  <a:moveTo>
                    <a:pt x="1479931" y="41402"/>
                  </a:moveTo>
                  <a:cubicBezTo>
                    <a:pt x="1518666" y="42926"/>
                    <a:pt x="1557020" y="45085"/>
                    <a:pt x="1594612" y="47752"/>
                  </a:cubicBezTo>
                  <a:lnTo>
                    <a:pt x="1591945" y="85725"/>
                  </a:lnTo>
                  <a:cubicBezTo>
                    <a:pt x="1554734" y="83058"/>
                    <a:pt x="1516761" y="81026"/>
                    <a:pt x="1478407" y="79375"/>
                  </a:cubicBezTo>
                  <a:close/>
                  <a:moveTo>
                    <a:pt x="1745615" y="99822"/>
                  </a:moveTo>
                  <a:cubicBezTo>
                    <a:pt x="1784477" y="104267"/>
                    <a:pt x="1822450" y="109220"/>
                    <a:pt x="1859661" y="114808"/>
                  </a:cubicBezTo>
                  <a:lnTo>
                    <a:pt x="1854073" y="152527"/>
                  </a:lnTo>
                  <a:cubicBezTo>
                    <a:pt x="1817370" y="147066"/>
                    <a:pt x="1779778" y="142113"/>
                    <a:pt x="1741424" y="137668"/>
                  </a:cubicBezTo>
                  <a:close/>
                  <a:moveTo>
                    <a:pt x="2006473" y="179324"/>
                  </a:moveTo>
                  <a:cubicBezTo>
                    <a:pt x="2045335" y="187325"/>
                    <a:pt x="2082800" y="195961"/>
                    <a:pt x="2118741" y="205105"/>
                  </a:cubicBezTo>
                  <a:lnTo>
                    <a:pt x="2109216" y="242062"/>
                  </a:lnTo>
                  <a:cubicBezTo>
                    <a:pt x="2073910" y="233045"/>
                    <a:pt x="2036953" y="224536"/>
                    <a:pt x="1998726" y="216662"/>
                  </a:cubicBezTo>
                  <a:close/>
                  <a:moveTo>
                    <a:pt x="2258441" y="286639"/>
                  </a:moveTo>
                  <a:cubicBezTo>
                    <a:pt x="2297049" y="300101"/>
                    <a:pt x="2332990" y="314452"/>
                    <a:pt x="2366264" y="329565"/>
                  </a:cubicBezTo>
                  <a:lnTo>
                    <a:pt x="2350516" y="364236"/>
                  </a:lnTo>
                  <a:cubicBezTo>
                    <a:pt x="2318512" y="349631"/>
                    <a:pt x="2283587" y="335788"/>
                    <a:pt x="2245995" y="322580"/>
                  </a:cubicBezTo>
                  <a:close/>
                  <a:moveTo>
                    <a:pt x="2489200" y="443103"/>
                  </a:moveTo>
                  <a:cubicBezTo>
                    <a:pt x="2525141" y="469900"/>
                    <a:pt x="2553843" y="498602"/>
                    <a:pt x="2573528" y="529209"/>
                  </a:cubicBezTo>
                  <a:lnTo>
                    <a:pt x="2541524" y="549783"/>
                  </a:lnTo>
                  <a:cubicBezTo>
                    <a:pt x="2525014" y="524002"/>
                    <a:pt x="2499995" y="498475"/>
                    <a:pt x="2466594" y="473583"/>
                  </a:cubicBezTo>
                  <a:close/>
                  <a:moveTo>
                    <a:pt x="2566543" y="722757"/>
                  </a:moveTo>
                  <a:cubicBezTo>
                    <a:pt x="2551557" y="756920"/>
                    <a:pt x="2525522" y="788924"/>
                    <a:pt x="2490978" y="818515"/>
                  </a:cubicBezTo>
                  <a:lnTo>
                    <a:pt x="2466213" y="789559"/>
                  </a:lnTo>
                  <a:cubicBezTo>
                    <a:pt x="2497836" y="762508"/>
                    <a:pt x="2519553" y="734949"/>
                    <a:pt x="2531618" y="707517"/>
                  </a:cubicBezTo>
                  <a:close/>
                  <a:moveTo>
                    <a:pt x="2406650" y="684911"/>
                  </a:moveTo>
                  <a:cubicBezTo>
                    <a:pt x="2374011" y="700913"/>
                    <a:pt x="2338324" y="716280"/>
                    <a:pt x="2299843" y="730631"/>
                  </a:cubicBezTo>
                  <a:lnTo>
                    <a:pt x="2286508" y="694944"/>
                  </a:lnTo>
                  <a:cubicBezTo>
                    <a:pt x="2323973" y="680974"/>
                    <a:pt x="2358517" y="666242"/>
                    <a:pt x="2389759" y="650748"/>
                  </a:cubicBezTo>
                  <a:close/>
                  <a:moveTo>
                    <a:pt x="2136140" y="743204"/>
                  </a:moveTo>
                  <a:cubicBezTo>
                    <a:pt x="2100326" y="752983"/>
                    <a:pt x="2062988" y="762000"/>
                    <a:pt x="2024126" y="770509"/>
                  </a:cubicBezTo>
                  <a:lnTo>
                    <a:pt x="2015998" y="733298"/>
                  </a:lnTo>
                  <a:cubicBezTo>
                    <a:pt x="2054225" y="724916"/>
                    <a:pt x="2090928" y="716026"/>
                    <a:pt x="2126107" y="706501"/>
                  </a:cubicBezTo>
                  <a:close/>
                  <a:moveTo>
                    <a:pt x="1863344" y="762127"/>
                  </a:moveTo>
                  <a:cubicBezTo>
                    <a:pt x="1826387" y="768096"/>
                    <a:pt x="1788287" y="773430"/>
                    <a:pt x="1749425" y="778129"/>
                  </a:cubicBezTo>
                  <a:lnTo>
                    <a:pt x="1744726" y="740283"/>
                  </a:lnTo>
                  <a:cubicBezTo>
                    <a:pt x="1783207" y="735584"/>
                    <a:pt x="1820672" y="730250"/>
                    <a:pt x="1857248" y="724408"/>
                  </a:cubicBezTo>
                  <a:close/>
                  <a:moveTo>
                    <a:pt x="1590929" y="755777"/>
                  </a:moveTo>
                  <a:cubicBezTo>
                    <a:pt x="1553337" y="758698"/>
                    <a:pt x="1515110" y="761238"/>
                    <a:pt x="1476248" y="763016"/>
                  </a:cubicBezTo>
                  <a:lnTo>
                    <a:pt x="1474343" y="724916"/>
                  </a:lnTo>
                  <a:cubicBezTo>
                    <a:pt x="1512824" y="723011"/>
                    <a:pt x="1550670" y="720598"/>
                    <a:pt x="1587881" y="717677"/>
                  </a:cubicBezTo>
                  <a:close/>
                  <a:moveTo>
                    <a:pt x="1320165" y="729488"/>
                  </a:moveTo>
                  <a:cubicBezTo>
                    <a:pt x="1306322" y="729615"/>
                    <a:pt x="1292352" y="729742"/>
                    <a:pt x="1278382" y="729742"/>
                  </a:cubicBezTo>
                  <a:lnTo>
                    <a:pt x="1278382" y="857250"/>
                  </a:lnTo>
                  <a:lnTo>
                    <a:pt x="1278382" y="876300"/>
                  </a:lnTo>
                  <a:cubicBezTo>
                    <a:pt x="1253871" y="876300"/>
                    <a:pt x="1229487" y="876046"/>
                    <a:pt x="1205230" y="875665"/>
                  </a:cubicBezTo>
                  <a:lnTo>
                    <a:pt x="1205865" y="837565"/>
                  </a:lnTo>
                  <a:cubicBezTo>
                    <a:pt x="1229868" y="837946"/>
                    <a:pt x="1253998" y="838200"/>
                    <a:pt x="1278255" y="838200"/>
                  </a:cubicBezTo>
                  <a:cubicBezTo>
                    <a:pt x="1292098" y="838200"/>
                    <a:pt x="1305814" y="838073"/>
                    <a:pt x="1319530" y="837946"/>
                  </a:cubicBezTo>
                  <a:close/>
                  <a:moveTo>
                    <a:pt x="1088263" y="869950"/>
                  </a:moveTo>
                  <a:cubicBezTo>
                    <a:pt x="1049401" y="867791"/>
                    <a:pt x="1011174" y="864997"/>
                    <a:pt x="973709" y="861695"/>
                  </a:cubicBezTo>
                  <a:lnTo>
                    <a:pt x="977011" y="823722"/>
                  </a:lnTo>
                  <a:cubicBezTo>
                    <a:pt x="1014222" y="827024"/>
                    <a:pt x="1052068" y="829691"/>
                    <a:pt x="1090422" y="831850"/>
                  </a:cubicBezTo>
                  <a:close/>
                  <a:moveTo>
                    <a:pt x="821436" y="845058"/>
                  </a:moveTo>
                  <a:cubicBezTo>
                    <a:pt x="782574" y="839851"/>
                    <a:pt x="744601" y="834136"/>
                    <a:pt x="707771" y="827913"/>
                  </a:cubicBezTo>
                  <a:lnTo>
                    <a:pt x="714121" y="790321"/>
                  </a:lnTo>
                  <a:cubicBezTo>
                    <a:pt x="750570" y="796544"/>
                    <a:pt x="788035" y="802259"/>
                    <a:pt x="826389" y="807339"/>
                  </a:cubicBezTo>
                  <a:close/>
                  <a:moveTo>
                    <a:pt x="557149" y="797814"/>
                  </a:moveTo>
                  <a:cubicBezTo>
                    <a:pt x="518287" y="788797"/>
                    <a:pt x="481076" y="779145"/>
                    <a:pt x="445516" y="768858"/>
                  </a:cubicBezTo>
                  <a:lnTo>
                    <a:pt x="456057" y="732282"/>
                  </a:lnTo>
                  <a:cubicBezTo>
                    <a:pt x="490855" y="742315"/>
                    <a:pt x="527431" y="751840"/>
                    <a:pt x="565658" y="760730"/>
                  </a:cubicBezTo>
                  <a:close/>
                  <a:moveTo>
                    <a:pt x="299593" y="719201"/>
                  </a:moveTo>
                  <a:cubicBezTo>
                    <a:pt x="261112" y="703834"/>
                    <a:pt x="225806" y="687451"/>
                    <a:pt x="193929" y="670306"/>
                  </a:cubicBezTo>
                  <a:lnTo>
                    <a:pt x="211963" y="636778"/>
                  </a:lnTo>
                  <a:cubicBezTo>
                    <a:pt x="242316" y="653161"/>
                    <a:pt x="276352" y="668909"/>
                    <a:pt x="313690" y="683768"/>
                  </a:cubicBezTo>
                  <a:close/>
                  <a:moveTo>
                    <a:pt x="65913" y="578358"/>
                  </a:moveTo>
                  <a:cubicBezTo>
                    <a:pt x="33782" y="545592"/>
                    <a:pt x="11938" y="510032"/>
                    <a:pt x="3683" y="471805"/>
                  </a:cubicBezTo>
                  <a:lnTo>
                    <a:pt x="40894" y="463804"/>
                  </a:lnTo>
                  <a:cubicBezTo>
                    <a:pt x="47244" y="493014"/>
                    <a:pt x="64389" y="522478"/>
                    <a:pt x="93091" y="551688"/>
                  </a:cubicBezTo>
                  <a:close/>
                  <a:moveTo>
                    <a:pt x="0" y="438150"/>
                  </a:moveTo>
                  <a:lnTo>
                    <a:pt x="19050" y="438150"/>
                  </a:lnTo>
                  <a:lnTo>
                    <a:pt x="0" y="438150"/>
                  </a:lnTo>
                  <a:cubicBezTo>
                    <a:pt x="0" y="396748"/>
                    <a:pt x="16256" y="357759"/>
                    <a:pt x="44704" y="321818"/>
                  </a:cubicBezTo>
                  <a:lnTo>
                    <a:pt x="74549" y="345440"/>
                  </a:lnTo>
                  <a:cubicBezTo>
                    <a:pt x="50038" y="376428"/>
                    <a:pt x="38100" y="407289"/>
                    <a:pt x="38100" y="438150"/>
                  </a:cubicBezTo>
                  <a:close/>
                </a:path>
              </a:pathLst>
            </a:custGeom>
            <a:solidFill>
              <a:srgbClr val="F25022"/>
            </a:solidFill>
          </p:spPr>
          <p:txBody>
            <a:bodyPr/>
            <a:lstStyle/>
            <a:p>
              <a:pPr defTabSz="609630"/>
              <a:endParaRPr lang="es-CL" sz="1200">
                <a:solidFill>
                  <a:prstClr val="black"/>
                </a:solidFill>
                <a:latin typeface="Calibri"/>
              </a:endParaRPr>
            </a:p>
          </p:txBody>
        </p:sp>
      </p:grpSp>
      <p:sp>
        <p:nvSpPr>
          <p:cNvPr id="219" name="Freeform 219" descr="Imagen que contiene tabla  Descripción generada automáticamente"/>
          <p:cNvSpPr/>
          <p:nvPr/>
        </p:nvSpPr>
        <p:spPr>
          <a:xfrm>
            <a:off x="1549422" y="5109028"/>
            <a:ext cx="464453" cy="524009"/>
          </a:xfrm>
          <a:custGeom>
            <a:avLst/>
            <a:gdLst/>
            <a:ahLst/>
            <a:cxnLst/>
            <a:rect l="l" t="t" r="r" b="b"/>
            <a:pathLst>
              <a:path w="696679" h="786014">
                <a:moveTo>
                  <a:pt x="0" y="0"/>
                </a:moveTo>
                <a:lnTo>
                  <a:pt x="696679" y="0"/>
                </a:lnTo>
                <a:lnTo>
                  <a:pt x="696679" y="786014"/>
                </a:lnTo>
                <a:lnTo>
                  <a:pt x="0" y="786014"/>
                </a:lnTo>
                <a:lnTo>
                  <a:pt x="0" y="0"/>
                </a:lnTo>
                <a:close/>
              </a:path>
            </a:pathLst>
          </a:custGeom>
          <a:blipFill>
            <a:blip r:embed="rId59">
              <a:extLst>
                <a:ext uri="{28A0092B-C50C-407E-A947-70E740481C1C}">
                  <a14:useLocalDpi xmlns:a14="http://schemas.microsoft.com/office/drawing/2010/main"/>
                </a:ext>
              </a:extLst>
            </a:blip>
            <a:stretch>
              <a:fillRect l="-6411" r="-6411"/>
            </a:stretch>
          </a:blipFill>
        </p:spPr>
        <p:txBody>
          <a:bodyPr/>
          <a:lstStyle/>
          <a:p>
            <a:pPr defTabSz="609630"/>
            <a:endParaRPr lang="es-CL" sz="1200">
              <a:solidFill>
                <a:prstClr val="black"/>
              </a:solidFill>
              <a:latin typeface="Calibri"/>
            </a:endParaRPr>
          </a:p>
        </p:txBody>
      </p:sp>
      <p:sp>
        <p:nvSpPr>
          <p:cNvPr id="220" name="TextBox 220"/>
          <p:cNvSpPr txBox="1"/>
          <p:nvPr/>
        </p:nvSpPr>
        <p:spPr>
          <a:xfrm>
            <a:off x="590962" y="1220312"/>
            <a:ext cx="2000371" cy="692497"/>
          </a:xfrm>
          <a:prstGeom prst="rect">
            <a:avLst/>
          </a:prstGeom>
        </p:spPr>
        <p:txBody>
          <a:bodyPr lIns="0" tIns="0" rIns="0" bIns="0" rtlCol="0" anchor="t">
            <a:spAutoFit/>
          </a:bodyPr>
          <a:lstStyle/>
          <a:p>
            <a:pPr defTabSz="609630">
              <a:lnSpc>
                <a:spcPts val="1811"/>
              </a:lnSpc>
              <a:spcBef>
                <a:spcPct val="0"/>
              </a:spcBef>
            </a:pPr>
            <a:r>
              <a:rPr lang="en-US" sz="1509">
                <a:solidFill>
                  <a:srgbClr val="426BD8"/>
                </a:solidFill>
                <a:latin typeface="TT Commons Pro"/>
                <a:ea typeface="TT Commons Pro"/>
                <a:cs typeface="TT Commons Pro"/>
                <a:sym typeface="TT Commons Pro"/>
              </a:rPr>
              <a:t>Plataforma </a:t>
            </a:r>
            <a:r>
              <a:rPr lang="en-US" sz="1509" err="1">
                <a:solidFill>
                  <a:srgbClr val="426BD8"/>
                </a:solidFill>
                <a:latin typeface="TT Commons Pro"/>
                <a:ea typeface="TT Commons Pro"/>
                <a:cs typeface="TT Commons Pro"/>
                <a:sym typeface="TT Commons Pro"/>
              </a:rPr>
              <a:t>Integrada</a:t>
            </a:r>
            <a:r>
              <a:rPr lang="en-US" sz="1509">
                <a:solidFill>
                  <a:srgbClr val="426BD8"/>
                </a:solidFill>
                <a:latin typeface="TT Commons Pro"/>
                <a:ea typeface="TT Commons Pro"/>
                <a:cs typeface="TT Commons Pro"/>
                <a:sym typeface="TT Commons Pro"/>
              </a:rPr>
              <a:t> de </a:t>
            </a:r>
          </a:p>
          <a:p>
            <a:pPr defTabSz="609630">
              <a:lnSpc>
                <a:spcPts val="1811"/>
              </a:lnSpc>
              <a:spcBef>
                <a:spcPct val="0"/>
              </a:spcBef>
            </a:pPr>
            <a:r>
              <a:rPr lang="en-US" sz="1509">
                <a:solidFill>
                  <a:srgbClr val="426BD8"/>
                </a:solidFill>
                <a:latin typeface="TT Commons Pro"/>
                <a:ea typeface="TT Commons Pro"/>
                <a:cs typeface="TT Commons Pro"/>
                <a:sym typeface="TT Commons Pro"/>
              </a:rPr>
              <a:t>Co-</a:t>
            </a:r>
            <a:r>
              <a:rPr lang="en-US" sz="1509" err="1">
                <a:solidFill>
                  <a:srgbClr val="426BD8"/>
                </a:solidFill>
                <a:latin typeface="TT Commons Pro"/>
                <a:ea typeface="TT Commons Pro"/>
                <a:cs typeface="TT Commons Pro"/>
                <a:sym typeface="TT Commons Pro"/>
              </a:rPr>
              <a:t>Investigación</a:t>
            </a:r>
            <a:r>
              <a:rPr lang="en-US" sz="1509">
                <a:solidFill>
                  <a:srgbClr val="426BD8"/>
                </a:solidFill>
                <a:latin typeface="TT Commons Pro"/>
                <a:ea typeface="TT Commons Pro"/>
                <a:cs typeface="TT Commons Pro"/>
                <a:sym typeface="TT Commons Pro"/>
              </a:rPr>
              <a:t> y</a:t>
            </a:r>
          </a:p>
          <a:p>
            <a:pPr defTabSz="609630">
              <a:lnSpc>
                <a:spcPts val="1811"/>
              </a:lnSpc>
              <a:spcBef>
                <a:spcPct val="0"/>
              </a:spcBef>
            </a:pPr>
            <a:r>
              <a:rPr lang="en-US" sz="1509" err="1">
                <a:solidFill>
                  <a:srgbClr val="426BD8"/>
                </a:solidFill>
                <a:latin typeface="TT Commons Pro"/>
                <a:ea typeface="TT Commons Pro"/>
                <a:cs typeface="TT Commons Pro"/>
                <a:sym typeface="TT Commons Pro"/>
              </a:rPr>
              <a:t>Colaboración</a:t>
            </a:r>
            <a:endParaRPr lang="en-US" sz="1509">
              <a:solidFill>
                <a:srgbClr val="426BD8"/>
              </a:solidFill>
              <a:latin typeface="TT Commons Pro"/>
              <a:ea typeface="TT Commons Pro"/>
              <a:cs typeface="TT Commons Pro"/>
              <a:sym typeface="TT Commons Pro"/>
            </a:endParaRPr>
          </a:p>
        </p:txBody>
      </p:sp>
      <p:sp>
        <p:nvSpPr>
          <p:cNvPr id="221" name="Freeform 221" descr="Microscope outline"/>
          <p:cNvSpPr/>
          <p:nvPr/>
        </p:nvSpPr>
        <p:spPr>
          <a:xfrm>
            <a:off x="3049138" y="1453330"/>
            <a:ext cx="362266" cy="362266"/>
          </a:xfrm>
          <a:custGeom>
            <a:avLst/>
            <a:gdLst/>
            <a:ahLst/>
            <a:cxnLst/>
            <a:rect l="l" t="t" r="r" b="b"/>
            <a:pathLst>
              <a:path w="543399" h="543399">
                <a:moveTo>
                  <a:pt x="0" y="0"/>
                </a:moveTo>
                <a:lnTo>
                  <a:pt x="543400" y="0"/>
                </a:lnTo>
                <a:lnTo>
                  <a:pt x="543400" y="543400"/>
                </a:lnTo>
                <a:lnTo>
                  <a:pt x="0" y="543400"/>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pPr defTabSz="609630"/>
            <a:endParaRPr lang="es-CL" sz="120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st="7920" end="9731.102"/>
                </p14:media>
              </p:ext>
            </p:extLst>
          </p:nvPr>
        </p:nvPicPr>
        <p:blipFill>
          <a:blip r:embed="rId4"/>
          <a:srcRect/>
          <a:stretch>
            <a:fillRect/>
          </a:stretch>
        </p:blipFill>
        <p:spPr>
          <a:xfrm>
            <a:off x="-114937" y="-12290"/>
            <a:ext cx="12421875" cy="6987305"/>
          </a:xfrm>
          <a:prstGeom prst="rect">
            <a:avLst/>
          </a:prstGeom>
        </p:spPr>
      </p:pic>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94D8B8AE832C544ABFF6885D34AC421" ma:contentTypeVersion="19" ma:contentTypeDescription="Crear nuevo documento." ma:contentTypeScope="" ma:versionID="a0122888027ef04ed398fdb9cce88e9c">
  <xsd:schema xmlns:xsd="http://www.w3.org/2001/XMLSchema" xmlns:xs="http://www.w3.org/2001/XMLSchema" xmlns:p="http://schemas.microsoft.com/office/2006/metadata/properties" xmlns:ns2="e30efebd-e1f5-4dd0-8d05-209c2abfcaf1" xmlns:ns3="059c1c8c-6dcb-4989-8e51-40361b668b9c" targetNamespace="http://schemas.microsoft.com/office/2006/metadata/properties" ma:root="true" ma:fieldsID="0a3d07bb75c8d3b0b78a5f8e97fa9d10" ns2:_="" ns3:_="">
    <xsd:import namespace="e30efebd-e1f5-4dd0-8d05-209c2abfcaf1"/>
    <xsd:import namespace="059c1c8c-6dcb-4989-8e51-40361b668b9c"/>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efebd-e1f5-4dd0-8d05-209c2abfc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56669f41-4c8c-421b-98ab-746945eaab4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9c1c8c-6dcb-4989-8e51-40361b668b9c"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e7f90cd-dacf-44d1-84a3-e595f375f2b5}" ma:internalName="TaxCatchAll" ma:showField="CatchAllData" ma:web="059c1c8c-6dcb-4989-8e51-40361b668b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59c1c8c-6dcb-4989-8e51-40361b668b9c" xsi:nil="true"/>
    <lcf76f155ced4ddcb4097134ff3c332f xmlns="e30efebd-e1f5-4dd0-8d05-209c2abfca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7E8C95-E23B-48E4-B0FE-6589DCE4157E}">
  <ds:schemaRefs>
    <ds:schemaRef ds:uri="http://schemas.microsoft.com/sharepoint/v3/contenttype/forms"/>
  </ds:schemaRefs>
</ds:datastoreItem>
</file>

<file path=customXml/itemProps2.xml><?xml version="1.0" encoding="utf-8"?>
<ds:datastoreItem xmlns:ds="http://schemas.openxmlformats.org/officeDocument/2006/customXml" ds:itemID="{B9F3D181-0080-4118-9685-A03E81559308}">
  <ds:schemaRefs>
    <ds:schemaRef ds:uri="059c1c8c-6dcb-4989-8e51-40361b668b9c"/>
    <ds:schemaRef ds:uri="e30efebd-e1f5-4dd0-8d05-209c2abfca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ED3621-7265-43CC-A2DB-CCB8B8E09D6D}">
  <ds:schemaRefs>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dcmitype/"/>
    <ds:schemaRef ds:uri="059c1c8c-6dcb-4989-8e51-40361b668b9c"/>
    <ds:schemaRef ds:uri="e30efebd-e1f5-4dd0-8d05-209c2abfcaf1"/>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TotalTime>
  <Words>822</Words>
  <Application>Microsoft Office PowerPoint</Application>
  <PresentationFormat>Panorámica</PresentationFormat>
  <Paragraphs>150</Paragraphs>
  <Slides>13</Slides>
  <Notes>0</Notes>
  <HiddenSlides>0</HiddenSlides>
  <MMClips>1</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13</vt:i4>
      </vt:variant>
    </vt:vector>
  </HeadingPairs>
  <TitlesOfParts>
    <vt:vector size="26" baseType="lpstr">
      <vt:lpstr>Aptos</vt:lpstr>
      <vt:lpstr>Arial</vt:lpstr>
      <vt:lpstr>Calibri</vt:lpstr>
      <vt:lpstr>Calibri Light</vt:lpstr>
      <vt:lpstr>Segoe UI</vt:lpstr>
      <vt:lpstr>Segoe UI Semibold</vt:lpstr>
      <vt:lpstr>Segoe UI Semilight</vt:lpstr>
      <vt:lpstr>TT Commons Pro</vt:lpstr>
      <vt:lpstr>TT Commons Pro Bold</vt:lpstr>
      <vt:lpstr>TT Commons Pro Italics</vt:lpstr>
      <vt:lpstr>Tema de Office</vt:lpstr>
      <vt:lpstr>Diseño personalizado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 Lo Crea SPA</dc:creator>
  <cp:lastModifiedBy>Johnny Marcos</cp:lastModifiedBy>
  <cp:revision>9</cp:revision>
  <dcterms:created xsi:type="dcterms:W3CDTF">2021-08-02T15:22:26Z</dcterms:created>
  <dcterms:modified xsi:type="dcterms:W3CDTF">2025-08-19T20:54:37Z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0x010100294D8B8AE832C544ABFF6885D34AC421</vt:lpwstr>
  </property>
  <property fmtid="{D5CDD505-2E9C-101B-9397-08002B2CF9AE}" pid="3" name="MediaServiceImageTags">
    <vt:lpwstr/>
  </property>
</Properties>
</file>