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7"/>
  </p:notesMasterIdLst>
  <p:sldIdLst>
    <p:sldId id="258" r:id="rId3"/>
    <p:sldId id="273" r:id="rId4"/>
    <p:sldId id="265" r:id="rId5"/>
    <p:sldId id="274" r:id="rId6"/>
    <p:sldId id="275" r:id="rId7"/>
    <p:sldId id="277" r:id="rId8"/>
    <p:sldId id="278" r:id="rId9"/>
    <p:sldId id="285" r:id="rId10"/>
    <p:sldId id="288" r:id="rId11"/>
    <p:sldId id="289" r:id="rId12"/>
    <p:sldId id="291" r:id="rId13"/>
    <p:sldId id="294" r:id="rId14"/>
    <p:sldId id="296" r:id="rId15"/>
    <p:sldId id="297" r:id="rId16"/>
    <p:sldId id="298" r:id="rId17"/>
    <p:sldId id="303" r:id="rId18"/>
    <p:sldId id="304" r:id="rId19"/>
    <p:sldId id="306" r:id="rId20"/>
    <p:sldId id="308" r:id="rId21"/>
    <p:sldId id="310" r:id="rId22"/>
    <p:sldId id="311" r:id="rId23"/>
    <p:sldId id="312" r:id="rId24"/>
    <p:sldId id="315" r:id="rId25"/>
    <p:sldId id="318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388"/>
  </p:normalViewPr>
  <p:slideViewPr>
    <p:cSldViewPr>
      <p:cViewPr varScale="1">
        <p:scale>
          <a:sx n="76" d="100"/>
          <a:sy n="76" d="100"/>
        </p:scale>
        <p:origin x="216" y="6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8CE3B-6684-F244-AD16-68BC247CF867}" type="datetimeFigureOut">
              <a:rPr lang="en-CO" smtClean="0"/>
              <a:t>20/08/25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2BC51-A229-2F4D-A380-4454644269B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382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2BC51-A229-2F4D-A380-4454644269BE}" type="slidenum">
              <a:rPr lang="en-CO" smtClean="0"/>
              <a:t>2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12223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61566" y="2252852"/>
            <a:ext cx="3735323" cy="13352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2457" y="3620515"/>
            <a:ext cx="4166235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8847" y="6461809"/>
            <a:ext cx="2842260" cy="107722"/>
          </a:xfrm>
        </p:spPr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</a:t>
            </a:r>
            <a:r>
              <a:rPr lang="es-ES" dirty="0"/>
              <a:t>5</a:t>
            </a:r>
            <a:r>
              <a:rPr dirty="0"/>
              <a:t>,</a:t>
            </a:r>
            <a:r>
              <a:rPr spc="35" dirty="0"/>
              <a:t> </a:t>
            </a:r>
            <a:r>
              <a:rPr dirty="0"/>
              <a:t>Amazon</a:t>
            </a:r>
            <a:r>
              <a:rPr spc="15" dirty="0"/>
              <a:t> </a:t>
            </a:r>
            <a:r>
              <a:rPr dirty="0"/>
              <a:t>Web</a:t>
            </a:r>
            <a:r>
              <a:rPr spc="25" dirty="0"/>
              <a:t> </a:t>
            </a:r>
            <a:r>
              <a:rPr spc="-10" dirty="0"/>
              <a:t>Services,</a:t>
            </a:r>
            <a:r>
              <a:rPr spc="25" dirty="0"/>
              <a:t> </a:t>
            </a:r>
            <a:r>
              <a:rPr spc="-35" dirty="0"/>
              <a:t>Inc.</a:t>
            </a:r>
            <a:r>
              <a:rPr spc="2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its</a:t>
            </a:r>
            <a:r>
              <a:rPr spc="5" dirty="0"/>
              <a:t> </a:t>
            </a:r>
            <a:r>
              <a:rPr spc="-25" dirty="0"/>
              <a:t>affiliates.</a:t>
            </a:r>
            <a:r>
              <a:rPr spc="-1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9F29F-FB70-4479-9632-85DE31461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038" y="1365662"/>
            <a:ext cx="11430000" cy="3293209"/>
          </a:xfrm>
        </p:spPr>
        <p:txBody>
          <a:bodyPr vert="horz" wrap="square" lIns="0" tIns="45720" rIns="0" bIns="45720" rtlCol="0">
            <a:spAutoFit/>
          </a:bodyPr>
          <a:lstStyle>
            <a:lvl1pPr marL="0" indent="0">
              <a:spcAft>
                <a:spcPts val="3000"/>
              </a:spcAft>
              <a:buNone/>
              <a:defRPr lang="en-US" sz="2400" smtClean="0"/>
            </a:lvl1pPr>
            <a:lvl2pPr marL="0" indent="0">
              <a:spcAft>
                <a:spcPts val="3000"/>
              </a:spcAft>
              <a:buNone/>
              <a:defRPr lang="en-US" sz="2400" smtClean="0"/>
            </a:lvl2pPr>
            <a:lvl3pPr marL="0" indent="0">
              <a:spcAft>
                <a:spcPts val="3000"/>
              </a:spcAft>
              <a:buNone/>
              <a:defRPr lang="en-US" sz="2400" smtClean="0"/>
            </a:lvl3pPr>
            <a:lvl4pPr marL="0" indent="0">
              <a:spcAft>
                <a:spcPts val="3000"/>
              </a:spcAft>
              <a:buNone/>
              <a:defRPr lang="en-US" sz="2400" smtClean="0"/>
            </a:lvl4pPr>
            <a:lvl5pPr marL="0" indent="0">
              <a:spcAft>
                <a:spcPts val="3000"/>
              </a:spcAft>
              <a:buNone/>
              <a:defRPr lang="en-US" sz="2400"/>
            </a:lvl5pPr>
          </a:lstStyle>
          <a:p>
            <a:pPr marL="228600" lvl="0" indent="-2286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Enter agenda items</a:t>
            </a:r>
          </a:p>
          <a:p>
            <a:pPr marL="457200" lvl="1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Second level</a:t>
            </a:r>
          </a:p>
          <a:p>
            <a:pPr marL="457200" lvl="2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marL="457200" lvl="3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457200" lvl="4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5166B-DC8C-4D02-820A-E0D358716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377"/>
            <a:ext cx="114300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 layout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7C718-E775-4DF5-9FB4-61276188D5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4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C80C750-A3DA-DD57-9D7D-AE81CEF72200}"/>
              </a:ext>
            </a:extLst>
          </p:cNvPr>
          <p:cNvSpPr/>
          <p:nvPr userDrawn="1"/>
        </p:nvSpPr>
        <p:spPr>
          <a:xfrm>
            <a:off x="6096000" y="342900"/>
            <a:ext cx="5753100" cy="5867400"/>
          </a:xfrm>
          <a:prstGeom prst="roundRect">
            <a:avLst>
              <a:gd name="adj" fmla="val 416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9F29F-FB70-4479-9632-85DE31461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8415" y="582592"/>
            <a:ext cx="5246370" cy="5349916"/>
          </a:xfrm>
          <a:prstGeom prst="rect">
            <a:avLst/>
          </a:prstGeom>
          <a:noFill/>
        </p:spPr>
        <p:txBody>
          <a:bodyPr vert="horz" wrap="square" lIns="0" tIns="91440" rIns="0" bIns="274320" rtlCol="0">
            <a:normAutofit/>
          </a:bodyPr>
          <a:lstStyle>
            <a:lvl1pPr marL="0" indent="0">
              <a:spcAft>
                <a:spcPts val="3000"/>
              </a:spcAft>
              <a:buNone/>
              <a:defRPr lang="en-US" sz="2400" smtClean="0"/>
            </a:lvl1pPr>
            <a:lvl2pPr marL="0" indent="0">
              <a:spcAft>
                <a:spcPts val="3000"/>
              </a:spcAft>
              <a:buNone/>
              <a:defRPr lang="en-US" sz="2400" smtClean="0"/>
            </a:lvl2pPr>
            <a:lvl3pPr marL="0" indent="0">
              <a:spcAft>
                <a:spcPts val="3000"/>
              </a:spcAft>
              <a:buNone/>
              <a:defRPr lang="en-US" sz="2400" smtClean="0"/>
            </a:lvl3pPr>
            <a:lvl4pPr marL="0" indent="0">
              <a:spcAft>
                <a:spcPts val="3000"/>
              </a:spcAft>
              <a:buNone/>
              <a:defRPr lang="en-US" sz="2400" smtClean="0"/>
            </a:lvl4pPr>
            <a:lvl5pPr marL="0" indent="0">
              <a:spcAft>
                <a:spcPts val="3000"/>
              </a:spcAft>
              <a:buNone/>
              <a:defRPr lang="en-US" sz="2400"/>
            </a:lvl5pPr>
          </a:lstStyle>
          <a:p>
            <a:pPr marL="228600" lvl="0" indent="-228600">
              <a:spcAft>
                <a:spcPts val="3000"/>
              </a:spcAft>
              <a:buClr>
                <a:schemeClr val="tx1"/>
              </a:buClr>
            </a:pPr>
            <a:r>
              <a:rPr lang="en-US"/>
              <a:t>Enter agenda items</a:t>
            </a:r>
          </a:p>
          <a:p>
            <a:pPr marL="457200" lvl="1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Second level</a:t>
            </a:r>
          </a:p>
          <a:p>
            <a:pPr marL="457200" lvl="2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Third level</a:t>
            </a:r>
          </a:p>
          <a:p>
            <a:pPr marL="457200" lvl="3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Fourth level</a:t>
            </a:r>
          </a:p>
          <a:p>
            <a:pPr marL="457200" lvl="4" indent="-457200">
              <a:spcAft>
                <a:spcPts val="3000"/>
              </a:spcAft>
              <a:buClr>
                <a:schemeClr val="tx1"/>
              </a:buClr>
            </a:pPr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5166B-DC8C-4D02-820A-E0D358716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2938462"/>
            <a:ext cx="5219700" cy="63817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Agenda layout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950FD9-0857-BC4D-D724-141D5EC11C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8415" y="5720715"/>
            <a:ext cx="228600" cy="2286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622D6-3F16-A260-3FBE-FA9B9C6F20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14">
            <a:extLst>
              <a:ext uri="{FF2B5EF4-FFF2-40B4-BE49-F238E27FC236}">
                <a16:creationId xmlns:a16="http://schemas.microsoft.com/office/drawing/2014/main" id="{90CAB64E-C3D8-D3B4-BDBE-B1CFA3F66B17}"/>
              </a:ext>
            </a:extLst>
          </p:cNvPr>
          <p:cNvSpPr/>
          <p:nvPr userDrawn="1"/>
        </p:nvSpPr>
        <p:spPr>
          <a:xfrm>
            <a:off x="421483" y="4085415"/>
            <a:ext cx="3600196" cy="1792653"/>
          </a:xfrm>
          <a:prstGeom prst="roundRect">
            <a:avLst>
              <a:gd name="adj" fmla="val 739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9" name="Rectangle: Rounded Corners 14">
            <a:extLst>
              <a:ext uri="{FF2B5EF4-FFF2-40B4-BE49-F238E27FC236}">
                <a16:creationId xmlns:a16="http://schemas.microsoft.com/office/drawing/2014/main" id="{AC58A4AF-5F75-90B5-E2D5-B6AD307D8E47}"/>
              </a:ext>
            </a:extLst>
          </p:cNvPr>
          <p:cNvSpPr/>
          <p:nvPr userDrawn="1"/>
        </p:nvSpPr>
        <p:spPr>
          <a:xfrm>
            <a:off x="421483" y="1954198"/>
            <a:ext cx="3600196" cy="1792653"/>
          </a:xfrm>
          <a:prstGeom prst="roundRect">
            <a:avLst>
              <a:gd name="adj" fmla="val 739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059F353-311B-F409-C62D-0FFAB22CC7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02543" y="2794197"/>
            <a:ext cx="1884680" cy="4001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F7711304-137D-F984-FCB7-ABDFAF726F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0756" y="2388859"/>
            <a:ext cx="876106" cy="92333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US" sz="5400" b="1" i="0" kern="12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47" name="Text Placeholder 37">
            <a:extLst>
              <a:ext uri="{FF2B5EF4-FFF2-40B4-BE49-F238E27FC236}">
                <a16:creationId xmlns:a16="http://schemas.microsoft.com/office/drawing/2014/main" id="{953B5177-9BDA-5DF1-2654-40F84CED96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02543" y="4925414"/>
            <a:ext cx="1884680" cy="4001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48" name="Text Placeholder 37">
            <a:extLst>
              <a:ext uri="{FF2B5EF4-FFF2-40B4-BE49-F238E27FC236}">
                <a16:creationId xmlns:a16="http://schemas.microsoft.com/office/drawing/2014/main" id="{7BC2DADC-7A2D-0BE5-97F0-FB06ADCD45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0756" y="4520076"/>
            <a:ext cx="876106" cy="92333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US" sz="5400" b="1" i="0" kern="12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D24A8-EBF2-4C49-BC69-1DFF588B4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61315"/>
            <a:ext cx="11430000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 layout</a:t>
            </a:r>
          </a:p>
        </p:txBody>
      </p:sp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A5B475CB-72C2-5DA6-7F4B-A11AA9DCF4BD}"/>
              </a:ext>
            </a:extLst>
          </p:cNvPr>
          <p:cNvSpPr/>
          <p:nvPr userDrawn="1"/>
        </p:nvSpPr>
        <p:spPr>
          <a:xfrm>
            <a:off x="8248904" y="1954198"/>
            <a:ext cx="3600196" cy="1792653"/>
          </a:xfrm>
          <a:prstGeom prst="roundRect">
            <a:avLst>
              <a:gd name="adj" fmla="val 739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98BA58F2-33BE-123D-9CEF-7FFCF6EB2A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29964" y="2794197"/>
            <a:ext cx="1884680" cy="4001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5" name="Text Placeholder 37">
            <a:extLst>
              <a:ext uri="{FF2B5EF4-FFF2-40B4-BE49-F238E27FC236}">
                <a16:creationId xmlns:a16="http://schemas.microsoft.com/office/drawing/2014/main" id="{7D8258AA-317E-2D75-0695-DAF7CA706EC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98177" y="2388859"/>
            <a:ext cx="876106" cy="92333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US" sz="5400" b="1" i="0" kern="12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6FC7776F-E0BD-07D6-3B13-FA34C298FA42}"/>
              </a:ext>
            </a:extLst>
          </p:cNvPr>
          <p:cNvSpPr/>
          <p:nvPr userDrawn="1"/>
        </p:nvSpPr>
        <p:spPr>
          <a:xfrm>
            <a:off x="4335193" y="1954198"/>
            <a:ext cx="3600196" cy="1792653"/>
          </a:xfrm>
          <a:prstGeom prst="roundRect">
            <a:avLst>
              <a:gd name="adj" fmla="val 739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7" name="Text Placeholder 37">
            <a:extLst>
              <a:ext uri="{FF2B5EF4-FFF2-40B4-BE49-F238E27FC236}">
                <a16:creationId xmlns:a16="http://schemas.microsoft.com/office/drawing/2014/main" id="{22CD3051-126F-857F-1DC9-D67B4E2B2B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16253" y="2794197"/>
            <a:ext cx="1884680" cy="4001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8" name="Text Placeholder 37">
            <a:extLst>
              <a:ext uri="{FF2B5EF4-FFF2-40B4-BE49-F238E27FC236}">
                <a16:creationId xmlns:a16="http://schemas.microsoft.com/office/drawing/2014/main" id="{5B8DF3FE-9334-6C10-0274-C5A73AFEE1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4466" y="2388859"/>
            <a:ext cx="876106" cy="92333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US" sz="5400" b="1" i="0" kern="12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0" name="Rectangle: Rounded Corners 14">
            <a:extLst>
              <a:ext uri="{FF2B5EF4-FFF2-40B4-BE49-F238E27FC236}">
                <a16:creationId xmlns:a16="http://schemas.microsoft.com/office/drawing/2014/main" id="{F1D15092-6C97-448C-5A10-94969E090303}"/>
              </a:ext>
            </a:extLst>
          </p:cNvPr>
          <p:cNvSpPr/>
          <p:nvPr userDrawn="1"/>
        </p:nvSpPr>
        <p:spPr>
          <a:xfrm>
            <a:off x="4335193" y="4085415"/>
            <a:ext cx="3600196" cy="1792653"/>
          </a:xfrm>
          <a:prstGeom prst="roundRect">
            <a:avLst>
              <a:gd name="adj" fmla="val 739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73E22F3E-D239-535A-31BB-7FA69E425A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16253" y="4925414"/>
            <a:ext cx="1884680" cy="4001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86E3BFD3-9F94-F9A8-81E8-0EB2B39F6B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4466" y="4520076"/>
            <a:ext cx="876106" cy="92333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US" sz="5400" b="1" i="0" kern="12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3" name="Rectangle: Rounded Corners 14">
            <a:extLst>
              <a:ext uri="{FF2B5EF4-FFF2-40B4-BE49-F238E27FC236}">
                <a16:creationId xmlns:a16="http://schemas.microsoft.com/office/drawing/2014/main" id="{668F1842-A029-8577-1313-202C5B12D1E5}"/>
              </a:ext>
            </a:extLst>
          </p:cNvPr>
          <p:cNvSpPr/>
          <p:nvPr userDrawn="1"/>
        </p:nvSpPr>
        <p:spPr>
          <a:xfrm>
            <a:off x="8251327" y="4085415"/>
            <a:ext cx="3600196" cy="1792653"/>
          </a:xfrm>
          <a:prstGeom prst="roundRect">
            <a:avLst>
              <a:gd name="adj" fmla="val 739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>
              <a:latin typeface="+mn-lt"/>
            </a:endParaRP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DE014517-16BD-2C94-81FC-CDCCF037A9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32387" y="4925414"/>
            <a:ext cx="1884680" cy="40011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+mn-lt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9284299F-26A3-0F49-D21E-DA27D1F3DCB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00600" y="4520076"/>
            <a:ext cx="876106" cy="92333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lang="en-US" sz="5400" b="1" i="0" kern="1200" spc="-150" dirty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C4DF39-1F49-DBC8-F6FD-876FE463A1E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73FA-018C-42B4-99E2-A1521E83A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-647700"/>
            <a:ext cx="12479867" cy="638175"/>
          </a:xfrm>
        </p:spPr>
        <p:txBody>
          <a:bodyPr/>
          <a:lstStyle>
            <a:lvl1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Blank layout (enter descriptive title here for accessibility)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351B0B-4730-A5F7-9C73-DBFF43EC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3966A8-AECE-9EF1-2847-B761F8CE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0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B2D-B36B-40AC-9254-12739BCD59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FD8E-0DC3-4B8E-8C49-6A0F23E3D2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038" y="1384288"/>
            <a:ext cx="11430001" cy="21544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685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2C92-0063-42D8-40C4-32110FF13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17D87-D3C3-4EBC-8F18-A1178903C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and bulleted content layout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6700F0-47BA-4878-9AD3-6E38759C53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9100" y="1379208"/>
            <a:ext cx="11430000" cy="2154436"/>
          </a:xfrm>
        </p:spPr>
        <p:txBody>
          <a:bodyPr/>
          <a:lstStyle>
            <a:lvl1pPr marL="344488" indent="-344488">
              <a:lnSpc>
                <a:spcPct val="100000"/>
              </a:lnSpc>
              <a:tabLst/>
              <a:defRPr/>
            </a:lvl1pPr>
            <a:lvl2pPr marL="577850" indent="-349250">
              <a:lnSpc>
                <a:spcPct val="100000"/>
              </a:lnSpc>
              <a:tabLst/>
              <a:defRPr/>
            </a:lvl2pPr>
            <a:lvl3pPr marL="750888" indent="-293688">
              <a:lnSpc>
                <a:spcPct val="100000"/>
              </a:lnSpc>
              <a:tabLst/>
              <a:defRPr/>
            </a:lvl3pPr>
            <a:lvl4pPr marL="923925" indent="-238125">
              <a:lnSpc>
                <a:spcPct val="100000"/>
              </a:lnSpc>
              <a:tabLst/>
              <a:defRPr/>
            </a:lvl4pPr>
            <a:lvl5pPr marL="923925" indent="-238125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Enter bulleted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962B62-9A5E-DECA-D89E-7E14975CF6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2579A-F003-4256-9071-88F3CD2BA3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51" y="1087476"/>
            <a:ext cx="1141645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8DAC0-8819-37FD-AE93-08392EECBA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353A7C-118D-EB9D-83D3-ABB36CA1B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</p:spTree>
    <p:extLst>
      <p:ext uri="{BB962C8B-B14F-4D97-AF65-F5344CB8AC3E}">
        <p14:creationId xmlns:p14="http://schemas.microsoft.com/office/powerpoint/2010/main" val="18872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57A7C1-7536-4D4B-BE66-71930AD497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5038" y="1714500"/>
            <a:ext cx="11430000" cy="21544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685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93837-7CA7-A74B-5105-AD8E73873A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6533B27-C869-906A-42B9-A3B4EB3734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51" y="1087476"/>
            <a:ext cx="1141645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245E11-CD57-0DC2-F98E-E23501A815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</p:spTree>
    <p:extLst>
      <p:ext uri="{BB962C8B-B14F-4D97-AF65-F5344CB8AC3E}">
        <p14:creationId xmlns:p14="http://schemas.microsoft.com/office/powerpoint/2010/main" val="11810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Bullete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AC24-E85E-407F-973E-699BC706D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2651" y="1718953"/>
            <a:ext cx="11428476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Enter bulleted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F0738-441C-558C-47B6-01AF02A26B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897A4EB-DEC7-4ECF-C9F0-40FEC2CE8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51" y="1087476"/>
            <a:ext cx="11416450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F3B587-2CF3-0A49-DC35-6C0270C94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subtitle, and bulleted content layout</a:t>
            </a:r>
          </a:p>
        </p:txBody>
      </p:sp>
    </p:spTree>
    <p:extLst>
      <p:ext uri="{BB962C8B-B14F-4D97-AF65-F5344CB8AC3E}">
        <p14:creationId xmlns:p14="http://schemas.microsoft.com/office/powerpoint/2010/main" val="19800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8847" y="6461809"/>
            <a:ext cx="2842260" cy="107722"/>
          </a:xfrm>
        </p:spPr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</a:t>
            </a:r>
            <a:r>
              <a:rPr lang="es-ES" dirty="0"/>
              <a:t>5</a:t>
            </a:r>
            <a:r>
              <a:rPr dirty="0"/>
              <a:t>,</a:t>
            </a:r>
            <a:r>
              <a:rPr spc="35" dirty="0"/>
              <a:t> </a:t>
            </a:r>
            <a:r>
              <a:rPr dirty="0"/>
              <a:t>Amazon</a:t>
            </a:r>
            <a:r>
              <a:rPr spc="15" dirty="0"/>
              <a:t> </a:t>
            </a:r>
            <a:r>
              <a:rPr dirty="0"/>
              <a:t>Web</a:t>
            </a:r>
            <a:r>
              <a:rPr spc="25" dirty="0"/>
              <a:t> </a:t>
            </a:r>
            <a:r>
              <a:rPr spc="-10" dirty="0"/>
              <a:t>Services,</a:t>
            </a:r>
            <a:r>
              <a:rPr spc="25" dirty="0"/>
              <a:t> </a:t>
            </a:r>
            <a:r>
              <a:rPr spc="-35" dirty="0"/>
              <a:t>Inc.</a:t>
            </a:r>
            <a:r>
              <a:rPr spc="2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its</a:t>
            </a:r>
            <a:r>
              <a:rPr spc="5" dirty="0"/>
              <a:t> </a:t>
            </a:r>
            <a:r>
              <a:rPr spc="-25" dirty="0"/>
              <a:t>affiliates.</a:t>
            </a:r>
            <a:r>
              <a:rPr spc="-1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0976" y="2205761"/>
            <a:ext cx="4512969" cy="122323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Two-column split layout</a:t>
            </a:r>
          </a:p>
        </p:txBody>
      </p:sp>
      <p:sp>
        <p:nvSpPr>
          <p:cNvPr id="67" name="Content Placeholder 5">
            <a:extLst>
              <a:ext uri="{FF2B5EF4-FFF2-40B4-BE49-F238E27FC236}">
                <a16:creationId xmlns:a16="http://schemas.microsoft.com/office/drawing/2014/main" id="{026DE44C-E9F0-9274-C6EF-480B89C9375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10300" y="342900"/>
            <a:ext cx="5638800" cy="58674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2200"/>
            </a:lvl1pPr>
            <a:lvl2pPr marL="228600" indent="0">
              <a:lnSpc>
                <a:spcPct val="100000"/>
              </a:lnSpc>
              <a:buNone/>
              <a:defRPr sz="2200"/>
            </a:lvl2pPr>
            <a:lvl3pPr marL="457200" indent="0">
              <a:lnSpc>
                <a:spcPct val="100000"/>
              </a:lnSpc>
              <a:buNone/>
              <a:defRPr sz="2200"/>
            </a:lvl3pPr>
            <a:lvl4pPr marL="685800" indent="0">
              <a:lnSpc>
                <a:spcPct val="100000"/>
              </a:lnSpc>
              <a:buNone/>
              <a:defRPr sz="2200"/>
            </a:lvl4pPr>
            <a:lvl5pPr marL="685800" indent="0">
              <a:lnSpc>
                <a:spcPct val="100000"/>
              </a:lnSpc>
              <a:buNone/>
              <a:defRPr sz="22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2A99E-A782-B58E-F99E-24FD392305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499" y="3663582"/>
            <a:ext cx="4511446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8D36-5390-1A9F-7AA3-9E17CC47599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25BD-017D-469D-AB54-06E3E3BCCB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342900"/>
            <a:ext cx="6819900" cy="5867400"/>
          </a:xfrm>
        </p:spPr>
        <p:txBody>
          <a:bodyPr>
            <a:noAutofit/>
          </a:bodyPr>
          <a:lstStyle>
            <a:lvl1pPr marL="0" indent="0">
              <a:buNone/>
              <a:defRPr sz="2800"/>
            </a:lvl1pPr>
            <a:lvl2pPr marL="228600" indent="0">
              <a:buNone/>
              <a:defRPr sz="2400"/>
            </a:lvl2pPr>
            <a:lvl3pPr marL="457200" indent="0">
              <a:buNone/>
              <a:defRPr sz="2000"/>
            </a:lvl3pPr>
            <a:lvl4pPr marL="685800" indent="0">
              <a:buNone/>
              <a:defRPr sz="1800"/>
            </a:lvl4pPr>
            <a:lvl5pPr marL="685800" indent="0">
              <a:buNone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C1E26-36AF-47C4-ABA4-2D427A11BD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9100" y="2181224"/>
            <a:ext cx="4038600" cy="40290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description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0F860-15B4-6E77-8761-89085382A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4ECA51-BFA9-A01C-C4FC-2A2D1232C94A}"/>
              </a:ext>
            </a:extLst>
          </p:cNvPr>
          <p:cNvSpPr txBox="1">
            <a:spLocks/>
          </p:cNvSpPr>
          <p:nvPr userDrawn="1"/>
        </p:nvSpPr>
        <p:spPr>
          <a:xfrm>
            <a:off x="425039" y="355015"/>
            <a:ext cx="4032662" cy="10287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Content with caption layout</a:t>
            </a:r>
          </a:p>
        </p:txBody>
      </p:sp>
    </p:spTree>
    <p:extLst>
      <p:ext uri="{BB962C8B-B14F-4D97-AF65-F5344CB8AC3E}">
        <p14:creationId xmlns:p14="http://schemas.microsoft.com/office/powerpoint/2010/main" val="35258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  <p15:guide id="2" orient="horz" pos="1368">
          <p15:clr>
            <a:srgbClr val="FBAE40"/>
          </p15:clr>
        </p15:guide>
        <p15:guide id="3" pos="316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55F0607-4BC3-89DD-C4C2-108BCB5141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29200" y="342900"/>
            <a:ext cx="6819900" cy="58674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A35A621-1DAC-1735-F031-C32C4BEBCA0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5038" y="2171700"/>
            <a:ext cx="4032662" cy="4038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Enter description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F8F2D-65F2-479F-1492-516B75D12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053728-5DCD-E6D7-87D6-46B74AD26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48838"/>
            <a:ext cx="4032662" cy="1022762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dirty="0"/>
              <a:t>Image with caption layout</a:t>
            </a:r>
          </a:p>
        </p:txBody>
      </p:sp>
    </p:spTree>
    <p:extLst>
      <p:ext uri="{BB962C8B-B14F-4D97-AF65-F5344CB8AC3E}">
        <p14:creationId xmlns:p14="http://schemas.microsoft.com/office/powerpoint/2010/main" val="35629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  <p15:guide id="2" orient="horz" pos="1368">
          <p15:clr>
            <a:srgbClr val="FBAE40"/>
          </p15:clr>
        </p15:guide>
        <p15:guide id="3" pos="316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,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75D90089-32EE-F5C2-4BB1-D9B6D2E65A8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0624" y="1371600"/>
            <a:ext cx="5267952" cy="4838699"/>
          </a:xfrm>
          <a:prstGeom prst="roundRect">
            <a:avLst>
              <a:gd name="adj" fmla="val 3930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CFB96E6-BBAC-AD0A-175B-7376E3B050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06196" y="1375464"/>
            <a:ext cx="5642904" cy="4834835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400"/>
            </a:lvl1pPr>
            <a:lvl2pPr marL="228600" indent="0">
              <a:lnSpc>
                <a:spcPct val="100000"/>
              </a:lnSpc>
              <a:spcAft>
                <a:spcPts val="600"/>
              </a:spcAft>
              <a:buNone/>
              <a:defRPr sz="2000"/>
            </a:lvl2pPr>
            <a:lvl3pPr marL="457200" indent="0">
              <a:lnSpc>
                <a:spcPct val="100000"/>
              </a:lnSpc>
              <a:buNone/>
              <a:defRPr sz="1800"/>
            </a:lvl3pPr>
            <a:lvl4pPr marL="685800" indent="0">
              <a:lnSpc>
                <a:spcPct val="100000"/>
              </a:lnSpc>
              <a:buNone/>
              <a:defRPr sz="1600"/>
            </a:lvl4pPr>
            <a:lvl5pPr marL="685800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2CB1DF-A2CC-2BBD-63A6-9AB5FDF2A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C20348-E270-3649-15FB-DBA2D6E8F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48838"/>
            <a:ext cx="11424062" cy="641762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dirty="0"/>
              <a:t>Image with text layout</a:t>
            </a:r>
          </a:p>
        </p:txBody>
      </p:sp>
    </p:spTree>
    <p:extLst>
      <p:ext uri="{BB962C8B-B14F-4D97-AF65-F5344CB8AC3E}">
        <p14:creationId xmlns:p14="http://schemas.microsoft.com/office/powerpoint/2010/main" val="30909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ABE728A-88F0-A7F4-7EEB-7ECB910025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8400" y="0"/>
            <a:ext cx="5943600" cy="685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A07AADC7-4137-55D8-2DD5-7F564F3E647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9100" y="1371600"/>
            <a:ext cx="5524500" cy="48387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8F4829A-FDC3-9C1D-D5D8-EB7B71CA7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0A5EF2A-6B19-91E3-D4AC-C09B90F39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562" y="342900"/>
            <a:ext cx="11422538" cy="649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Title, content, image layout</a:t>
            </a:r>
          </a:p>
        </p:txBody>
      </p:sp>
    </p:spTree>
    <p:extLst>
      <p:ext uri="{BB962C8B-B14F-4D97-AF65-F5344CB8AC3E}">
        <p14:creationId xmlns:p14="http://schemas.microsoft.com/office/powerpoint/2010/main" val="20750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3744">
          <p15:clr>
            <a:srgbClr val="FBAE40"/>
          </p15:clr>
        </p15:guide>
        <p15:guide id="2" pos="39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C8D795-EFA6-CAB2-DC1A-984AF693B3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038" y="1910358"/>
            <a:ext cx="5791199" cy="429994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25A43C-8C64-597B-E877-1EB0CC9DE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E1E7C15-5FCB-D508-6617-48FD9D1E2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562" y="342900"/>
            <a:ext cx="11422538" cy="649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subtitle layout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6D9906B-00A8-E965-4668-9C14C1AD8D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038" y="1097280"/>
            <a:ext cx="11424062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94C800D-263A-84AE-09B0-A12E69D8A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6566" y="342900"/>
            <a:ext cx="5162534" cy="5867400"/>
          </a:xfrm>
          <a:prstGeom prst="roundRect">
            <a:avLst>
              <a:gd name="adj" fmla="val 5034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8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BC813-713A-BD5B-19B4-6B972BA861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EEB897-1F38-A6C0-79B2-7BB835013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2963192"/>
            <a:ext cx="5086337" cy="646331"/>
          </a:xfrm>
        </p:spPr>
        <p:txBody>
          <a:bodyPr wrap="square" anchor="b">
            <a:spAutoFit/>
          </a:bodyPr>
          <a:lstStyle>
            <a:lvl1pPr algn="l">
              <a:defRPr spc="0"/>
            </a:lvl1pPr>
          </a:lstStyle>
          <a:p>
            <a:r>
              <a:rPr lang="en-US"/>
              <a:t>Title and image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38D9B8F-E367-70E5-265B-F36338D77A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099" y="3793440"/>
            <a:ext cx="5086337" cy="43088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8D5277C-F6BF-6C18-A0FC-748B0408C6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099" y="585446"/>
            <a:ext cx="2096652" cy="296037"/>
          </a:xfrm>
          <a:prstGeom prst="roundRect">
            <a:avLst>
              <a:gd name="adj" fmla="val 2204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en-US" sz="1200" b="1" i="0" kern="1200" spc="300">
                <a:solidFill>
                  <a:schemeClr val="tx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None/>
              <a:tabLst/>
            </a:pPr>
            <a:r>
              <a:rPr lang="en-US" dirty="0"/>
              <a:t>SECTION TITLE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81FD4E8D-C603-AF0D-B82A-F39C3614C3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6566" y="342900"/>
            <a:ext cx="5162534" cy="5867400"/>
          </a:xfrm>
          <a:prstGeom prst="roundRect">
            <a:avLst>
              <a:gd name="adj" fmla="val 5034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1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and image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5B8371-C0A6-DD92-BFA4-AB389B3D1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517D87-D3C3-4EBC-8F18-A1178903C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099" y="2963192"/>
            <a:ext cx="5086337" cy="646331"/>
          </a:xfrm>
        </p:spPr>
        <p:txBody>
          <a:bodyPr wrap="square" anchor="b">
            <a:spAutoFit/>
          </a:bodyPr>
          <a:lstStyle>
            <a:lvl1pPr algn="l">
              <a:defRPr spc="0"/>
            </a:lvl1pPr>
          </a:lstStyle>
          <a:p>
            <a:r>
              <a:rPr lang="en-US"/>
              <a:t>Title and image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75E3AFC5-1F1E-90B5-A413-ABEF7C5EFE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099" y="3793440"/>
            <a:ext cx="5086337" cy="43088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7E11ED1-3B80-E821-55D3-994B6956A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099" y="585446"/>
            <a:ext cx="2096652" cy="296037"/>
          </a:xfrm>
          <a:prstGeom prst="roundRect">
            <a:avLst>
              <a:gd name="adj" fmla="val 2204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en-US" sz="1200" b="1" i="0" kern="1200" spc="300">
                <a:solidFill>
                  <a:schemeClr val="tx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None/>
              <a:tabLst/>
            </a:pPr>
            <a:r>
              <a:rPr lang="en-US" dirty="0"/>
              <a:t>SECTION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57175-408B-3090-4F51-C5CD113DE9F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BFA43C5-E5DD-507E-5FED-72A5B09A6C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86566" y="342900"/>
            <a:ext cx="5162534" cy="5867400"/>
          </a:xfrm>
          <a:prstGeom prst="roundRect">
            <a:avLst>
              <a:gd name="adj" fmla="val 5034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, callout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12852A8-90D0-6D87-0F6A-8E688E4E41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42744" y="0"/>
            <a:ext cx="5849256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E443CEB2-8374-F260-B87D-FC866EC90F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100" y="4688232"/>
            <a:ext cx="6340332" cy="1522068"/>
          </a:xfrm>
          <a:prstGeom prst="roundRect">
            <a:avLst>
              <a:gd name="adj" fmla="val 13066"/>
            </a:avLst>
          </a:prstGeom>
          <a:solidFill>
            <a:schemeClr val="accent1"/>
          </a:solidFill>
        </p:spPr>
        <p:txBody>
          <a:bodyPr lIns="1920240" tIns="228600" rIns="457200" bIns="228600" anchor="ctr"/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0664E9-343F-D88D-014A-7D3AFE06C8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1378308"/>
            <a:ext cx="5430157" cy="1200329"/>
          </a:xfrm>
        </p:spPr>
        <p:txBody>
          <a:bodyPr wrap="square" anchor="b">
            <a:spAutoFit/>
          </a:bodyPr>
          <a:lstStyle>
            <a:lvl1pPr algn="l">
              <a:defRPr spc="0"/>
            </a:lvl1pPr>
          </a:lstStyle>
          <a:p>
            <a:r>
              <a:rPr lang="en-US" dirty="0"/>
              <a:t>Title and image with callout box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A82A614-DD13-3818-9411-799477AC15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038" y="2762554"/>
            <a:ext cx="5430157" cy="43088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Picture Placeholder 12">
            <a:extLst>
              <a:ext uri="{FF2B5EF4-FFF2-40B4-BE49-F238E27FC236}">
                <a16:creationId xmlns:a16="http://schemas.microsoft.com/office/drawing/2014/main" id="{9CD4326E-A8E9-1E22-CE0F-1B63E5913E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6647" y="4901861"/>
            <a:ext cx="1159212" cy="1094811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05290-DECD-0642-0A19-841EDAE1C4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0FBAC3-DE1C-A165-12D1-A8AC06706DC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93477" y="1485898"/>
            <a:ext cx="8405047" cy="4724402"/>
          </a:xfrm>
          <a:prstGeom prst="roundRect">
            <a:avLst>
              <a:gd name="adj" fmla="val 3930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5BBA1-6FC2-80CD-A252-B6145A812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CAD4ED-2188-B627-6CDA-9539CE07D9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51" y="1087476"/>
            <a:ext cx="11424061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7BD224-F150-DFCA-ABDE-7F725FB4BD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2406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Image with subtitle layout</a:t>
            </a:r>
          </a:p>
        </p:txBody>
      </p:sp>
    </p:spTree>
    <p:extLst>
      <p:ext uri="{BB962C8B-B14F-4D97-AF65-F5344CB8AC3E}">
        <p14:creationId xmlns:p14="http://schemas.microsoft.com/office/powerpoint/2010/main" val="29135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6428232"/>
            <a:ext cx="388620" cy="2194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"/>
            <a:ext cx="12192000" cy="6857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6428232"/>
            <a:ext cx="388620" cy="2194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1088847" y="6461809"/>
            <a:ext cx="2842260" cy="107722"/>
          </a:xfrm>
        </p:spPr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</a:t>
            </a:r>
            <a:r>
              <a:rPr lang="es-ES" dirty="0"/>
              <a:t>5</a:t>
            </a:r>
            <a:r>
              <a:rPr dirty="0"/>
              <a:t>,</a:t>
            </a:r>
            <a:r>
              <a:rPr spc="35" dirty="0"/>
              <a:t> </a:t>
            </a:r>
            <a:r>
              <a:rPr dirty="0"/>
              <a:t>Amazon</a:t>
            </a:r>
            <a:r>
              <a:rPr spc="15" dirty="0"/>
              <a:t> </a:t>
            </a:r>
            <a:r>
              <a:rPr dirty="0"/>
              <a:t>Web</a:t>
            </a:r>
            <a:r>
              <a:rPr spc="25" dirty="0"/>
              <a:t> </a:t>
            </a:r>
            <a:r>
              <a:rPr spc="-10" dirty="0"/>
              <a:t>Services,</a:t>
            </a:r>
            <a:r>
              <a:rPr spc="25" dirty="0"/>
              <a:t> </a:t>
            </a:r>
            <a:r>
              <a:rPr spc="-35" dirty="0"/>
              <a:t>Inc.</a:t>
            </a:r>
            <a:r>
              <a:rPr spc="2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its</a:t>
            </a:r>
            <a:r>
              <a:rPr spc="5" dirty="0"/>
              <a:t> </a:t>
            </a:r>
            <a:r>
              <a:rPr spc="-25" dirty="0"/>
              <a:t>affiliates.</a:t>
            </a:r>
            <a:r>
              <a:rPr spc="-1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1871E6A6-6341-B294-5F63-CF5C2BA377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D53455-8BA8-DF23-E4E1-636B40D3B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414953"/>
            <a:ext cx="5638800" cy="638175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Title, content, image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5089E6D9-5497-C520-A875-76DB5C71436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19100" y="3298213"/>
            <a:ext cx="5638800" cy="1172894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Enter slide content</a:t>
            </a:r>
          </a:p>
        </p:txBody>
      </p:sp>
      <p:sp>
        <p:nvSpPr>
          <p:cNvPr id="21" name="Slide Number Placeholder 24">
            <a:extLst>
              <a:ext uri="{FF2B5EF4-FFF2-40B4-BE49-F238E27FC236}">
                <a16:creationId xmlns:a16="http://schemas.microsoft.com/office/drawing/2014/main" id="{2D342FEB-5ABB-D6F6-9D76-C16AE63886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extBox 3">
            <a:extLst>
              <a:ext uri="{FF2B5EF4-FFF2-40B4-BE49-F238E27FC236}">
                <a16:creationId xmlns:a16="http://schemas.microsoft.com/office/drawing/2014/main" id="{37AF9C0F-78D6-C8FA-F021-585739AA488C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215838" y="6476853"/>
            <a:ext cx="4570840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2024, Amazon Web Services, Inc. or its affiliates. All rights reserved.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F0596F6-67F4-A538-E79D-9B2D05719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100" y="6428661"/>
            <a:ext cx="388818" cy="2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A27BB3CF-1205-0027-049B-BD3567B2E3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13840F62-9717-90C6-6842-D1AA2CF349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8478C7A9-D31C-969E-487C-F31C96AF2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96413"/>
            <a:ext cx="12192000" cy="786888"/>
          </a:xfrm>
        </p:spPr>
        <p:txBody>
          <a:bodyPr/>
          <a:lstStyle>
            <a:lvl1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Full-screen image layout (enter descriptive title here for accessibility)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75790CC-B351-3482-49CC-15C1664D3AA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215838" y="6476853"/>
            <a:ext cx="4570840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2024, Amazon Web Services, Inc. or its affiliates. All rights reserved.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2CE0EEE-C37B-EBB9-2A0D-0076CDE5D4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100" y="6428661"/>
            <a:ext cx="388818" cy="2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6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282940-4CB7-443C-9F56-FCA13ED569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672" y="2327672"/>
            <a:ext cx="2202656" cy="2202656"/>
          </a:xfrm>
          <a:prstGeom prst="rect">
            <a:avLst/>
          </a:prstGeom>
        </p:spPr>
      </p:pic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02268E66-E2A6-42E7-9D25-CF980511A875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>
            <a:lvl1pPr marL="800100" indent="0">
              <a:buNone/>
              <a:defRPr/>
            </a:lvl1pPr>
          </a:lstStyle>
          <a:p>
            <a:r>
              <a:rPr lang="en-US"/>
              <a:t>Click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FD226-D826-41A8-94B2-5E84F7FD8B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47700"/>
            <a:ext cx="12578080" cy="638175"/>
          </a:xfrm>
        </p:spPr>
        <p:txBody>
          <a:bodyPr/>
          <a:lstStyle>
            <a:lvl1pPr>
              <a:defRPr sz="24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Video layout (enter descriptive title here for accessibility)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53F2CA-DBDA-7C9C-7425-2211FA522263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0000">
                <a:schemeClr val="accent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54A77-5BB6-7F8B-8C57-EEED320621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FE80-980F-4BC9-94C9-A90DD04139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bullets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28A3-F00F-4DC0-B02A-392A2AB97F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25038" y="1485900"/>
            <a:ext cx="5562600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00FB0-23B9-4CB2-8C87-2533F33365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16240" y="1485900"/>
            <a:ext cx="5638799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F972C-BC06-47DF-30E0-A830095B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F764-8D3D-4D65-9DEE-EB4D76A919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1371600"/>
            <a:ext cx="5562597" cy="480131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D69C2-FBB8-4670-938B-F05693537C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9100" y="2041412"/>
            <a:ext cx="5562597" cy="2000548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571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971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4pPr>
            <a:lvl5pPr marL="971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122A0D-CA84-4D80-B7CB-26EC3C0607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10304" y="1371600"/>
            <a:ext cx="5638798" cy="480131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1A746-02E0-4C53-AAE0-D0AE61EBDA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10303" y="2041412"/>
            <a:ext cx="5638797" cy="2000548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400"/>
            </a:lvl1pPr>
            <a:lvl2pPr marL="571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3pPr>
            <a:lvl4pPr marL="971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4pPr>
            <a:lvl5pPr marL="971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69BC07-3935-2013-6259-7B3410B3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8D7165-8EDA-CC8C-3250-C5B802551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Comparison layout</a:t>
            </a:r>
          </a:p>
        </p:txBody>
      </p:sp>
    </p:spTree>
    <p:extLst>
      <p:ext uri="{BB962C8B-B14F-4D97-AF65-F5344CB8AC3E}">
        <p14:creationId xmlns:p14="http://schemas.microsoft.com/office/powerpoint/2010/main" val="3026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with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FD8E-0DC3-4B8E-8C49-6A0F23E3D23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5039" y="1379022"/>
            <a:ext cx="11429999" cy="123110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228600" indent="0">
              <a:lnSpc>
                <a:spcPct val="100000"/>
              </a:lnSpc>
              <a:buNone/>
              <a:defRPr sz="1800"/>
            </a:lvl2pPr>
            <a:lvl3pPr marL="457200" indent="0">
              <a:lnSpc>
                <a:spcPct val="100000"/>
              </a:lnSpc>
              <a:buNone/>
              <a:defRPr sz="1600"/>
            </a:lvl3pPr>
            <a:lvl4pPr marL="685800" indent="0">
              <a:buNone/>
              <a:defRPr sz="1400"/>
            </a:lvl4pPr>
            <a:lvl5pPr marL="685800" indent="0">
              <a:buNone/>
              <a:defRPr sz="1400"/>
            </a:lvl5pPr>
          </a:lstStyle>
          <a:p>
            <a:pPr lvl="0"/>
            <a:r>
              <a:rPr lang="en-US" dirty="0"/>
              <a:t>Enter 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AACF00-959A-2B82-CD02-0DA478B13B1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25038" y="2984229"/>
            <a:ext cx="5448300" cy="1815882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4962A34-26C7-E1E9-09A4-2844AB0993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92438" y="2984229"/>
            <a:ext cx="5562600" cy="1815882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AB8E86-AED5-C3BE-7AD3-F6DCA34E8A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A73074-962E-13D2-2EF9-82F3F36E51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3000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and content layout</a:t>
            </a:r>
          </a:p>
        </p:txBody>
      </p:sp>
    </p:spTree>
    <p:extLst>
      <p:ext uri="{BB962C8B-B14F-4D97-AF65-F5344CB8AC3E}">
        <p14:creationId xmlns:p14="http://schemas.microsoft.com/office/powerpoint/2010/main" val="1982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34AC24-E85E-407F-973E-699BC706DC8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0624" y="1714500"/>
            <a:ext cx="5561076" cy="21544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685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4959F6-41EE-4D17-B71F-BB0F4BB3D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0300" y="1714500"/>
            <a:ext cx="5638800" cy="21544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6858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F73073-4B40-0F12-6C67-94486BFE723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46169A4-A79D-A352-C55C-454B12379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51" y="1087476"/>
            <a:ext cx="11416448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77CA96-CA32-986F-575E-A03423534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2406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</p:spTree>
    <p:extLst>
      <p:ext uri="{BB962C8B-B14F-4D97-AF65-F5344CB8AC3E}">
        <p14:creationId xmlns:p14="http://schemas.microsoft.com/office/powerpoint/2010/main" val="3191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, and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117784-3939-47DC-817E-56BA8ACDF9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0624" y="1714500"/>
            <a:ext cx="5561076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8E906-2D5C-440E-979E-D7FE653CDD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10300" y="1714500"/>
            <a:ext cx="5638800" cy="215443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020A-D56C-DEFB-65AE-EA9611FAEE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801EF7-628F-A649-5DFF-3BD0E55F81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651" y="1087476"/>
            <a:ext cx="11416448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 dirty="0"/>
              <a:t>Enter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251E6-BE95-4702-8DE8-B00B145CAF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038" y="355015"/>
            <a:ext cx="11424061" cy="6381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with subtitle layout</a:t>
            </a:r>
          </a:p>
        </p:txBody>
      </p:sp>
    </p:spTree>
    <p:extLst>
      <p:ext uri="{BB962C8B-B14F-4D97-AF65-F5344CB8AC3E}">
        <p14:creationId xmlns:p14="http://schemas.microsoft.com/office/powerpoint/2010/main" val="1206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5" pos="3768">
          <p15:clr>
            <a:srgbClr val="FBAE40"/>
          </p15:clr>
        </p15:guide>
        <p15:guide id="6" pos="39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52A9D721-E861-5726-ED15-D85B27E33079}"/>
              </a:ext>
            </a:extLst>
          </p:cNvPr>
          <p:cNvSpPr/>
          <p:nvPr userDrawn="1"/>
        </p:nvSpPr>
        <p:spPr>
          <a:xfrm>
            <a:off x="419100" y="1371600"/>
            <a:ext cx="5531138" cy="4724400"/>
          </a:xfrm>
          <a:prstGeom prst="roundRect">
            <a:avLst>
              <a:gd name="adj" fmla="val 297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id="{EAD1E70E-986D-7358-8938-DF58B1437DC4}"/>
              </a:ext>
            </a:extLst>
          </p:cNvPr>
          <p:cNvSpPr/>
          <p:nvPr userDrawn="1"/>
        </p:nvSpPr>
        <p:spPr>
          <a:xfrm>
            <a:off x="6317962" y="1371600"/>
            <a:ext cx="5531138" cy="4724400"/>
          </a:xfrm>
          <a:prstGeom prst="roundRect">
            <a:avLst>
              <a:gd name="adj" fmla="val 281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528BA9E-5164-0A8B-BB33-4098B73E996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62841" y="4227283"/>
            <a:ext cx="5160818" cy="168764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/>
            </a:lvl1pPr>
            <a:lvl2pPr marL="228600" indent="0">
              <a:lnSpc>
                <a:spcPct val="100000"/>
              </a:lnSpc>
              <a:spcAft>
                <a:spcPts val="600"/>
              </a:spcAft>
              <a:buNone/>
              <a:defRPr sz="1800"/>
            </a:lvl2pPr>
            <a:lvl3pPr marL="457200" indent="0">
              <a:lnSpc>
                <a:spcPct val="100000"/>
              </a:lnSpc>
              <a:buNone/>
              <a:defRPr sz="1600"/>
            </a:lvl3pPr>
            <a:lvl4pPr marL="685800" indent="0">
              <a:lnSpc>
                <a:spcPct val="100000"/>
              </a:lnSpc>
              <a:buNone/>
              <a:defRPr sz="1400"/>
            </a:lvl4pPr>
            <a:lvl5pPr marL="685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3602169-7114-BC70-13CF-6B0B928430A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68341" y="4227283"/>
            <a:ext cx="5160818" cy="168764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/>
            </a:lvl1pPr>
            <a:lvl2pPr marL="228600" indent="0">
              <a:lnSpc>
                <a:spcPct val="100000"/>
              </a:lnSpc>
              <a:spcAft>
                <a:spcPts val="600"/>
              </a:spcAft>
              <a:buNone/>
              <a:defRPr sz="1800"/>
            </a:lvl2pPr>
            <a:lvl3pPr marL="457200" indent="0">
              <a:lnSpc>
                <a:spcPct val="100000"/>
              </a:lnSpc>
              <a:buNone/>
              <a:defRPr sz="1600"/>
            </a:lvl3pPr>
            <a:lvl4pPr marL="685800" indent="0">
              <a:lnSpc>
                <a:spcPct val="100000"/>
              </a:lnSpc>
              <a:buNone/>
              <a:defRPr sz="1400"/>
            </a:lvl4pPr>
            <a:lvl5pPr marL="685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57719C2-D02D-5139-3712-7EAE10AD07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" y="1371600"/>
            <a:ext cx="5528604" cy="2748116"/>
          </a:xfrm>
          <a:prstGeom prst="roundRect">
            <a:avLst>
              <a:gd name="adj" fmla="val 5983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B43301AC-6A90-E344-31FF-1B62EF5609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20496" y="1371600"/>
            <a:ext cx="5528604" cy="2748116"/>
          </a:xfrm>
          <a:prstGeom prst="roundRect">
            <a:avLst>
              <a:gd name="adj" fmla="val 5034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4334738-D4D1-BBD3-73FF-B18823214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2B09DC9-F71B-505C-799E-74C56AC77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562" y="342900"/>
            <a:ext cx="11422538" cy="64915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Two-column layout</a:t>
            </a:r>
          </a:p>
        </p:txBody>
      </p:sp>
    </p:spTree>
    <p:extLst>
      <p:ext uri="{BB962C8B-B14F-4D97-AF65-F5344CB8AC3E}">
        <p14:creationId xmlns:p14="http://schemas.microsoft.com/office/powerpoint/2010/main" val="39333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id="{1E2270C4-C33E-1E7D-CD57-F6F5C9565DE6}"/>
              </a:ext>
            </a:extLst>
          </p:cNvPr>
          <p:cNvSpPr/>
          <p:nvPr userDrawn="1"/>
        </p:nvSpPr>
        <p:spPr>
          <a:xfrm>
            <a:off x="411042" y="1371600"/>
            <a:ext cx="11438059" cy="2057400"/>
          </a:xfrm>
          <a:prstGeom prst="roundRect">
            <a:avLst>
              <a:gd name="adj" fmla="val 473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EF7DF84-B876-2E67-626C-7A3C9B4BE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342901"/>
            <a:ext cx="11429999" cy="6471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Two-row layout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E03A313-10D1-62E5-3C71-19884C97BE0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25949" y="1593925"/>
            <a:ext cx="7086600" cy="161274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/>
            </a:lvl1pPr>
            <a:lvl2pPr marL="228600" indent="0">
              <a:lnSpc>
                <a:spcPct val="100000"/>
              </a:lnSpc>
              <a:spcAft>
                <a:spcPts val="600"/>
              </a:spcAft>
              <a:buNone/>
              <a:defRPr sz="1800"/>
            </a:lvl2pPr>
            <a:lvl3pPr marL="457200" indent="0">
              <a:lnSpc>
                <a:spcPct val="100000"/>
              </a:lnSpc>
              <a:buNone/>
              <a:defRPr sz="1600"/>
            </a:lvl3pPr>
            <a:lvl4pPr marL="685800" indent="0">
              <a:lnSpc>
                <a:spcPct val="100000"/>
              </a:lnSpc>
              <a:buNone/>
              <a:defRPr sz="1400"/>
            </a:lvl4pPr>
            <a:lvl5pPr marL="685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A66E6441-C4C4-1249-71FD-25B0A089D4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100" y="1371600"/>
            <a:ext cx="3543300" cy="2040194"/>
          </a:xfrm>
          <a:prstGeom prst="roundRect">
            <a:avLst>
              <a:gd name="adj" fmla="val 5983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151D799-1A7C-9BA1-0F99-5C19041AA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id="{F3F76BC6-823E-9CC3-7246-B2C206464005}"/>
              </a:ext>
            </a:extLst>
          </p:cNvPr>
          <p:cNvSpPr/>
          <p:nvPr userDrawn="1"/>
        </p:nvSpPr>
        <p:spPr>
          <a:xfrm>
            <a:off x="411042" y="3810000"/>
            <a:ext cx="11438059" cy="2057400"/>
          </a:xfrm>
          <a:prstGeom prst="roundRect">
            <a:avLst>
              <a:gd name="adj" fmla="val 473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E62E40E-E95B-6738-E419-7ED7C108029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79859" y="4032325"/>
            <a:ext cx="7086600" cy="1612749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800"/>
              </a:spcAft>
              <a:buNone/>
              <a:defRPr sz="2000"/>
            </a:lvl1pPr>
            <a:lvl2pPr marL="228600" indent="0">
              <a:lnSpc>
                <a:spcPct val="100000"/>
              </a:lnSpc>
              <a:spcAft>
                <a:spcPts val="600"/>
              </a:spcAft>
              <a:buNone/>
              <a:defRPr sz="1800"/>
            </a:lvl2pPr>
            <a:lvl3pPr marL="457200" indent="0">
              <a:lnSpc>
                <a:spcPct val="100000"/>
              </a:lnSpc>
              <a:buNone/>
              <a:defRPr sz="1600"/>
            </a:lvl3pPr>
            <a:lvl4pPr marL="685800" indent="0">
              <a:lnSpc>
                <a:spcPct val="100000"/>
              </a:lnSpc>
              <a:buNone/>
              <a:defRPr sz="1400"/>
            </a:lvl4pPr>
            <a:lvl5pPr marL="6858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Enter slide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E1C64382-C500-09BE-522A-7DFF8894CA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3810000"/>
            <a:ext cx="3543300" cy="2040194"/>
          </a:xfrm>
          <a:prstGeom prst="roundRect">
            <a:avLst>
              <a:gd name="adj" fmla="val 5983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3768">
          <p15:clr>
            <a:srgbClr val="FBAE40"/>
          </p15:clr>
        </p15:guide>
        <p15:guide id="2" pos="3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6428232"/>
            <a:ext cx="388620" cy="21945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6428232"/>
            <a:ext cx="388620" cy="2194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1088847" y="6461809"/>
            <a:ext cx="2842260" cy="107722"/>
          </a:xfrm>
        </p:spPr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</a:t>
            </a:r>
            <a:r>
              <a:rPr lang="es-ES" dirty="0"/>
              <a:t>5</a:t>
            </a:r>
            <a:r>
              <a:rPr dirty="0"/>
              <a:t>,</a:t>
            </a:r>
            <a:r>
              <a:rPr spc="35" dirty="0"/>
              <a:t> </a:t>
            </a:r>
            <a:r>
              <a:rPr dirty="0"/>
              <a:t>Amazon</a:t>
            </a:r>
            <a:r>
              <a:rPr spc="15" dirty="0"/>
              <a:t> </a:t>
            </a:r>
            <a:r>
              <a:rPr dirty="0"/>
              <a:t>Web</a:t>
            </a:r>
            <a:r>
              <a:rPr spc="25" dirty="0"/>
              <a:t> </a:t>
            </a:r>
            <a:r>
              <a:rPr spc="-10" dirty="0"/>
              <a:t>Services,</a:t>
            </a:r>
            <a:r>
              <a:rPr spc="25" dirty="0"/>
              <a:t> </a:t>
            </a:r>
            <a:r>
              <a:rPr spc="-35" dirty="0"/>
              <a:t>Inc.</a:t>
            </a:r>
            <a:r>
              <a:rPr spc="2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its</a:t>
            </a:r>
            <a:r>
              <a:rPr spc="5" dirty="0"/>
              <a:t> </a:t>
            </a:r>
            <a:r>
              <a:rPr spc="-25" dirty="0"/>
              <a:t>affiliates.</a:t>
            </a:r>
            <a:r>
              <a:rPr spc="-1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llars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0BFD12E-90CE-C652-D318-19A128794C7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1" y="3429129"/>
            <a:ext cx="34838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42B4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DC1607-DD34-92DA-9340-AF0A33403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9100" y="3959942"/>
            <a:ext cx="3483864" cy="93358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400"/>
              </a:spcAft>
              <a:buNone/>
              <a:defRPr sz="1800"/>
            </a:lvl1pPr>
            <a:lvl2pPr marL="285750" indent="0" algn="ctr">
              <a:lnSpc>
                <a:spcPct val="100000"/>
              </a:lnSpc>
              <a:spcAft>
                <a:spcPts val="400"/>
              </a:spcAft>
              <a:buNone/>
              <a:defRPr sz="1600"/>
            </a:lvl2pPr>
            <a:lvl3pPr marL="628650" indent="0" algn="ctr">
              <a:lnSpc>
                <a:spcPct val="100000"/>
              </a:lnSpc>
              <a:spcAft>
                <a:spcPts val="4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3293554-A33B-9D32-3DB3-3828AE7DF76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92168" y="3429129"/>
            <a:ext cx="34838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42B4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A3C4F7F-E583-C292-6FE3-AB2BFFC18C1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92167" y="3959942"/>
            <a:ext cx="3483864" cy="93358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400"/>
              </a:spcAft>
              <a:buNone/>
              <a:defRPr sz="1800"/>
            </a:lvl1pPr>
            <a:lvl2pPr marL="285750" indent="0" algn="ctr">
              <a:lnSpc>
                <a:spcPct val="100000"/>
              </a:lnSpc>
              <a:spcAft>
                <a:spcPts val="400"/>
              </a:spcAft>
              <a:buNone/>
              <a:defRPr sz="1600"/>
            </a:lvl2pPr>
            <a:lvl3pPr marL="628650" indent="0" algn="ctr">
              <a:lnSpc>
                <a:spcPct val="100000"/>
              </a:lnSpc>
              <a:spcAft>
                <a:spcPts val="4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0C2E7C7-6272-7C9E-61CC-4BA5EEECCA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5236" y="3429129"/>
            <a:ext cx="34838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rgbClr val="42B4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43B2FDF-2149-9868-48CF-68AF0B50E74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65236" y="3959942"/>
            <a:ext cx="3483864" cy="933589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400"/>
              </a:spcAft>
              <a:buNone/>
              <a:defRPr sz="1800"/>
            </a:lvl1pPr>
            <a:lvl2pPr marL="285750" indent="0" algn="ctr">
              <a:lnSpc>
                <a:spcPct val="100000"/>
              </a:lnSpc>
              <a:spcAft>
                <a:spcPts val="400"/>
              </a:spcAft>
              <a:buNone/>
              <a:defRPr sz="1600"/>
            </a:lvl2pPr>
            <a:lvl3pPr marL="628650" indent="0" algn="ctr">
              <a:lnSpc>
                <a:spcPct val="100000"/>
              </a:lnSpc>
              <a:spcAft>
                <a:spcPts val="4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1759E99C-9391-1568-8D11-F0380A352E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55950" y="2107943"/>
            <a:ext cx="1010166" cy="95404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7E8662-78AD-974B-E4CE-E3BF5371AC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29017" y="2107943"/>
            <a:ext cx="1010166" cy="95404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2123810-DB8B-DEDE-3CC0-864B7B3DE3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02085" y="2107943"/>
            <a:ext cx="1010166" cy="95404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96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llars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03AC0CE5-EA06-CE55-4FDD-17CBF3749294}"/>
              </a:ext>
            </a:extLst>
          </p:cNvPr>
          <p:cNvSpPr/>
          <p:nvPr userDrawn="1"/>
        </p:nvSpPr>
        <p:spPr>
          <a:xfrm>
            <a:off x="419100" y="1485900"/>
            <a:ext cx="3556113" cy="4724400"/>
          </a:xfrm>
          <a:prstGeom prst="roundRect">
            <a:avLst>
              <a:gd name="adj" fmla="val 456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EB721D76-2A3B-04BD-C8AD-2C622769B14E}"/>
              </a:ext>
            </a:extLst>
          </p:cNvPr>
          <p:cNvSpPr/>
          <p:nvPr userDrawn="1"/>
        </p:nvSpPr>
        <p:spPr>
          <a:xfrm>
            <a:off x="8292988" y="1485900"/>
            <a:ext cx="3556113" cy="4724400"/>
          </a:xfrm>
          <a:prstGeom prst="roundRect">
            <a:avLst>
              <a:gd name="adj" fmla="val 456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35159C79-D169-526F-6B2B-00661856BB78}"/>
              </a:ext>
            </a:extLst>
          </p:cNvPr>
          <p:cNvSpPr/>
          <p:nvPr userDrawn="1"/>
        </p:nvSpPr>
        <p:spPr>
          <a:xfrm>
            <a:off x="4356044" y="1485900"/>
            <a:ext cx="3556113" cy="4724400"/>
          </a:xfrm>
          <a:prstGeom prst="roundRect">
            <a:avLst>
              <a:gd name="adj" fmla="val 456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4139584-772E-F4B5-3BA6-29C630CEFB08}"/>
              </a:ext>
            </a:extLst>
          </p:cNvPr>
          <p:cNvSpPr/>
          <p:nvPr userDrawn="1"/>
        </p:nvSpPr>
        <p:spPr>
          <a:xfrm>
            <a:off x="9290573" y="1885183"/>
            <a:ext cx="1541891" cy="1541891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6"/>
                </a:gs>
                <a:gs pos="3000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EE79C9-321B-6695-3A01-8B60577F77AE}"/>
              </a:ext>
            </a:extLst>
          </p:cNvPr>
          <p:cNvSpPr/>
          <p:nvPr userDrawn="1"/>
        </p:nvSpPr>
        <p:spPr>
          <a:xfrm>
            <a:off x="5358392" y="1885183"/>
            <a:ext cx="1541891" cy="1541891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6"/>
                </a:gs>
                <a:gs pos="3000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B9492E-B553-986C-DCD6-ABAEC0787099}"/>
              </a:ext>
            </a:extLst>
          </p:cNvPr>
          <p:cNvSpPr/>
          <p:nvPr userDrawn="1"/>
        </p:nvSpPr>
        <p:spPr>
          <a:xfrm>
            <a:off x="1426211" y="1885183"/>
            <a:ext cx="1541891" cy="1541891"/>
          </a:xfrm>
          <a:prstGeom prst="ellipse">
            <a:avLst/>
          </a:prstGeom>
          <a:noFill/>
          <a:ln w="25400">
            <a:gradFill>
              <a:gsLst>
                <a:gs pos="0">
                  <a:schemeClr val="accent6"/>
                </a:gs>
                <a:gs pos="30000">
                  <a:schemeClr val="accent1"/>
                </a:gs>
                <a:gs pos="99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F3FA1E-28A2-2A44-2C1D-7A1EF81ABD03}"/>
              </a:ext>
            </a:extLst>
          </p:cNvPr>
          <p:cNvCxnSpPr>
            <a:cxnSpLocks/>
          </p:cNvCxnSpPr>
          <p:nvPr userDrawn="1"/>
        </p:nvCxnSpPr>
        <p:spPr>
          <a:xfrm>
            <a:off x="1739956" y="4440265"/>
            <a:ext cx="914400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1848BA4-D0B6-9ABC-82C6-933BFFFAE0F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33690" y="4633436"/>
            <a:ext cx="2926932" cy="33855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3556C88-4E70-B0A6-86D9-2CF5F271DCB5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733690" y="3877761"/>
            <a:ext cx="2926932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9073B9-455D-C10B-7B33-B2CA64C32A74}"/>
              </a:ext>
            </a:extLst>
          </p:cNvPr>
          <p:cNvCxnSpPr>
            <a:cxnSpLocks/>
          </p:cNvCxnSpPr>
          <p:nvPr userDrawn="1"/>
        </p:nvCxnSpPr>
        <p:spPr>
          <a:xfrm>
            <a:off x="9613844" y="4440265"/>
            <a:ext cx="914400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54A302D-4223-5925-8CEA-0BEE1E1125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607578" y="4633436"/>
            <a:ext cx="2926932" cy="33855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F16AF30-7B37-1297-47E4-EF0C23B0DBF2}"/>
              </a:ext>
            </a:extLst>
          </p:cNvPr>
          <p:cNvSpPr>
            <a:spLocks noGrp="1"/>
          </p:cNvSpPr>
          <p:nvPr userDrawn="1">
            <p:ph type="body" idx="18" hasCustomPrompt="1"/>
          </p:nvPr>
        </p:nvSpPr>
        <p:spPr>
          <a:xfrm>
            <a:off x="8607578" y="3877761"/>
            <a:ext cx="2926932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8F87B0-A732-A5D0-3978-C84778E6D744}"/>
              </a:ext>
            </a:extLst>
          </p:cNvPr>
          <p:cNvCxnSpPr>
            <a:cxnSpLocks/>
          </p:cNvCxnSpPr>
          <p:nvPr userDrawn="1"/>
        </p:nvCxnSpPr>
        <p:spPr>
          <a:xfrm>
            <a:off x="5676900" y="4440265"/>
            <a:ext cx="914400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C1879FC-3649-DC7B-2874-F383D5CD44C7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4670634" y="4633436"/>
            <a:ext cx="2926932" cy="33855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21D4A74-0C75-63EE-E996-862CBFFE4904}"/>
              </a:ext>
            </a:extLst>
          </p:cNvPr>
          <p:cNvSpPr>
            <a:spLocks noGrp="1"/>
          </p:cNvSpPr>
          <p:nvPr userDrawn="1">
            <p:ph type="body" idx="21" hasCustomPrompt="1"/>
          </p:nvPr>
        </p:nvSpPr>
        <p:spPr>
          <a:xfrm>
            <a:off x="4670634" y="3877761"/>
            <a:ext cx="2926932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B8ED1A0-8CA5-C8C1-D1EF-DB4F3092CB12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707F6A4-4D18-F3BE-1996-FA147CB634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426211" y="1894831"/>
            <a:ext cx="1541891" cy="154189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FF694DD8-C8F5-07D4-2208-578B44E5F00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363155" y="1894831"/>
            <a:ext cx="1541891" cy="154189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767C8BD-3DD0-49B5-2AF0-B5E3A61BC9A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00099" y="1894831"/>
            <a:ext cx="1541891" cy="154189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263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llars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03AC0CE5-EA06-CE55-4FDD-17CBF3749294}"/>
              </a:ext>
            </a:extLst>
          </p:cNvPr>
          <p:cNvSpPr/>
          <p:nvPr userDrawn="1"/>
        </p:nvSpPr>
        <p:spPr>
          <a:xfrm>
            <a:off x="419100" y="1485900"/>
            <a:ext cx="3556113" cy="4724400"/>
          </a:xfrm>
          <a:prstGeom prst="roundRect">
            <a:avLst>
              <a:gd name="adj" fmla="val 456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9E632FC-0C0B-A67C-A85C-8206A1A510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690" y="2900915"/>
            <a:ext cx="2926932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055182EB-F96C-FFD4-C323-F5CCFF6068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690" y="3429000"/>
            <a:ext cx="2926932" cy="369332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7" name="Rectangle: Rounded Corners 14">
            <a:extLst>
              <a:ext uri="{FF2B5EF4-FFF2-40B4-BE49-F238E27FC236}">
                <a16:creationId xmlns:a16="http://schemas.microsoft.com/office/drawing/2014/main" id="{462E4AA4-1F9A-4B65-017C-81AAB49744B9}"/>
              </a:ext>
            </a:extLst>
          </p:cNvPr>
          <p:cNvSpPr/>
          <p:nvPr userDrawn="1"/>
        </p:nvSpPr>
        <p:spPr>
          <a:xfrm>
            <a:off x="8292988" y="1485900"/>
            <a:ext cx="3556113" cy="4724400"/>
          </a:xfrm>
          <a:prstGeom prst="roundRect">
            <a:avLst>
              <a:gd name="adj" fmla="val 456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F27B2543-1791-CE3E-5D92-A32148B8B4A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607578" y="2900915"/>
            <a:ext cx="2926932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38AAC4E9-B601-E048-E004-7AB349D403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07578" y="3429000"/>
            <a:ext cx="2926932" cy="369332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41" name="Rectangle: Rounded Corners 14">
            <a:extLst>
              <a:ext uri="{FF2B5EF4-FFF2-40B4-BE49-F238E27FC236}">
                <a16:creationId xmlns:a16="http://schemas.microsoft.com/office/drawing/2014/main" id="{29682F97-F604-3EA6-1614-4AD9EA8EBD33}"/>
              </a:ext>
            </a:extLst>
          </p:cNvPr>
          <p:cNvSpPr/>
          <p:nvPr userDrawn="1"/>
        </p:nvSpPr>
        <p:spPr>
          <a:xfrm>
            <a:off x="4356044" y="1485900"/>
            <a:ext cx="3556113" cy="4724400"/>
          </a:xfrm>
          <a:prstGeom prst="roundRect">
            <a:avLst>
              <a:gd name="adj" fmla="val 456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AD311DF5-CAB0-119A-BEB3-CD860F0E8E6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70634" y="2900915"/>
            <a:ext cx="2926932" cy="369332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A2EF9C3D-D705-2798-A07B-2AD4B99723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70634" y="3429000"/>
            <a:ext cx="2926932" cy="369332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B5974954-D39B-EA11-2394-C3638EFE87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3690" y="2189966"/>
            <a:ext cx="1304660" cy="296037"/>
          </a:xfrm>
          <a:prstGeom prst="roundRect">
            <a:avLst>
              <a:gd name="adj" fmla="val 2204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en-US" sz="1200" b="1" i="0" kern="1200" spc="300" dirty="0">
                <a:solidFill>
                  <a:schemeClr val="tx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EYEBROW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AD9BE854-F816-4000-5D2D-80A4E7C51B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0634" y="2189966"/>
            <a:ext cx="1304660" cy="296037"/>
          </a:xfrm>
          <a:prstGeom prst="roundRect">
            <a:avLst>
              <a:gd name="adj" fmla="val 2204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en-US" sz="1200" b="1" i="0" kern="1200" spc="300" dirty="0">
                <a:solidFill>
                  <a:schemeClr val="tx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EYEBROW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51E6FFF8-A8A7-3C71-837B-9C417CC66E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07578" y="2189966"/>
            <a:ext cx="1304660" cy="296037"/>
          </a:xfrm>
          <a:prstGeom prst="roundRect">
            <a:avLst>
              <a:gd name="adj" fmla="val 22040"/>
            </a:avLst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lang="en-US" sz="1200" b="1" i="0" kern="1200" spc="300" dirty="0">
                <a:solidFill>
                  <a:schemeClr val="tx1"/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EYEBROW</a:t>
            </a:r>
          </a:p>
        </p:txBody>
      </p:sp>
    </p:spTree>
    <p:extLst>
      <p:ext uri="{BB962C8B-B14F-4D97-AF65-F5344CB8AC3E}">
        <p14:creationId xmlns:p14="http://schemas.microsoft.com/office/powerpoint/2010/main" val="215722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422327CD-07D1-1CAF-46C3-09EBBAA08919}"/>
              </a:ext>
            </a:extLst>
          </p:cNvPr>
          <p:cNvSpPr/>
          <p:nvPr userDrawn="1"/>
        </p:nvSpPr>
        <p:spPr>
          <a:xfrm>
            <a:off x="419100" y="1371600"/>
            <a:ext cx="3650025" cy="4838699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64275C19-EB6A-D5A4-A6A1-C8D890AC76C0}"/>
              </a:ext>
            </a:extLst>
          </p:cNvPr>
          <p:cNvSpPr/>
          <p:nvPr userDrawn="1"/>
        </p:nvSpPr>
        <p:spPr>
          <a:xfrm>
            <a:off x="4315092" y="1371600"/>
            <a:ext cx="3650025" cy="4838699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9CAB5F3F-9289-6BA8-3B6A-9D79956FEAC7}"/>
              </a:ext>
            </a:extLst>
          </p:cNvPr>
          <p:cNvSpPr/>
          <p:nvPr userDrawn="1"/>
        </p:nvSpPr>
        <p:spPr>
          <a:xfrm>
            <a:off x="8199075" y="1371601"/>
            <a:ext cx="3650025" cy="4838698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059391-7A3F-14D9-37B8-EE42ACEA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11430000" cy="647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0CB3EBDE-B4C0-0388-471A-5BBEE001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3F45658-52EB-AE68-7DD2-00BA9C80247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912" y="4197351"/>
            <a:ext cx="3200400" cy="1645920"/>
          </a:xfrm>
          <a:noFill/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6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FCACC78A-CE4C-D779-A4B8-103E819B2A6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39904" y="4197351"/>
            <a:ext cx="3200400" cy="1645920"/>
          </a:xfrm>
          <a:noFill/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6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3A4D9EEC-CF9D-5FCF-D3D9-BD9838490E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23887" y="4197351"/>
            <a:ext cx="3200400" cy="1645920"/>
          </a:xfrm>
          <a:noFill/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6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28961C79-6584-D0B8-F203-96FBC0849D9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670" y="1371600"/>
            <a:ext cx="3657600" cy="2560320"/>
          </a:xfrm>
          <a:prstGeom prst="roundRect">
            <a:avLst>
              <a:gd name="adj" fmla="val 9227"/>
            </a:avLst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9E880BFF-C8C8-8B71-84C1-1A87D878B0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517" y="1371600"/>
            <a:ext cx="3657600" cy="2560320"/>
          </a:xfrm>
          <a:prstGeom prst="roundRect">
            <a:avLst>
              <a:gd name="adj" fmla="val 8730"/>
            </a:avLst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10BA1E98-6AF5-601E-9289-92A247449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0" y="1371600"/>
            <a:ext cx="3657600" cy="2560320"/>
          </a:xfrm>
          <a:prstGeom prst="roundRect">
            <a:avLst>
              <a:gd name="adj" fmla="val 6746"/>
            </a:avLst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+ 2 suppor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09FBF-A551-0E73-F8F7-CC7C0D3CAB0F}"/>
              </a:ext>
            </a:extLst>
          </p:cNvPr>
          <p:cNvSpPr/>
          <p:nvPr userDrawn="1"/>
        </p:nvSpPr>
        <p:spPr>
          <a:xfrm>
            <a:off x="419100" y="1371600"/>
            <a:ext cx="3650025" cy="4838700"/>
          </a:xfrm>
          <a:prstGeom prst="roundRect">
            <a:avLst>
              <a:gd name="adj" fmla="val 595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6DC1607-DD34-92DA-9340-AF0A334035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89385" y="3340268"/>
            <a:ext cx="2909455" cy="1015663"/>
          </a:xfrm>
          <a:noFill/>
        </p:spPr>
        <p:txBody>
          <a:bodyPr tIns="0" bIns="0" anchor="ctr">
            <a:spAutoFit/>
          </a:bodyPr>
          <a:lstStyle>
            <a:lvl1pPr marL="0" indent="0">
              <a:lnSpc>
                <a:spcPct val="110000"/>
              </a:lnSpc>
              <a:spcAft>
                <a:spcPts val="600"/>
              </a:spcAft>
              <a:buNone/>
              <a:defRPr sz="20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8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6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F6DF51-03DE-037A-36FA-57CE810E7F5F}"/>
              </a:ext>
            </a:extLst>
          </p:cNvPr>
          <p:cNvSpPr/>
          <p:nvPr userDrawn="1"/>
        </p:nvSpPr>
        <p:spPr>
          <a:xfrm>
            <a:off x="4439410" y="3962400"/>
            <a:ext cx="7409690" cy="2247900"/>
          </a:xfrm>
          <a:prstGeom prst="roundRect">
            <a:avLst>
              <a:gd name="adj" fmla="val 6866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2FF4F5-7447-221A-7628-D02970A35BC7}"/>
              </a:ext>
            </a:extLst>
          </p:cNvPr>
          <p:cNvSpPr/>
          <p:nvPr userDrawn="1"/>
        </p:nvSpPr>
        <p:spPr>
          <a:xfrm>
            <a:off x="4439410" y="1371600"/>
            <a:ext cx="7409690" cy="2247900"/>
          </a:xfrm>
          <a:prstGeom prst="roundRect">
            <a:avLst>
              <a:gd name="adj" fmla="val 467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A27D050-2858-D049-1607-455C9592B65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960187" y="1994800"/>
            <a:ext cx="6393613" cy="987621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46297EF-AFF3-48F7-A407-E3274CA6953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960187" y="4585600"/>
            <a:ext cx="6393613" cy="987621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67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+ 2 supporting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ABFB6408-920D-1E6F-B461-73461F93CAA7}"/>
              </a:ext>
            </a:extLst>
          </p:cNvPr>
          <p:cNvSpPr/>
          <p:nvPr userDrawn="1"/>
        </p:nvSpPr>
        <p:spPr>
          <a:xfrm>
            <a:off x="419100" y="1371600"/>
            <a:ext cx="3650025" cy="4838700"/>
          </a:xfrm>
          <a:prstGeom prst="roundRect">
            <a:avLst>
              <a:gd name="adj" fmla="val 335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B19ADC-8D74-4951-A056-93F593F4359A}"/>
              </a:ext>
            </a:extLst>
          </p:cNvPr>
          <p:cNvSpPr/>
          <p:nvPr userDrawn="1"/>
        </p:nvSpPr>
        <p:spPr>
          <a:xfrm>
            <a:off x="4439410" y="1371600"/>
            <a:ext cx="7409690" cy="2247900"/>
          </a:xfrm>
          <a:prstGeom prst="roundRect">
            <a:avLst>
              <a:gd name="adj" fmla="val 467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7B450E-3B8F-B9BB-23ED-77B2B602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11429999" cy="647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BFF768BE-5F94-42C9-E496-95514098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E3CD08A-F4CD-7075-B39F-26A7E7D6B9B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3912" y="4311650"/>
            <a:ext cx="3200400" cy="1645920"/>
          </a:xfrm>
          <a:noFill/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6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18D1C323-2D58-E984-9769-0CF93BF350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9101" y="1371600"/>
            <a:ext cx="3650024" cy="2622263"/>
          </a:xfrm>
          <a:prstGeom prst="roundRect">
            <a:avLst>
              <a:gd name="adj" fmla="val 5525"/>
            </a:avLst>
          </a:prstGeom>
          <a:effectLst/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2AFFA86-EF61-AE52-5912-1F28DB9B6C3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351386" y="2049275"/>
            <a:ext cx="4002413" cy="89255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Picture Placeholder 19">
            <a:extLst>
              <a:ext uri="{FF2B5EF4-FFF2-40B4-BE49-F238E27FC236}">
                <a16:creationId xmlns:a16="http://schemas.microsoft.com/office/drawing/2014/main" id="{B37E5854-0024-2BA6-0A11-936EDB9189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48554" y="1371600"/>
            <a:ext cx="2431217" cy="2236839"/>
          </a:xfrm>
          <a:prstGeom prst="roundRect">
            <a:avLst>
              <a:gd name="adj" fmla="val 4167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4B1D0688-BD48-5879-E9D2-8DF70D6B56DF}"/>
              </a:ext>
            </a:extLst>
          </p:cNvPr>
          <p:cNvSpPr/>
          <p:nvPr userDrawn="1"/>
        </p:nvSpPr>
        <p:spPr>
          <a:xfrm>
            <a:off x="4439410" y="3962400"/>
            <a:ext cx="7409690" cy="2247900"/>
          </a:xfrm>
          <a:prstGeom prst="roundRect">
            <a:avLst>
              <a:gd name="adj" fmla="val 4677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8A001B6D-E4D2-2B03-93FF-DE67C05CDF13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7351386" y="4640075"/>
            <a:ext cx="4002413" cy="89255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145F96AB-F97D-57A2-35EA-DA15CB79E5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48554" y="3962400"/>
            <a:ext cx="2431217" cy="2236839"/>
          </a:xfrm>
          <a:prstGeom prst="roundRect">
            <a:avLst>
              <a:gd name="adj" fmla="val 4167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2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+ 3 suppor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DB79-7DA4-A7DA-FFAA-D970F473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CAFAC-60AE-A2BB-3ABA-C67F805E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2FF4F5-7447-221A-7628-D02970A35BC7}"/>
              </a:ext>
            </a:extLst>
          </p:cNvPr>
          <p:cNvSpPr/>
          <p:nvPr userDrawn="1"/>
        </p:nvSpPr>
        <p:spPr>
          <a:xfrm>
            <a:off x="419100" y="1485900"/>
            <a:ext cx="11430000" cy="1828798"/>
          </a:xfrm>
          <a:prstGeom prst="roundRect">
            <a:avLst>
              <a:gd name="adj" fmla="val 10291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A27D050-2858-D049-1607-455C9592B65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44232" y="1907857"/>
            <a:ext cx="10775280" cy="984885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77A2A5-F4FE-67F7-ADE6-5A4C45C46636}"/>
              </a:ext>
            </a:extLst>
          </p:cNvPr>
          <p:cNvSpPr/>
          <p:nvPr userDrawn="1"/>
        </p:nvSpPr>
        <p:spPr>
          <a:xfrm>
            <a:off x="419100" y="3543302"/>
            <a:ext cx="3678669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7155E0E-FE90-30B4-29B2-5095FF7F7DFF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746593" y="3857623"/>
            <a:ext cx="3023683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42C1789-5BCE-3857-98C9-2C699654BC1E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746593" y="4255530"/>
            <a:ext cx="3023683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B0BFE81F-8456-AC39-1679-18D4E426E6AF}"/>
              </a:ext>
            </a:extLst>
          </p:cNvPr>
          <p:cNvSpPr/>
          <p:nvPr userDrawn="1"/>
        </p:nvSpPr>
        <p:spPr>
          <a:xfrm>
            <a:off x="8170431" y="3543302"/>
            <a:ext cx="3678669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7609F0-4D50-9330-513F-4BCA6409BF89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97924" y="3857623"/>
            <a:ext cx="3023683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E659CCA-1997-5805-AE7F-FC2CBA8438F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8497924" y="4255530"/>
            <a:ext cx="3023683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: Rounded Corners 8">
            <a:extLst>
              <a:ext uri="{FF2B5EF4-FFF2-40B4-BE49-F238E27FC236}">
                <a16:creationId xmlns:a16="http://schemas.microsoft.com/office/drawing/2014/main" id="{291BB76D-D157-C126-D16B-F05861C573FC}"/>
              </a:ext>
            </a:extLst>
          </p:cNvPr>
          <p:cNvSpPr/>
          <p:nvPr userDrawn="1"/>
        </p:nvSpPr>
        <p:spPr>
          <a:xfrm>
            <a:off x="4294765" y="3543302"/>
            <a:ext cx="3678669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AD33963-AB69-FE2A-ECBE-D6DDEC9E474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622258" y="3857623"/>
            <a:ext cx="3023683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B379EDC-66F5-D1E6-79F5-D2E991C68823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622258" y="4255530"/>
            <a:ext cx="3023683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14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point w photo + 3 support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A477AA5C-159F-62CD-6AB3-B00F2A3A514F}"/>
              </a:ext>
            </a:extLst>
          </p:cNvPr>
          <p:cNvSpPr/>
          <p:nvPr userDrawn="1"/>
        </p:nvSpPr>
        <p:spPr>
          <a:xfrm>
            <a:off x="8460853" y="3543302"/>
            <a:ext cx="3388247" cy="2666998"/>
          </a:xfrm>
          <a:prstGeom prst="roundRect">
            <a:avLst>
              <a:gd name="adj" fmla="val 5020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57FA9E-9D5B-C34C-8303-2319FBA5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11429999" cy="647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314C204-02A8-6E43-99EF-091BB7B4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Rectangle: Rounded Corners 7">
            <a:extLst>
              <a:ext uri="{FF2B5EF4-FFF2-40B4-BE49-F238E27FC236}">
                <a16:creationId xmlns:a16="http://schemas.microsoft.com/office/drawing/2014/main" id="{B0C1D41D-BAB7-A7EA-8053-4899AA956B42}"/>
              </a:ext>
            </a:extLst>
          </p:cNvPr>
          <p:cNvSpPr/>
          <p:nvPr userDrawn="1"/>
        </p:nvSpPr>
        <p:spPr>
          <a:xfrm>
            <a:off x="1162246" y="1485900"/>
            <a:ext cx="10686854" cy="1828798"/>
          </a:xfrm>
          <a:prstGeom prst="roundRect">
            <a:avLst>
              <a:gd name="adj" fmla="val 7369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7BCFF0A-3A35-DC91-3F6F-0D3629185D0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668577" y="1907857"/>
            <a:ext cx="8756566" cy="984885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EF5EA3BB-10E0-B04C-60DD-6EE5C33E8C75}"/>
              </a:ext>
            </a:extLst>
          </p:cNvPr>
          <p:cNvSpPr/>
          <p:nvPr userDrawn="1"/>
        </p:nvSpPr>
        <p:spPr>
          <a:xfrm>
            <a:off x="1181103" y="3543302"/>
            <a:ext cx="3388247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57351171-1DA9-AF08-C3C2-96B12F0DDDDD}"/>
              </a:ext>
            </a:extLst>
          </p:cNvPr>
          <p:cNvSpPr/>
          <p:nvPr userDrawn="1"/>
        </p:nvSpPr>
        <p:spPr>
          <a:xfrm>
            <a:off x="4820978" y="3543302"/>
            <a:ext cx="3388247" cy="2666998"/>
          </a:xfrm>
          <a:prstGeom prst="roundRect">
            <a:avLst>
              <a:gd name="adj" fmla="val 5020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9C43166-2DA6-A0B7-21E8-CEE047D8E0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23748" y="3857623"/>
            <a:ext cx="2902956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B3E3EA0-DF42-5351-E520-1805467D59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23748" y="4255530"/>
            <a:ext cx="2902956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A0013E-F300-BF10-DCDB-6396B184E1F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063624" y="3857623"/>
            <a:ext cx="2902956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BC47406E-2043-1985-F7B5-1AFF4F45BE0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063624" y="4255530"/>
            <a:ext cx="2902956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446EF66-AF34-1E0F-856E-C8F8ECD4C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03497" y="3857623"/>
            <a:ext cx="2902956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DC2F462B-F2F2-F5C6-1406-F3F64BAE7ED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03497" y="4255530"/>
            <a:ext cx="2902956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5E9E0D-CFE5-2AE4-9E60-BAB0447A8A70}"/>
              </a:ext>
            </a:extLst>
          </p:cNvPr>
          <p:cNvSpPr/>
          <p:nvPr userDrawn="1"/>
        </p:nvSpPr>
        <p:spPr>
          <a:xfrm>
            <a:off x="430976" y="1476253"/>
            <a:ext cx="1852328" cy="1852328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EC412EF2-03F2-40B9-0D02-EB4F8F46A53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976" y="1485900"/>
            <a:ext cx="1852328" cy="185232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8070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7A7BC55-834F-35C9-7A9C-F351FE4E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11429999" cy="647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415D1DC-82BC-C90A-95C3-76B019B37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8BC3FC6D-2BA5-FEEC-EDCC-688A872C0FA3}"/>
              </a:ext>
            </a:extLst>
          </p:cNvPr>
          <p:cNvSpPr/>
          <p:nvPr userDrawn="1"/>
        </p:nvSpPr>
        <p:spPr>
          <a:xfrm>
            <a:off x="419100" y="2060812"/>
            <a:ext cx="11430000" cy="4149488"/>
          </a:xfrm>
          <a:prstGeom prst="roundRect">
            <a:avLst>
              <a:gd name="adj" fmla="val 313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1A7F1E9-13EA-7BD9-34BF-D5753914E19D}"/>
              </a:ext>
            </a:extLst>
          </p:cNvPr>
          <p:cNvSpPr/>
          <p:nvPr userDrawn="1"/>
        </p:nvSpPr>
        <p:spPr>
          <a:xfrm>
            <a:off x="1035007" y="148590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335E8-287B-2524-150D-033C483514FE}"/>
              </a:ext>
            </a:extLst>
          </p:cNvPr>
          <p:cNvCxnSpPr>
            <a:cxnSpLocks/>
          </p:cNvCxnSpPr>
          <p:nvPr userDrawn="1"/>
        </p:nvCxnSpPr>
        <p:spPr>
          <a:xfrm>
            <a:off x="1278605" y="4046545"/>
            <a:ext cx="1016035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12">
            <a:extLst>
              <a:ext uri="{FF2B5EF4-FFF2-40B4-BE49-F238E27FC236}">
                <a16:creationId xmlns:a16="http://schemas.microsoft.com/office/drawing/2014/main" id="{4EDBDAE7-8B58-8891-7327-E4ABE61D6F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4532" y="149542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5B3B7C79-38B0-1A2E-803F-0A79610FA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391" y="4273981"/>
            <a:ext cx="2334463" cy="27002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549748C2-5A9E-2CC4-DDB7-9C25E95F7A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9390" y="3524536"/>
            <a:ext cx="23344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1484C2E-741E-425F-80B2-476B27E37934}"/>
              </a:ext>
            </a:extLst>
          </p:cNvPr>
          <p:cNvSpPr/>
          <p:nvPr userDrawn="1"/>
        </p:nvSpPr>
        <p:spPr>
          <a:xfrm>
            <a:off x="3907187" y="148590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6A0E0EC-CE34-DAAD-5377-9E2F5CE887E1}"/>
              </a:ext>
            </a:extLst>
          </p:cNvPr>
          <p:cNvCxnSpPr>
            <a:cxnSpLocks/>
          </p:cNvCxnSpPr>
          <p:nvPr userDrawn="1"/>
        </p:nvCxnSpPr>
        <p:spPr>
          <a:xfrm>
            <a:off x="4150046" y="4046545"/>
            <a:ext cx="1016035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DF8B5B29-D300-9F69-E0B7-56BDB2FEF6D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16712" y="149542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684B9D-A7EE-CEFB-CBD7-85ED247468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90832" y="4273981"/>
            <a:ext cx="2334463" cy="27002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B69EA51-E832-1E2D-4F0C-82C9115D3EC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490831" y="3524536"/>
            <a:ext cx="23344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260014-AEF1-7AE3-57DD-F0BD3AD7647D}"/>
              </a:ext>
            </a:extLst>
          </p:cNvPr>
          <p:cNvSpPr/>
          <p:nvPr userDrawn="1"/>
        </p:nvSpPr>
        <p:spPr>
          <a:xfrm>
            <a:off x="9653762" y="148590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4AE0500-65AD-FF0D-254A-17E030003051}"/>
              </a:ext>
            </a:extLst>
          </p:cNvPr>
          <p:cNvCxnSpPr>
            <a:cxnSpLocks/>
          </p:cNvCxnSpPr>
          <p:nvPr userDrawn="1"/>
        </p:nvCxnSpPr>
        <p:spPr>
          <a:xfrm>
            <a:off x="9897360" y="4046545"/>
            <a:ext cx="1016035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B640880A-7973-008F-432F-8B123939CD0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663287" y="149542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E158B3A9-DA4C-81C6-D04A-2085EA64B0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38146" y="4273981"/>
            <a:ext cx="2334463" cy="27002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5C21C7E-82D5-470C-2DF8-E789D36F8E2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238145" y="3524536"/>
            <a:ext cx="23344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D97B6E0-585B-449B-320B-4687159A7D9A}"/>
              </a:ext>
            </a:extLst>
          </p:cNvPr>
          <p:cNvSpPr/>
          <p:nvPr userDrawn="1"/>
        </p:nvSpPr>
        <p:spPr>
          <a:xfrm>
            <a:off x="6780474" y="148590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22E0AE-DAB3-BF17-69BF-39D436D975C1}"/>
              </a:ext>
            </a:extLst>
          </p:cNvPr>
          <p:cNvCxnSpPr>
            <a:cxnSpLocks/>
          </p:cNvCxnSpPr>
          <p:nvPr userDrawn="1"/>
        </p:nvCxnSpPr>
        <p:spPr>
          <a:xfrm>
            <a:off x="7023702" y="4046545"/>
            <a:ext cx="1016035" cy="0"/>
          </a:xfrm>
          <a:prstGeom prst="line">
            <a:avLst/>
          </a:prstGeom>
          <a:ln w="1270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id="{51D0E8A9-2F1B-524B-6392-9D00F738F8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789999" y="149542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971D29F9-4A83-2287-8D37-98D1E104B8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4488" y="4273981"/>
            <a:ext cx="2334463" cy="270024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F1075A04-6C45-3D86-8929-00EBC25E1E6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64487" y="3524536"/>
            <a:ext cx="2334464" cy="369332"/>
          </a:xfrm>
        </p:spPr>
        <p:txBody>
          <a:bodyPr anchor="t"/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</p:spTree>
    <p:extLst>
      <p:ext uri="{BB962C8B-B14F-4D97-AF65-F5344CB8AC3E}">
        <p14:creationId xmlns:p14="http://schemas.microsoft.com/office/powerpoint/2010/main" val="9842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BEDB22-927C-681B-8336-3520375F64EF}"/>
              </a:ext>
            </a:extLst>
          </p:cNvPr>
          <p:cNvSpPr/>
          <p:nvPr userDrawn="1"/>
        </p:nvSpPr>
        <p:spPr>
          <a:xfrm>
            <a:off x="419100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3ED9C0-7057-5BD1-B3CB-9531237D4E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1980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CB66F4-9950-EDA4-6C4A-507161342B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1980" y="2133600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Rectangle: Rounded Corners 14">
            <a:extLst>
              <a:ext uri="{FF2B5EF4-FFF2-40B4-BE49-F238E27FC236}">
                <a16:creationId xmlns:a16="http://schemas.microsoft.com/office/drawing/2014/main" id="{CDA630CA-AC91-9937-3BDE-708242D99EE2}"/>
              </a:ext>
            </a:extLst>
          </p:cNvPr>
          <p:cNvSpPr/>
          <p:nvPr userDrawn="1"/>
        </p:nvSpPr>
        <p:spPr>
          <a:xfrm>
            <a:off x="3344333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1" name="Rectangle: Rounded Corners 14">
            <a:extLst>
              <a:ext uri="{FF2B5EF4-FFF2-40B4-BE49-F238E27FC236}">
                <a16:creationId xmlns:a16="http://schemas.microsoft.com/office/drawing/2014/main" id="{D9FE9A6B-FC2A-9A04-C60A-5FF8E588915F}"/>
              </a:ext>
            </a:extLst>
          </p:cNvPr>
          <p:cNvSpPr/>
          <p:nvPr userDrawn="1"/>
        </p:nvSpPr>
        <p:spPr>
          <a:xfrm>
            <a:off x="6269566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2" name="Rectangle: Rounded Corners 14">
            <a:extLst>
              <a:ext uri="{FF2B5EF4-FFF2-40B4-BE49-F238E27FC236}">
                <a16:creationId xmlns:a16="http://schemas.microsoft.com/office/drawing/2014/main" id="{5132F6C4-259F-A485-6FEB-B51E68939AC4}"/>
              </a:ext>
            </a:extLst>
          </p:cNvPr>
          <p:cNvSpPr/>
          <p:nvPr userDrawn="1"/>
        </p:nvSpPr>
        <p:spPr>
          <a:xfrm>
            <a:off x="9194800" y="1371600"/>
            <a:ext cx="2654300" cy="483870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ACFE3EF-31FB-9767-3942-855DA022D2D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21287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5100FB44-5917-E2FA-F2F6-B9595E8BAE9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1287" y="2133600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5C4A104-65E1-D9DA-FB3D-FB3069741FD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46520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755C07-4451-FB89-D4A0-6F1401349EE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46520" y="2133600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1102334C-C71A-030B-D4A9-CDCB5F6F07D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371754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6231D22F-202B-F7CC-05D0-9F1736CCBE0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371754" y="2133600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8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88847" y="6461809"/>
            <a:ext cx="2842260" cy="107722"/>
          </a:xfrm>
        </p:spPr>
        <p:txBody>
          <a:bodyPr lIns="0" tIns="0" rIns="0" bIns="0"/>
          <a:lstStyle>
            <a:lvl1pPr>
              <a:defRPr sz="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</a:t>
            </a:r>
            <a:r>
              <a:rPr lang="es-ES" dirty="0"/>
              <a:t>5</a:t>
            </a:r>
            <a:r>
              <a:rPr dirty="0"/>
              <a:t>,</a:t>
            </a:r>
            <a:r>
              <a:rPr spc="35" dirty="0"/>
              <a:t> </a:t>
            </a:r>
            <a:r>
              <a:rPr dirty="0"/>
              <a:t>Amazon</a:t>
            </a:r>
            <a:r>
              <a:rPr spc="15" dirty="0"/>
              <a:t> </a:t>
            </a:r>
            <a:r>
              <a:rPr dirty="0"/>
              <a:t>Web</a:t>
            </a:r>
            <a:r>
              <a:rPr spc="25" dirty="0"/>
              <a:t> </a:t>
            </a:r>
            <a:r>
              <a:rPr spc="-10" dirty="0"/>
              <a:t>Services,</a:t>
            </a:r>
            <a:r>
              <a:rPr spc="25" dirty="0"/>
              <a:t> </a:t>
            </a:r>
            <a:r>
              <a:rPr spc="-35" dirty="0"/>
              <a:t>Inc.</a:t>
            </a:r>
            <a:r>
              <a:rPr spc="2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its</a:t>
            </a:r>
            <a:r>
              <a:rPr spc="5" dirty="0"/>
              <a:t> </a:t>
            </a:r>
            <a:r>
              <a:rPr spc="-25" dirty="0"/>
              <a:t>affiliates.</a:t>
            </a:r>
            <a:r>
              <a:rPr spc="-1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header emphas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6816EF0C-A4B6-AA25-4DD6-343A9BE46D4C}"/>
              </a:ext>
            </a:extLst>
          </p:cNvPr>
          <p:cNvSpPr/>
          <p:nvPr userDrawn="1"/>
        </p:nvSpPr>
        <p:spPr>
          <a:xfrm>
            <a:off x="419100" y="1855232"/>
            <a:ext cx="2643169" cy="4355068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9" name="Rectangle: Rounded Corners 18">
            <a:extLst>
              <a:ext uri="{FF2B5EF4-FFF2-40B4-BE49-F238E27FC236}">
                <a16:creationId xmlns:a16="http://schemas.microsoft.com/office/drawing/2014/main" id="{EF601CF2-F80A-EE5B-E6A3-CAF78A072F71}"/>
              </a:ext>
            </a:extLst>
          </p:cNvPr>
          <p:cNvSpPr/>
          <p:nvPr userDrawn="1"/>
        </p:nvSpPr>
        <p:spPr>
          <a:xfrm>
            <a:off x="419100" y="1371724"/>
            <a:ext cx="2643169" cy="847725"/>
          </a:xfrm>
          <a:prstGeom prst="roundRect">
            <a:avLst>
              <a:gd name="adj" fmla="val 648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FA83F10-A6A5-9DB6-82A4-7C60B2C2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11430000" cy="647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FA73487-41B8-C6B8-C7F8-B0CD65AF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4">
            <a:extLst>
              <a:ext uri="{FF2B5EF4-FFF2-40B4-BE49-F238E27FC236}">
                <a16:creationId xmlns:a16="http://schemas.microsoft.com/office/drawing/2014/main" id="{473E4F63-F81C-B5C1-3063-49AD8B9CC2E2}"/>
              </a:ext>
            </a:extLst>
          </p:cNvPr>
          <p:cNvSpPr/>
          <p:nvPr userDrawn="1"/>
        </p:nvSpPr>
        <p:spPr>
          <a:xfrm>
            <a:off x="3361168" y="1855232"/>
            <a:ext cx="2643169" cy="4355068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3" name="Rectangle: Rounded Corners 18">
            <a:extLst>
              <a:ext uri="{FF2B5EF4-FFF2-40B4-BE49-F238E27FC236}">
                <a16:creationId xmlns:a16="http://schemas.microsoft.com/office/drawing/2014/main" id="{86ABEDA0-DCB0-C2DD-8E53-E231788C1A50}"/>
              </a:ext>
            </a:extLst>
          </p:cNvPr>
          <p:cNvSpPr/>
          <p:nvPr userDrawn="1"/>
        </p:nvSpPr>
        <p:spPr>
          <a:xfrm>
            <a:off x="3361168" y="1371724"/>
            <a:ext cx="2643169" cy="847725"/>
          </a:xfrm>
          <a:prstGeom prst="roundRect">
            <a:avLst>
              <a:gd name="adj" fmla="val 648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DB231BB9-ABB2-B472-D7F1-C14E9DCBB408}"/>
              </a:ext>
            </a:extLst>
          </p:cNvPr>
          <p:cNvSpPr/>
          <p:nvPr userDrawn="1"/>
        </p:nvSpPr>
        <p:spPr>
          <a:xfrm>
            <a:off x="6263863" y="1855232"/>
            <a:ext cx="2643169" cy="4355068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7" name="Rectangle: Rounded Corners 18">
            <a:extLst>
              <a:ext uri="{FF2B5EF4-FFF2-40B4-BE49-F238E27FC236}">
                <a16:creationId xmlns:a16="http://schemas.microsoft.com/office/drawing/2014/main" id="{E0E49E9A-AF4A-1D5C-6543-1BC704B3D090}"/>
              </a:ext>
            </a:extLst>
          </p:cNvPr>
          <p:cNvSpPr/>
          <p:nvPr userDrawn="1"/>
        </p:nvSpPr>
        <p:spPr>
          <a:xfrm>
            <a:off x="6263863" y="1371724"/>
            <a:ext cx="2643169" cy="847725"/>
          </a:xfrm>
          <a:prstGeom prst="roundRect">
            <a:avLst>
              <a:gd name="adj" fmla="val 648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8" name="Rectangle: Rounded Corners 14">
            <a:extLst>
              <a:ext uri="{FF2B5EF4-FFF2-40B4-BE49-F238E27FC236}">
                <a16:creationId xmlns:a16="http://schemas.microsoft.com/office/drawing/2014/main" id="{F0F2686D-7DFC-A073-EED2-05B28513D614}"/>
              </a:ext>
            </a:extLst>
          </p:cNvPr>
          <p:cNvSpPr/>
          <p:nvPr userDrawn="1"/>
        </p:nvSpPr>
        <p:spPr>
          <a:xfrm>
            <a:off x="9205931" y="1855232"/>
            <a:ext cx="2643169" cy="4355068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BC0690B1-1CC5-531E-A721-AFB7699018E1}"/>
              </a:ext>
            </a:extLst>
          </p:cNvPr>
          <p:cNvSpPr/>
          <p:nvPr userDrawn="1"/>
        </p:nvSpPr>
        <p:spPr>
          <a:xfrm>
            <a:off x="9205931" y="1371724"/>
            <a:ext cx="2643169" cy="847725"/>
          </a:xfrm>
          <a:prstGeom prst="roundRect">
            <a:avLst>
              <a:gd name="adj" fmla="val 648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7811173-A0D9-E93E-824D-F83CEBFCAFF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601980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E7813BD-EC3E-6193-E5CE-E780CC85332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521287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6C5253B-1AA6-2E23-59D6-41D8395FDD1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446520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F6C5C3C-80BF-4ACA-1910-1BBF445892B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371754" y="1600200"/>
            <a:ext cx="2300393" cy="400110"/>
          </a:xfrm>
        </p:spPr>
        <p:txBody>
          <a:bodyPr anchor="t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630B420-54F2-5242-8DD8-AD9DD40FA3D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601980" y="2467897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29DE2E8A-1BED-B270-3DE1-7757EEADC8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1287" y="2467897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2D5619EE-3385-9C76-678D-E195626039D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46520" y="2467897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1616D48D-C0D0-69A0-3140-09689F6698B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371754" y="2467897"/>
            <a:ext cx="2300393" cy="107721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285750" indent="0">
              <a:lnSpc>
                <a:spcPct val="100000"/>
              </a:lnSpc>
              <a:buNone/>
              <a:defRPr sz="1400"/>
            </a:lvl2pPr>
            <a:lvl3pPr marL="628650" indent="0">
              <a:lnSpc>
                <a:spcPct val="100000"/>
              </a:lnSpc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134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w circle pictu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FB76CAA-3D89-ABF8-57CF-7B6E9C42494A}"/>
              </a:ext>
            </a:extLst>
          </p:cNvPr>
          <p:cNvSpPr/>
          <p:nvPr userDrawn="1"/>
        </p:nvSpPr>
        <p:spPr>
          <a:xfrm>
            <a:off x="419100" y="3543302"/>
            <a:ext cx="2743200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3ED9C0-7057-5BD1-B3CB-9531237D4E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1244" y="3663950"/>
            <a:ext cx="2498912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CB66F4-9950-EDA4-6C4A-507161342B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41244" y="4061857"/>
            <a:ext cx="2498912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19F444B6-6CD6-C89C-4E82-9FB04446FE2A}"/>
              </a:ext>
            </a:extLst>
          </p:cNvPr>
          <p:cNvSpPr/>
          <p:nvPr userDrawn="1"/>
        </p:nvSpPr>
        <p:spPr>
          <a:xfrm>
            <a:off x="9105901" y="3543302"/>
            <a:ext cx="2743200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D1D5D2D-E4DB-925B-41D5-4B7F6BB4D84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228045" y="3663950"/>
            <a:ext cx="2498912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7169697-B47B-6FBD-A28E-24F4EC79745B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228045" y="4061857"/>
            <a:ext cx="2498912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Rectangle: Rounded Corners 24">
            <a:extLst>
              <a:ext uri="{FF2B5EF4-FFF2-40B4-BE49-F238E27FC236}">
                <a16:creationId xmlns:a16="http://schemas.microsoft.com/office/drawing/2014/main" id="{CC78F6CD-DF44-3BDE-EEC0-0680C981E94B}"/>
              </a:ext>
            </a:extLst>
          </p:cNvPr>
          <p:cNvSpPr/>
          <p:nvPr userDrawn="1"/>
        </p:nvSpPr>
        <p:spPr>
          <a:xfrm>
            <a:off x="3318622" y="3543302"/>
            <a:ext cx="2743200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443F3C4-5019-2196-B304-29FD5CD3733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440766" y="3663950"/>
            <a:ext cx="2498912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3618E3E1-A19B-D1C4-3671-0FEF46CC521E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440766" y="4061857"/>
            <a:ext cx="2498912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Rectangle: Rounded Corners 24">
            <a:extLst>
              <a:ext uri="{FF2B5EF4-FFF2-40B4-BE49-F238E27FC236}">
                <a16:creationId xmlns:a16="http://schemas.microsoft.com/office/drawing/2014/main" id="{E4457818-9CE9-D759-7421-54D0BDA29DD3}"/>
              </a:ext>
            </a:extLst>
          </p:cNvPr>
          <p:cNvSpPr/>
          <p:nvPr userDrawn="1"/>
        </p:nvSpPr>
        <p:spPr>
          <a:xfrm>
            <a:off x="6205444" y="3543302"/>
            <a:ext cx="2743200" cy="2666998"/>
          </a:xfrm>
          <a:prstGeom prst="roundRect">
            <a:avLst>
              <a:gd name="adj" fmla="val 3753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DFFCA4D1-963F-089F-8EE7-7A03ADA1AD07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7588" y="3663950"/>
            <a:ext cx="2498912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A89CB49B-6C6A-E53F-2301-B5149145828C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27588" y="4061857"/>
            <a:ext cx="2498912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B2E8B191-B556-8C76-26F8-D0240238D3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456" y="1371600"/>
            <a:ext cx="1826488" cy="18264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6F8B59B9-F0AE-AA2C-52E1-A725A2CDB6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776978" y="1371600"/>
            <a:ext cx="1826488" cy="18264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7ADBE82-6854-A647-3FC6-792F112BCF0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663800" y="1371600"/>
            <a:ext cx="1826488" cy="18264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7E9D9400-4361-4D96-03C1-61BC7708988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64257" y="1371600"/>
            <a:ext cx="1826488" cy="1826488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7241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ectangula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3ED9C0-7057-5BD1-B3CB-9531237D4E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3663950"/>
            <a:ext cx="2560320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CB66F4-9950-EDA4-6C4A-507161342B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19100" y="4061857"/>
            <a:ext cx="2560320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D0FC32-9F03-894B-68E2-7CF5CF353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375660" y="3663950"/>
            <a:ext cx="2560320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4526E34-C7D8-D509-A201-9E997DE2D9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375660" y="4061857"/>
            <a:ext cx="2560320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7260A6-1D2B-1B04-0EF4-AB8C63D83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2220" y="3663950"/>
            <a:ext cx="2560320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BA15F6B-C3A4-9F6E-51D4-6670B9E804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32220" y="4061857"/>
            <a:ext cx="2560320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0DE6576-FA6B-D29B-D71B-0E6A37656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88780" y="3663950"/>
            <a:ext cx="2560320" cy="34163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1C17393-3DDF-97D6-975E-2D841FD65D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288780" y="4061857"/>
            <a:ext cx="2560320" cy="8925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731A5005-0DB1-2A1C-F866-F29978F637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9100" y="1371600"/>
            <a:ext cx="2560320" cy="197136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A13C9686-CD96-65CC-2668-E24BF4AB9CC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75660" y="1371600"/>
            <a:ext cx="2560320" cy="197136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Picture Placeholder 19">
            <a:extLst>
              <a:ext uri="{FF2B5EF4-FFF2-40B4-BE49-F238E27FC236}">
                <a16:creationId xmlns:a16="http://schemas.microsoft.com/office/drawing/2014/main" id="{71FDDBDC-1DD5-3C49-10B7-23BCE22AAB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32220" y="1371600"/>
            <a:ext cx="2560320" cy="197136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A3349B17-AA97-9018-7F50-07C82A4CBA3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88780" y="1371600"/>
            <a:ext cx="2560320" cy="197136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4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0C8F3CA-E2BE-1C64-14B5-F889B194D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6891"/>
            <a:ext cx="11430001" cy="638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: Rounded Corners 14">
            <a:extLst>
              <a:ext uri="{FF2B5EF4-FFF2-40B4-BE49-F238E27FC236}">
                <a16:creationId xmlns:a16="http://schemas.microsoft.com/office/drawing/2014/main" id="{2631E0E3-66B9-656E-9237-366B85405449}"/>
              </a:ext>
            </a:extLst>
          </p:cNvPr>
          <p:cNvSpPr/>
          <p:nvPr userDrawn="1"/>
        </p:nvSpPr>
        <p:spPr>
          <a:xfrm>
            <a:off x="419100" y="1371600"/>
            <a:ext cx="5463540" cy="2057400"/>
          </a:xfrm>
          <a:prstGeom prst="roundRect">
            <a:avLst>
              <a:gd name="adj" fmla="val 473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B28F420-F872-DF05-77F2-829896EC58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062415" y="1954025"/>
            <a:ext cx="2441448" cy="89255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3DD2BA4C-DA8E-A3EC-22C5-EC20E62D0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9100" y="1371600"/>
            <a:ext cx="2286000" cy="2050026"/>
          </a:xfrm>
          <a:prstGeom prst="roundRect">
            <a:avLst>
              <a:gd name="adj" fmla="val 4167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1" name="Rectangle: Rounded Corners 14">
            <a:extLst>
              <a:ext uri="{FF2B5EF4-FFF2-40B4-BE49-F238E27FC236}">
                <a16:creationId xmlns:a16="http://schemas.microsoft.com/office/drawing/2014/main" id="{9B81CC61-A4B5-04FC-4164-D3C7CB42B9C1}"/>
              </a:ext>
            </a:extLst>
          </p:cNvPr>
          <p:cNvSpPr/>
          <p:nvPr userDrawn="1"/>
        </p:nvSpPr>
        <p:spPr>
          <a:xfrm>
            <a:off x="6385560" y="1371600"/>
            <a:ext cx="5463540" cy="2057400"/>
          </a:xfrm>
          <a:prstGeom prst="roundRect">
            <a:avLst>
              <a:gd name="adj" fmla="val 473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4BF3E90-5C33-71AB-5C99-7C1D76D7FAB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028875" y="1954025"/>
            <a:ext cx="2441448" cy="89255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0546A675-E1C1-95C8-49A2-6D1028A3C1A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385560" y="1371600"/>
            <a:ext cx="2286000" cy="2050026"/>
          </a:xfrm>
          <a:prstGeom prst="roundRect">
            <a:avLst>
              <a:gd name="adj" fmla="val 4167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71EBE055-2A0A-B5BA-FA53-28C981F6D136}"/>
              </a:ext>
            </a:extLst>
          </p:cNvPr>
          <p:cNvSpPr/>
          <p:nvPr userDrawn="1"/>
        </p:nvSpPr>
        <p:spPr>
          <a:xfrm>
            <a:off x="419100" y="3849328"/>
            <a:ext cx="5463540" cy="2057400"/>
          </a:xfrm>
          <a:prstGeom prst="roundRect">
            <a:avLst>
              <a:gd name="adj" fmla="val 473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F9417FD1-7603-092A-724B-2A4FF45C893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3062415" y="4431753"/>
            <a:ext cx="2441448" cy="89255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19">
            <a:extLst>
              <a:ext uri="{FF2B5EF4-FFF2-40B4-BE49-F238E27FC236}">
                <a16:creationId xmlns:a16="http://schemas.microsoft.com/office/drawing/2014/main" id="{3B4DD86D-9F31-E558-834A-F68784EC8B1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19100" y="3849328"/>
            <a:ext cx="2286000" cy="2050026"/>
          </a:xfrm>
          <a:prstGeom prst="roundRect">
            <a:avLst>
              <a:gd name="adj" fmla="val 4167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7" name="Rectangle: Rounded Corners 14">
            <a:extLst>
              <a:ext uri="{FF2B5EF4-FFF2-40B4-BE49-F238E27FC236}">
                <a16:creationId xmlns:a16="http://schemas.microsoft.com/office/drawing/2014/main" id="{06DC2354-1F0E-BBDF-276C-E89428D65BA8}"/>
              </a:ext>
            </a:extLst>
          </p:cNvPr>
          <p:cNvSpPr/>
          <p:nvPr userDrawn="1"/>
        </p:nvSpPr>
        <p:spPr>
          <a:xfrm>
            <a:off x="6385560" y="3849328"/>
            <a:ext cx="5463540" cy="2057400"/>
          </a:xfrm>
          <a:prstGeom prst="roundRect">
            <a:avLst>
              <a:gd name="adj" fmla="val 4735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6FE0428A-B521-5C48-80FD-EC699EEB4AB1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9028875" y="4431753"/>
            <a:ext cx="2441448" cy="892552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1400"/>
            </a:lvl2pPr>
            <a:lvl3pPr marL="287338" indent="0">
              <a:lnSpc>
                <a:spcPct val="100000"/>
              </a:lnSpc>
              <a:spcAft>
                <a:spcPts val="6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19">
            <a:extLst>
              <a:ext uri="{FF2B5EF4-FFF2-40B4-BE49-F238E27FC236}">
                <a16:creationId xmlns:a16="http://schemas.microsoft.com/office/drawing/2014/main" id="{896EC479-0271-8EBF-CAFE-84C5EC0683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85560" y="3849328"/>
            <a:ext cx="2286000" cy="2050026"/>
          </a:xfrm>
          <a:prstGeom prst="roundRect">
            <a:avLst>
              <a:gd name="adj" fmla="val 4167"/>
            </a:avLst>
          </a:prstGeom>
          <a:effectLst/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08E77B2-C610-3A31-5110-91FDF1F65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42901"/>
            <a:ext cx="11429999" cy="6471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663AE79-6577-F30A-13F2-C0AE4FA1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C9F0527-42A6-B350-36A0-D16816263F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5038" y="2754691"/>
            <a:ext cx="4754880" cy="838199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3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3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A6942D81-7F37-FA5F-0C3C-3946830772E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5038" y="1371600"/>
            <a:ext cx="2194560" cy="123394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99C2E9-3945-C255-51EB-673657FC25F9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425038" y="5247968"/>
            <a:ext cx="4754880" cy="838199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3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3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9">
            <a:extLst>
              <a:ext uri="{FF2B5EF4-FFF2-40B4-BE49-F238E27FC236}">
                <a16:creationId xmlns:a16="http://schemas.microsoft.com/office/drawing/2014/main" id="{CAF12E28-EF60-2E0D-85D2-B9B9948CB35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5038" y="3864877"/>
            <a:ext cx="2194560" cy="123394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8E210B-61D4-AE12-F876-40FC4584F77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381136" y="2754691"/>
            <a:ext cx="4754880" cy="838199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3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3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CF120748-2F30-F2BF-E77A-CE99DF45AA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381136" y="1371600"/>
            <a:ext cx="2194560" cy="123394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843953F-106C-1435-BE0E-989AFF97FC8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81136" y="5247968"/>
            <a:ext cx="4754880" cy="838199"/>
          </a:xfrm>
        </p:spPr>
        <p:txBody>
          <a:bodyPr bIns="0">
            <a:normAutofit/>
          </a:bodyPr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3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3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Picture Placeholder 19">
            <a:extLst>
              <a:ext uri="{FF2B5EF4-FFF2-40B4-BE49-F238E27FC236}">
                <a16:creationId xmlns:a16="http://schemas.microsoft.com/office/drawing/2014/main" id="{54C99E8E-8200-9FFB-1497-61AB330C06E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1136" y="3864877"/>
            <a:ext cx="2194560" cy="1233948"/>
          </a:xfrm>
          <a:prstGeom prst="roundRect">
            <a:avLst>
              <a:gd name="adj" fmla="val 4167"/>
            </a:avLst>
          </a:prstGeo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BEDB22-927C-681B-8336-3520375F64EF}"/>
              </a:ext>
            </a:extLst>
          </p:cNvPr>
          <p:cNvSpPr/>
          <p:nvPr userDrawn="1"/>
        </p:nvSpPr>
        <p:spPr>
          <a:xfrm>
            <a:off x="425148" y="1371600"/>
            <a:ext cx="11430001" cy="105156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E9A3ED9-F60A-9365-FF36-8388F8154325}"/>
              </a:ext>
            </a:extLst>
          </p:cNvPr>
          <p:cNvSpPr/>
          <p:nvPr userDrawn="1"/>
        </p:nvSpPr>
        <p:spPr>
          <a:xfrm>
            <a:off x="425148" y="2633980"/>
            <a:ext cx="11430001" cy="105156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1B6BB6B-7499-34A7-4AF7-AF464F8CD184}"/>
              </a:ext>
            </a:extLst>
          </p:cNvPr>
          <p:cNvSpPr/>
          <p:nvPr userDrawn="1"/>
        </p:nvSpPr>
        <p:spPr>
          <a:xfrm>
            <a:off x="425148" y="3896360"/>
            <a:ext cx="11430001" cy="105156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F960DB5-B53A-2F34-0B13-41BF56B70BC9}"/>
              </a:ext>
            </a:extLst>
          </p:cNvPr>
          <p:cNvSpPr/>
          <p:nvPr userDrawn="1"/>
        </p:nvSpPr>
        <p:spPr>
          <a:xfrm>
            <a:off x="425148" y="5158740"/>
            <a:ext cx="11430001" cy="1051560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3ED9C0-7057-5BD1-B3CB-9531237D4E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9313" y="1557994"/>
            <a:ext cx="2346158" cy="678773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CB66F4-9950-EDA4-6C4A-507161342B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81395" y="1502400"/>
            <a:ext cx="8194014" cy="78996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2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2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D0FC32-9F03-894B-68E2-7CF5CF353C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9313" y="2820374"/>
            <a:ext cx="2346158" cy="678773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4526E34-C7D8-D509-A201-9E997DE2D90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481395" y="2764780"/>
            <a:ext cx="8194014" cy="78996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2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2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27260A6-1D2B-1B04-0EF4-AB8C63D834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313" y="4082754"/>
            <a:ext cx="2346158" cy="678773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BA15F6B-C3A4-9F6E-51D4-6670B9E804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81395" y="4027160"/>
            <a:ext cx="8194014" cy="78996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2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2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0DE6576-FA6B-D29B-D71B-0E6A376563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9313" y="5345134"/>
            <a:ext cx="2346158" cy="678773"/>
          </a:xfrm>
        </p:spPr>
        <p:txBody>
          <a:bodyPr tIns="0" bIns="0" anchor="ctr">
            <a:normAutofit/>
          </a:bodyPr>
          <a:lstStyle>
            <a:lvl1pPr marL="0" indent="0"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1C17393-3DDF-97D6-975E-2D841FD65DD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81395" y="5289540"/>
            <a:ext cx="8194014" cy="789960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600"/>
            </a:lvl1pPr>
            <a:lvl2pPr marL="285750" indent="0">
              <a:lnSpc>
                <a:spcPct val="100000"/>
              </a:lnSpc>
              <a:spcAft>
                <a:spcPts val="200"/>
              </a:spcAft>
              <a:buNone/>
              <a:defRPr sz="1400"/>
            </a:lvl2pPr>
            <a:lvl3pPr marL="628650" indent="0">
              <a:lnSpc>
                <a:spcPct val="100000"/>
              </a:lnSpc>
              <a:spcAft>
                <a:spcPts val="200"/>
              </a:spcAft>
              <a:buNone/>
              <a:defRPr sz="12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22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gray pilla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ABEDB22-927C-681B-8336-3520375F64EF}"/>
              </a:ext>
            </a:extLst>
          </p:cNvPr>
          <p:cNvSpPr/>
          <p:nvPr userDrawn="1"/>
        </p:nvSpPr>
        <p:spPr>
          <a:xfrm>
            <a:off x="419100" y="1243013"/>
            <a:ext cx="2068606" cy="4967287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D3ED9C0-7057-5BD1-B3CB-9531237D4E9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5323" y="1485900"/>
            <a:ext cx="1737622" cy="64633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Enter heading here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ECB66F4-9950-EDA4-6C4A-507161342B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5323" y="2351314"/>
            <a:ext cx="1737622" cy="11387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285750" indent="0">
              <a:lnSpc>
                <a:spcPct val="100000"/>
              </a:lnSpc>
              <a:buNone/>
              <a:defRPr sz="1600"/>
            </a:lvl2pPr>
            <a:lvl3pPr marL="628650" indent="0">
              <a:lnSpc>
                <a:spcPct val="100000"/>
              </a:lnSpc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9" name="Rectangle: Rounded Corners 14">
            <a:extLst>
              <a:ext uri="{FF2B5EF4-FFF2-40B4-BE49-F238E27FC236}">
                <a16:creationId xmlns:a16="http://schemas.microsoft.com/office/drawing/2014/main" id="{8CC344CF-9F34-4255-C1D1-485AA925D274}"/>
              </a:ext>
            </a:extLst>
          </p:cNvPr>
          <p:cNvSpPr/>
          <p:nvPr userDrawn="1"/>
        </p:nvSpPr>
        <p:spPr>
          <a:xfrm>
            <a:off x="9820161" y="1243013"/>
            <a:ext cx="2068606" cy="4967287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046C11E2-5EA5-6D87-9B16-19C34984302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976384" y="1485900"/>
            <a:ext cx="1737622" cy="64633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D1FC3F53-1623-1501-A88C-393F90744E7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976384" y="2351314"/>
            <a:ext cx="1737622" cy="11387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285750" indent="0">
              <a:lnSpc>
                <a:spcPct val="100000"/>
              </a:lnSpc>
              <a:buNone/>
              <a:defRPr sz="1600"/>
            </a:lvl2pPr>
            <a:lvl3pPr marL="628650" indent="0">
              <a:lnSpc>
                <a:spcPct val="100000"/>
              </a:lnSpc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2" name="Rectangle: Rounded Corners 14">
            <a:extLst>
              <a:ext uri="{FF2B5EF4-FFF2-40B4-BE49-F238E27FC236}">
                <a16:creationId xmlns:a16="http://schemas.microsoft.com/office/drawing/2014/main" id="{642EFA99-0CC2-5C0D-F347-C7AF408144AB}"/>
              </a:ext>
            </a:extLst>
          </p:cNvPr>
          <p:cNvSpPr/>
          <p:nvPr userDrawn="1"/>
        </p:nvSpPr>
        <p:spPr>
          <a:xfrm>
            <a:off x="2769365" y="1243013"/>
            <a:ext cx="2068606" cy="4967287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0F172A8-C3C2-BD4A-7CE4-964169DED1B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925588" y="1485900"/>
            <a:ext cx="1737622" cy="64633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8606C336-516C-32FA-0769-C71D2F0E48D7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925588" y="2351314"/>
            <a:ext cx="1737622" cy="11387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285750" indent="0">
              <a:lnSpc>
                <a:spcPct val="100000"/>
              </a:lnSpc>
              <a:buNone/>
              <a:defRPr sz="1600"/>
            </a:lvl2pPr>
            <a:lvl3pPr marL="628650" indent="0">
              <a:lnSpc>
                <a:spcPct val="100000"/>
              </a:lnSpc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5" name="Rectangle: Rounded Corners 14">
            <a:extLst>
              <a:ext uri="{FF2B5EF4-FFF2-40B4-BE49-F238E27FC236}">
                <a16:creationId xmlns:a16="http://schemas.microsoft.com/office/drawing/2014/main" id="{6B8B3E43-F8BC-23C0-CF83-012744622F99}"/>
              </a:ext>
            </a:extLst>
          </p:cNvPr>
          <p:cNvSpPr/>
          <p:nvPr userDrawn="1"/>
        </p:nvSpPr>
        <p:spPr>
          <a:xfrm>
            <a:off x="7469895" y="1243013"/>
            <a:ext cx="2068606" cy="4967287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76C61F-EF66-C44E-3E7A-C6DD64EA6AE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7626118" y="1485900"/>
            <a:ext cx="1737622" cy="64633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EE6A360E-3E2D-63BA-610C-462D2E45A3BE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7626118" y="2351314"/>
            <a:ext cx="1737622" cy="11387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285750" indent="0">
              <a:lnSpc>
                <a:spcPct val="100000"/>
              </a:lnSpc>
              <a:buNone/>
              <a:defRPr sz="1600"/>
            </a:lvl2pPr>
            <a:lvl3pPr marL="628650" indent="0">
              <a:lnSpc>
                <a:spcPct val="100000"/>
              </a:lnSpc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8" name="Rectangle: Rounded Corners 14">
            <a:extLst>
              <a:ext uri="{FF2B5EF4-FFF2-40B4-BE49-F238E27FC236}">
                <a16:creationId xmlns:a16="http://schemas.microsoft.com/office/drawing/2014/main" id="{B735E1DD-0BEA-CCF6-0B52-A1883FAA94EE}"/>
              </a:ext>
            </a:extLst>
          </p:cNvPr>
          <p:cNvSpPr/>
          <p:nvPr userDrawn="1"/>
        </p:nvSpPr>
        <p:spPr>
          <a:xfrm>
            <a:off x="5119630" y="1243013"/>
            <a:ext cx="2068606" cy="4967287"/>
          </a:xfrm>
          <a:prstGeom prst="roundRect">
            <a:avLst>
              <a:gd name="adj" fmla="val 648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err="1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DB5206F8-8307-A73A-CE56-CA2FD0EA39D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5275853" y="1485900"/>
            <a:ext cx="1737622" cy="646331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800" b="1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50" name="Content Placeholder 3">
            <a:extLst>
              <a:ext uri="{FF2B5EF4-FFF2-40B4-BE49-F238E27FC236}">
                <a16:creationId xmlns:a16="http://schemas.microsoft.com/office/drawing/2014/main" id="{DC6D66F0-02D3-2ADC-1C08-571FA4466C3F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275853" y="2351314"/>
            <a:ext cx="1737622" cy="113877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/>
            </a:lvl1pPr>
            <a:lvl2pPr marL="285750" indent="0">
              <a:lnSpc>
                <a:spcPct val="100000"/>
              </a:lnSpc>
              <a:buNone/>
              <a:defRPr sz="1600"/>
            </a:lvl2pPr>
            <a:lvl3pPr marL="628650" indent="0">
              <a:lnSpc>
                <a:spcPct val="100000"/>
              </a:lnSpc>
              <a:buNone/>
              <a:defRPr sz="1400"/>
            </a:lvl3pPr>
            <a:lvl4pPr marL="858838" indent="0">
              <a:buNone/>
              <a:defRPr sz="1200"/>
            </a:lvl4pPr>
            <a:lvl5pPr marL="1030288" indent="0">
              <a:buNone/>
              <a:defRPr sz="1200"/>
            </a:lvl5pPr>
          </a:lstStyle>
          <a:p>
            <a:pPr lvl="0"/>
            <a:r>
              <a:rPr lang="en-US"/>
              <a:t>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4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llar w cicle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4C956-3E02-F312-E193-87E518E7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6891"/>
            <a:ext cx="11430000" cy="638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82D21-4424-D010-291D-A10D7356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ACD32A4-E944-7B1B-9A9F-60049DD3C3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9100" y="3958713"/>
            <a:ext cx="2022698" cy="34163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35F755D-B83A-31BD-34B9-2E05836CD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" y="4445744"/>
            <a:ext cx="2022698" cy="30777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A77CCC5-B9BE-4642-8458-7FDC46CB3BDC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770926" y="3958713"/>
            <a:ext cx="2022698" cy="34163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7D8439D-6992-936B-CF67-4A07F79A61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70926" y="4445744"/>
            <a:ext cx="2022698" cy="30777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A5DCCC6-32E6-6E64-8450-82236AB1AD08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122752" y="3958713"/>
            <a:ext cx="2022698" cy="34163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9EEFBC73-7976-8792-E96A-A06F540A4B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2751" y="4445744"/>
            <a:ext cx="2022698" cy="30777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80DB3EB-294A-2D58-7F58-0C644A208E0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474577" y="3958713"/>
            <a:ext cx="2022698" cy="34163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F88B32C-7F64-46CF-466C-C6DAC4DB66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74576" y="4445744"/>
            <a:ext cx="2022698" cy="30777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BCBDB97-C9B0-B479-CB1D-9DEA1006D156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9826402" y="3958713"/>
            <a:ext cx="2022698" cy="34163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Enter heading here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C1E169BA-7F72-B21E-15E6-C774673E73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26402" y="4445744"/>
            <a:ext cx="2022698" cy="30777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92505C8-3896-8478-1235-5A420A519E93}"/>
              </a:ext>
            </a:extLst>
          </p:cNvPr>
          <p:cNvCxnSpPr>
            <a:cxnSpLocks/>
          </p:cNvCxnSpPr>
          <p:nvPr userDrawn="1"/>
        </p:nvCxnSpPr>
        <p:spPr>
          <a:xfrm>
            <a:off x="381000" y="3541503"/>
            <a:ext cx="11430000" cy="0"/>
          </a:xfrm>
          <a:prstGeom prst="line">
            <a:avLst/>
          </a:prstGeom>
          <a:ln w="19050" cap="rnd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91210B6-BA45-E02E-5EDA-A5720EB468A7}"/>
              </a:ext>
            </a:extLst>
          </p:cNvPr>
          <p:cNvSpPr/>
          <p:nvPr userDrawn="1"/>
        </p:nvSpPr>
        <p:spPr>
          <a:xfrm>
            <a:off x="680641" y="170221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0C272F88-F183-6492-2FC6-B544D29E2BA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90166" y="171173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2E6A1B-8278-4A63-B26C-C0E96D478D13}"/>
              </a:ext>
            </a:extLst>
          </p:cNvPr>
          <p:cNvSpPr/>
          <p:nvPr userDrawn="1"/>
        </p:nvSpPr>
        <p:spPr>
          <a:xfrm>
            <a:off x="3032467" y="170221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CB363CF5-B1B6-F5BA-1AB9-EBCAEBC5DA3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041992" y="171173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592E17C-3558-F608-BBB0-FE3B918F382B}"/>
              </a:ext>
            </a:extLst>
          </p:cNvPr>
          <p:cNvSpPr/>
          <p:nvPr userDrawn="1"/>
        </p:nvSpPr>
        <p:spPr>
          <a:xfrm>
            <a:off x="5384293" y="170221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31" name="Picture Placeholder 12">
            <a:extLst>
              <a:ext uri="{FF2B5EF4-FFF2-40B4-BE49-F238E27FC236}">
                <a16:creationId xmlns:a16="http://schemas.microsoft.com/office/drawing/2014/main" id="{7BB94B14-FF37-028A-EF00-3618695FEA70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93818" y="171173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2775533-567B-2EC2-C299-79C30121011C}"/>
              </a:ext>
            </a:extLst>
          </p:cNvPr>
          <p:cNvSpPr/>
          <p:nvPr userDrawn="1"/>
        </p:nvSpPr>
        <p:spPr>
          <a:xfrm>
            <a:off x="7736118" y="170221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33" name="Picture Placeholder 12">
            <a:extLst>
              <a:ext uri="{FF2B5EF4-FFF2-40B4-BE49-F238E27FC236}">
                <a16:creationId xmlns:a16="http://schemas.microsoft.com/office/drawing/2014/main" id="{D20E0605-C5AA-DDDB-7091-C45149DB3C1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745643" y="171173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2706883-016F-51F4-5F05-871887CCE838}"/>
              </a:ext>
            </a:extLst>
          </p:cNvPr>
          <p:cNvSpPr/>
          <p:nvPr userDrawn="1"/>
        </p:nvSpPr>
        <p:spPr>
          <a:xfrm>
            <a:off x="10087943" y="1702210"/>
            <a:ext cx="1499616" cy="1499616"/>
          </a:xfrm>
          <a:prstGeom prst="ellipse">
            <a:avLst/>
          </a:prstGeom>
          <a:solidFill>
            <a:schemeClr val="bg1"/>
          </a:solidFill>
          <a:ln w="25400">
            <a:gradFill>
              <a:gsLst>
                <a:gs pos="0">
                  <a:schemeClr val="accent6"/>
                </a:gs>
                <a:gs pos="100000">
                  <a:schemeClr val="accent3"/>
                </a:gs>
                <a:gs pos="3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35" name="Picture Placeholder 12">
            <a:extLst>
              <a:ext uri="{FF2B5EF4-FFF2-40B4-BE49-F238E27FC236}">
                <a16:creationId xmlns:a16="http://schemas.microsoft.com/office/drawing/2014/main" id="{2C859758-47DC-216A-0239-1927A94ED4B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0097468" y="1711735"/>
            <a:ext cx="1480566" cy="1480566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161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BE62AD-E471-E928-6CF2-3A02CF2799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262" y="1377538"/>
            <a:ext cx="6493838" cy="646331"/>
          </a:xfrm>
        </p:spPr>
        <p:txBody>
          <a:bodyPr wrap="square" anchor="b">
            <a:spAutoFit/>
          </a:bodyPr>
          <a:lstStyle>
            <a:lvl1pPr>
              <a:defRPr/>
            </a:lvl1pPr>
          </a:lstStyle>
          <a:p>
            <a:r>
              <a:rPr lang="en-US"/>
              <a:t>Case study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EA40E48-6F93-59EA-5645-BEC493FD34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342900"/>
            <a:ext cx="4572543" cy="5867400"/>
          </a:xfrm>
          <a:prstGeom prst="roundRect">
            <a:avLst>
              <a:gd name="adj" fmla="val 5034"/>
            </a:avLst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4C4FAF1-4785-2CDF-37E2-6719DC5C65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5262" y="2557429"/>
            <a:ext cx="6204133" cy="1088245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6BDB1EE1-408D-6DC3-8FEB-A9F392B69C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5261" y="2130329"/>
            <a:ext cx="6204133" cy="33855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600" b="1" i="0" kern="12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5E9DB220-52B5-CBEE-50CC-C71A5F1B79E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55262" y="4517790"/>
            <a:ext cx="2988289" cy="169251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C6430C3-D1A9-9784-013F-D9BC72C3957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55261" y="4090689"/>
            <a:ext cx="2988289" cy="33855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lang="en-US" sz="1600" b="1" i="0" kern="12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8B9D09-720A-224C-6915-79BC8B7342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60811" y="4517790"/>
            <a:ext cx="2988289" cy="169251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42C1BC7-78AB-760C-542B-7BF4512D4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60810" y="4090689"/>
            <a:ext cx="2988289" cy="33855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lang="en-US" sz="1600" b="1" i="0" kern="12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1BFBC96A-B9B8-6024-A7CC-8C3544AF89B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355262" y="342900"/>
            <a:ext cx="2431886" cy="89596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company logo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52595F3-6B29-A4C1-F562-043ADD29A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0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A53AC0-AEB6-8987-6A07-E00C23BBBE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9101" y="1953888"/>
            <a:ext cx="6850379" cy="126556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C02566AB-3ACD-263E-89D2-891AAF84D73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9101" y="1526788"/>
            <a:ext cx="6850379" cy="33855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lang="en-US" sz="1600" b="1" i="0" kern="12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9B9BF6A2-CF72-385B-8B53-DE94552D36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19101" y="4065650"/>
            <a:ext cx="3275291" cy="2144649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12719C19-DC25-DC42-CDA0-B68389E5B8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9101" y="3638550"/>
            <a:ext cx="3275291" cy="33855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lang="en-US" sz="1600" b="1" i="0" kern="12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349D97C-BFAC-4A0B-B4FE-8AAA14B659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994189" y="4065650"/>
            <a:ext cx="3275291" cy="2144649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360A970-79B6-D322-41DA-DDA17ED7A0F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94189" y="3638550"/>
            <a:ext cx="3275291" cy="33855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lang="en-US" sz="1600" b="1" i="0" kern="1200" dirty="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57D666F-6FBF-ABB3-CF15-16F3AF8F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760"/>
            <a:ext cx="11428476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E4858-7E78-2E6B-F756-D6089D087E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624" y="1097280"/>
            <a:ext cx="11428476" cy="276999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</a:lstStyle>
          <a:p>
            <a:pPr lvl="0"/>
            <a:r>
              <a:rPr lang="en-US"/>
              <a:t>Enter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F1EED-92E4-7A2D-9D4A-30BB22594C2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26">
            <a:extLst>
              <a:ext uri="{FF2B5EF4-FFF2-40B4-BE49-F238E27FC236}">
                <a16:creationId xmlns:a16="http://schemas.microsoft.com/office/drawing/2014/main" id="{35D4D107-5C7D-BB1E-A960-CD9CC631CE0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126344" y="5559425"/>
            <a:ext cx="1828800" cy="6508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90000"/>
              <a:buFont typeface="Amazon Ember Display" panose="020F0603020204020204" pitchFamily="34" charset="0"/>
              <a:buNone/>
              <a:tabLst/>
              <a:defRPr/>
            </a:pPr>
            <a:r>
              <a:rPr lang="en-US" dirty="0"/>
              <a:t>Click icon to add company logo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46121367-B5ED-B6C9-4E59-44F855096DC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92177" y="1532603"/>
            <a:ext cx="3685143" cy="3685143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image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D9AB480-D86C-B655-7136-BD90F46F78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595" y="1870806"/>
            <a:ext cx="8274329" cy="258532"/>
          </a:xfrm>
        </p:spPr>
        <p:txBody>
          <a:bodyPr/>
          <a:lstStyle>
            <a:lvl1pPr marL="0" indent="0" algn="l"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Legal text placeholder (editor use only)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501CE9-4E0D-C1B6-5434-4BAC2CFF7D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595" y="2280380"/>
            <a:ext cx="8274329" cy="1865508"/>
          </a:xfrm>
        </p:spPr>
        <p:txBody>
          <a:bodyPr tIns="146304" bIns="146304"/>
          <a:lstStyle>
            <a:lvl1pPr>
              <a:defRPr sz="4400"/>
            </a:lvl1pPr>
          </a:lstStyle>
          <a:p>
            <a:r>
              <a:rPr lang="en-US"/>
              <a:t>Enter session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45CCCEF-5F18-2860-DFF6-027276E537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6595" y="457292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448997-2AB6-95F6-CD00-3A71DCD551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6595" y="1372973"/>
            <a:ext cx="3492500" cy="258532"/>
          </a:xfrm>
        </p:spPr>
        <p:txBody>
          <a:bodyPr/>
          <a:lstStyle>
            <a:lvl1pPr marL="0" indent="0">
              <a:buNone/>
              <a:defRPr sz="1200" b="1" cap="all" spc="3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Amazon Ember Mono" panose="020B0509020204020204" pitchFamily="49" charset="0"/>
                <a:ea typeface="Amazon Ember Mono" panose="020B0509020204020204" pitchFamily="49" charset="0"/>
                <a:cs typeface="Amazon Ember Mono" panose="020B0509020204020204" pitchFamily="49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Enter session ID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8E393F6A-4D6C-030B-19DC-39B7D8F864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595" y="4946988"/>
            <a:ext cx="3702329" cy="834074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2D7A117-FC7A-651D-49FD-366D45048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w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57D666F-6FBF-ABB3-CF15-16F3AF8F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760"/>
            <a:ext cx="11428476" cy="638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3">
            <a:extLst>
              <a:ext uri="{FF2B5EF4-FFF2-40B4-BE49-F238E27FC236}">
                <a16:creationId xmlns:a16="http://schemas.microsoft.com/office/drawing/2014/main" id="{F34FBDEE-40DF-496D-5524-FEDAED72FE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369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4">
            <a:extLst>
              <a:ext uri="{FF2B5EF4-FFF2-40B4-BE49-F238E27FC236}">
                <a16:creationId xmlns:a16="http://schemas.microsoft.com/office/drawing/2014/main" id="{ED8B1744-40CE-E460-0FFD-C93324C30B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306887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5">
            <a:extLst>
              <a:ext uri="{FF2B5EF4-FFF2-40B4-BE49-F238E27FC236}">
                <a16:creationId xmlns:a16="http://schemas.microsoft.com/office/drawing/2014/main" id="{86D7E1A9-FAC7-D835-2A49-8F61C0CE989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52542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36">
            <a:extLst>
              <a:ext uri="{FF2B5EF4-FFF2-40B4-BE49-F238E27FC236}">
                <a16:creationId xmlns:a16="http://schemas.microsoft.com/office/drawing/2014/main" id="{88B5C5EE-36B1-0B29-0B68-14299BE4BB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79715" y="2002831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37">
            <a:extLst>
              <a:ext uri="{FF2B5EF4-FFF2-40B4-BE49-F238E27FC236}">
                <a16:creationId xmlns:a16="http://schemas.microsoft.com/office/drawing/2014/main" id="{B483D00A-86AD-3850-BF01-10E82DD419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25369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Content Placeholder 38">
            <a:extLst>
              <a:ext uri="{FF2B5EF4-FFF2-40B4-BE49-F238E27FC236}">
                <a16:creationId xmlns:a16="http://schemas.microsoft.com/office/drawing/2014/main" id="{FF2E3F6D-C2A0-7D16-1F62-393D401677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306887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ontent Placeholder 39">
            <a:extLst>
              <a:ext uri="{FF2B5EF4-FFF2-40B4-BE49-F238E27FC236}">
                <a16:creationId xmlns:a16="http://schemas.microsoft.com/office/drawing/2014/main" id="{6143B8D4-28E7-9550-7D2F-32DAE92EDA2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452542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40">
            <a:extLst>
              <a:ext uri="{FF2B5EF4-FFF2-40B4-BE49-F238E27FC236}">
                <a16:creationId xmlns:a16="http://schemas.microsoft.com/office/drawing/2014/main" id="{B820354B-C892-2DC6-7FAC-F4480CCCFA3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379715" y="3868207"/>
            <a:ext cx="2314841" cy="109728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11658A-C63D-B5C7-669B-6883EE4D0C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3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BFD6-0A7E-4C17-A0CF-15563DCD4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485900"/>
            <a:ext cx="8189914" cy="2567077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Enter quote here. Do not add additional quote marks on the text.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139DB6-EAA5-478D-8B47-73B28F478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4610100"/>
            <a:ext cx="8191500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Enter 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D58212-E366-46B6-A286-ED1121692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5045137"/>
            <a:ext cx="8176986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Enter quoted person’s affiliation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CB5C35-A9BE-DFC3-9BA2-74BF56863A41}"/>
              </a:ext>
            </a:extLst>
          </p:cNvPr>
          <p:cNvSpPr>
            <a:spLocks noChangeAspect="1"/>
          </p:cNvSpPr>
          <p:nvPr userDrawn="1"/>
        </p:nvSpPr>
        <p:spPr>
          <a:xfrm>
            <a:off x="306051" y="915094"/>
            <a:ext cx="836949" cy="570806"/>
          </a:xfrm>
          <a:custGeom>
            <a:avLst/>
            <a:gdLst>
              <a:gd name="connsiteX0" fmla="*/ 357530 w 437083"/>
              <a:gd name="connsiteY0" fmla="*/ 0 h 298094"/>
              <a:gd name="connsiteX1" fmla="*/ 414223 w 437083"/>
              <a:gd name="connsiteY1" fmla="*/ 0 h 298094"/>
              <a:gd name="connsiteX2" fmla="*/ 437083 w 437083"/>
              <a:gd name="connsiteY2" fmla="*/ 19202 h 298094"/>
              <a:gd name="connsiteX3" fmla="*/ 436169 w 437083"/>
              <a:gd name="connsiteY3" fmla="*/ 30175 h 298094"/>
              <a:gd name="connsiteX4" fmla="*/ 433425 w 437083"/>
              <a:gd name="connsiteY4" fmla="*/ 52121 h 298094"/>
              <a:gd name="connsiteX5" fmla="*/ 403250 w 437083"/>
              <a:gd name="connsiteY5" fmla="*/ 266090 h 298094"/>
              <a:gd name="connsiteX6" fmla="*/ 392277 w 437083"/>
              <a:gd name="connsiteY6" fmla="*/ 290779 h 298094"/>
              <a:gd name="connsiteX7" fmla="*/ 367589 w 437083"/>
              <a:gd name="connsiteY7" fmla="*/ 298094 h 298094"/>
              <a:gd name="connsiteX8" fmla="*/ 327355 w 437083"/>
              <a:gd name="connsiteY8" fmla="*/ 298094 h 298094"/>
              <a:gd name="connsiteX9" fmla="*/ 235915 w 437083"/>
              <a:gd name="connsiteY9" fmla="*/ 236829 h 298094"/>
              <a:gd name="connsiteX10" fmla="*/ 258775 w 437083"/>
              <a:gd name="connsiteY10" fmla="*/ 160020 h 298094"/>
              <a:gd name="connsiteX11" fmla="*/ 318211 w 437083"/>
              <a:gd name="connsiteY11" fmla="*/ 28346 h 298094"/>
              <a:gd name="connsiteX12" fmla="*/ 333756 w 437083"/>
              <a:gd name="connsiteY12" fmla="*/ 6401 h 298094"/>
              <a:gd name="connsiteX13" fmla="*/ 357530 w 437083"/>
              <a:gd name="connsiteY13" fmla="*/ 0 h 298094"/>
              <a:gd name="connsiteX14" fmla="*/ 121615 w 437083"/>
              <a:gd name="connsiteY14" fmla="*/ 0 h 298094"/>
              <a:gd name="connsiteX15" fmla="*/ 178308 w 437083"/>
              <a:gd name="connsiteY15" fmla="*/ 0 h 298094"/>
              <a:gd name="connsiteX16" fmla="*/ 201168 w 437083"/>
              <a:gd name="connsiteY16" fmla="*/ 19202 h 298094"/>
              <a:gd name="connsiteX17" fmla="*/ 200253 w 437083"/>
              <a:gd name="connsiteY17" fmla="*/ 30175 h 298094"/>
              <a:gd name="connsiteX18" fmla="*/ 197510 w 437083"/>
              <a:gd name="connsiteY18" fmla="*/ 52121 h 298094"/>
              <a:gd name="connsiteX19" fmla="*/ 167335 w 437083"/>
              <a:gd name="connsiteY19" fmla="*/ 266090 h 298094"/>
              <a:gd name="connsiteX20" fmla="*/ 156362 w 437083"/>
              <a:gd name="connsiteY20" fmla="*/ 290779 h 298094"/>
              <a:gd name="connsiteX21" fmla="*/ 131673 w 437083"/>
              <a:gd name="connsiteY21" fmla="*/ 298094 h 298094"/>
              <a:gd name="connsiteX22" fmla="*/ 91440 w 437083"/>
              <a:gd name="connsiteY22" fmla="*/ 298094 h 298094"/>
              <a:gd name="connsiteX23" fmla="*/ 0 w 437083"/>
              <a:gd name="connsiteY23" fmla="*/ 236829 h 298094"/>
              <a:gd name="connsiteX24" fmla="*/ 22860 w 437083"/>
              <a:gd name="connsiteY24" fmla="*/ 160020 h 298094"/>
              <a:gd name="connsiteX25" fmla="*/ 82296 w 437083"/>
              <a:gd name="connsiteY25" fmla="*/ 28346 h 298094"/>
              <a:gd name="connsiteX26" fmla="*/ 97841 w 437083"/>
              <a:gd name="connsiteY26" fmla="*/ 6401 h 298094"/>
              <a:gd name="connsiteX27" fmla="*/ 121615 w 437083"/>
              <a:gd name="connsiteY27" fmla="*/ 0 h 2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7083" h="298094">
                <a:moveTo>
                  <a:pt x="357530" y="0"/>
                </a:moveTo>
                <a:lnTo>
                  <a:pt x="414223" y="0"/>
                </a:lnTo>
                <a:cubicBezTo>
                  <a:pt x="429463" y="0"/>
                  <a:pt x="437083" y="6401"/>
                  <a:pt x="437083" y="19202"/>
                </a:cubicBezTo>
                <a:cubicBezTo>
                  <a:pt x="437083" y="22250"/>
                  <a:pt x="436778" y="25908"/>
                  <a:pt x="436169" y="30175"/>
                </a:cubicBezTo>
                <a:cubicBezTo>
                  <a:pt x="435559" y="34442"/>
                  <a:pt x="434645" y="41757"/>
                  <a:pt x="433425" y="52121"/>
                </a:cubicBezTo>
                <a:lnTo>
                  <a:pt x="403250" y="266090"/>
                </a:lnTo>
                <a:cubicBezTo>
                  <a:pt x="401421" y="277673"/>
                  <a:pt x="397764" y="285902"/>
                  <a:pt x="392277" y="290779"/>
                </a:cubicBezTo>
                <a:cubicBezTo>
                  <a:pt x="386791" y="295656"/>
                  <a:pt x="378561" y="298094"/>
                  <a:pt x="367589" y="298094"/>
                </a:cubicBezTo>
                <a:lnTo>
                  <a:pt x="327355" y="298094"/>
                </a:lnTo>
                <a:cubicBezTo>
                  <a:pt x="266395" y="298094"/>
                  <a:pt x="235915" y="277673"/>
                  <a:pt x="235915" y="236829"/>
                </a:cubicBezTo>
                <a:cubicBezTo>
                  <a:pt x="235915" y="220370"/>
                  <a:pt x="243535" y="194767"/>
                  <a:pt x="258775" y="160020"/>
                </a:cubicBezTo>
                <a:lnTo>
                  <a:pt x="318211" y="28346"/>
                </a:lnTo>
                <a:cubicBezTo>
                  <a:pt x="322478" y="17983"/>
                  <a:pt x="327660" y="10668"/>
                  <a:pt x="333756" y="6401"/>
                </a:cubicBezTo>
                <a:cubicBezTo>
                  <a:pt x="339852" y="2133"/>
                  <a:pt x="347777" y="0"/>
                  <a:pt x="357530" y="0"/>
                </a:cubicBezTo>
                <a:close/>
                <a:moveTo>
                  <a:pt x="121615" y="0"/>
                </a:moveTo>
                <a:lnTo>
                  <a:pt x="178308" y="0"/>
                </a:lnTo>
                <a:cubicBezTo>
                  <a:pt x="193548" y="0"/>
                  <a:pt x="201168" y="6401"/>
                  <a:pt x="201168" y="19202"/>
                </a:cubicBezTo>
                <a:cubicBezTo>
                  <a:pt x="201168" y="22250"/>
                  <a:pt x="200863" y="25908"/>
                  <a:pt x="200253" y="30175"/>
                </a:cubicBezTo>
                <a:cubicBezTo>
                  <a:pt x="199644" y="34442"/>
                  <a:pt x="198729" y="41757"/>
                  <a:pt x="197510" y="52121"/>
                </a:cubicBezTo>
                <a:lnTo>
                  <a:pt x="167335" y="266090"/>
                </a:lnTo>
                <a:cubicBezTo>
                  <a:pt x="165506" y="277673"/>
                  <a:pt x="161849" y="285902"/>
                  <a:pt x="156362" y="290779"/>
                </a:cubicBezTo>
                <a:cubicBezTo>
                  <a:pt x="150876" y="295656"/>
                  <a:pt x="142646" y="298094"/>
                  <a:pt x="131673" y="298094"/>
                </a:cubicBezTo>
                <a:lnTo>
                  <a:pt x="91440" y="298094"/>
                </a:lnTo>
                <a:cubicBezTo>
                  <a:pt x="30480" y="298094"/>
                  <a:pt x="0" y="277673"/>
                  <a:pt x="0" y="236829"/>
                </a:cubicBezTo>
                <a:cubicBezTo>
                  <a:pt x="0" y="220370"/>
                  <a:pt x="7620" y="194767"/>
                  <a:pt x="22860" y="160020"/>
                </a:cubicBezTo>
                <a:lnTo>
                  <a:pt x="82296" y="28346"/>
                </a:lnTo>
                <a:cubicBezTo>
                  <a:pt x="86563" y="17983"/>
                  <a:pt x="91745" y="10668"/>
                  <a:pt x="97841" y="6401"/>
                </a:cubicBezTo>
                <a:cubicBezTo>
                  <a:pt x="103937" y="2133"/>
                  <a:pt x="111861" y="0"/>
                  <a:pt x="1216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2960AC-5F89-3CAD-F47B-B09F0327EE64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0000">
                <a:schemeClr val="accent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22CC8-AAED-E1B3-9376-DEDAC5CC26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86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880">
          <p15:clr>
            <a:srgbClr val="FBAE40"/>
          </p15:clr>
        </p15:guide>
        <p15:guide id="3" orient="horz" pos="290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4">
            <a:extLst>
              <a:ext uri="{FF2B5EF4-FFF2-40B4-BE49-F238E27FC236}">
                <a16:creationId xmlns:a16="http://schemas.microsoft.com/office/drawing/2014/main" id="{CF52449C-A276-663A-D802-436C9D3F6FC8}"/>
              </a:ext>
            </a:extLst>
          </p:cNvPr>
          <p:cNvSpPr/>
          <p:nvPr userDrawn="1"/>
        </p:nvSpPr>
        <p:spPr>
          <a:xfrm>
            <a:off x="646656" y="856097"/>
            <a:ext cx="10898688" cy="4823076"/>
          </a:xfrm>
          <a:prstGeom prst="roundRect">
            <a:avLst>
              <a:gd name="adj" fmla="val 5872"/>
            </a:avLst>
          </a:prstGeom>
          <a:solidFill>
            <a:srgbClr val="1117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err="1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FCB01597-885F-FD69-6C6A-888EB789A2F2}"/>
              </a:ext>
            </a:extLst>
          </p:cNvPr>
          <p:cNvSpPr>
            <a:spLocks noChangeAspect="1"/>
          </p:cNvSpPr>
          <p:nvPr userDrawn="1"/>
        </p:nvSpPr>
        <p:spPr>
          <a:xfrm>
            <a:off x="442528" y="1576674"/>
            <a:ext cx="836949" cy="570806"/>
          </a:xfrm>
          <a:custGeom>
            <a:avLst/>
            <a:gdLst>
              <a:gd name="connsiteX0" fmla="*/ 357530 w 437083"/>
              <a:gd name="connsiteY0" fmla="*/ 0 h 298094"/>
              <a:gd name="connsiteX1" fmla="*/ 414223 w 437083"/>
              <a:gd name="connsiteY1" fmla="*/ 0 h 298094"/>
              <a:gd name="connsiteX2" fmla="*/ 437083 w 437083"/>
              <a:gd name="connsiteY2" fmla="*/ 19202 h 298094"/>
              <a:gd name="connsiteX3" fmla="*/ 436169 w 437083"/>
              <a:gd name="connsiteY3" fmla="*/ 30175 h 298094"/>
              <a:gd name="connsiteX4" fmla="*/ 433425 w 437083"/>
              <a:gd name="connsiteY4" fmla="*/ 52121 h 298094"/>
              <a:gd name="connsiteX5" fmla="*/ 403250 w 437083"/>
              <a:gd name="connsiteY5" fmla="*/ 266090 h 298094"/>
              <a:gd name="connsiteX6" fmla="*/ 392277 w 437083"/>
              <a:gd name="connsiteY6" fmla="*/ 290779 h 298094"/>
              <a:gd name="connsiteX7" fmla="*/ 367589 w 437083"/>
              <a:gd name="connsiteY7" fmla="*/ 298094 h 298094"/>
              <a:gd name="connsiteX8" fmla="*/ 327355 w 437083"/>
              <a:gd name="connsiteY8" fmla="*/ 298094 h 298094"/>
              <a:gd name="connsiteX9" fmla="*/ 235915 w 437083"/>
              <a:gd name="connsiteY9" fmla="*/ 236829 h 298094"/>
              <a:gd name="connsiteX10" fmla="*/ 258775 w 437083"/>
              <a:gd name="connsiteY10" fmla="*/ 160020 h 298094"/>
              <a:gd name="connsiteX11" fmla="*/ 318211 w 437083"/>
              <a:gd name="connsiteY11" fmla="*/ 28346 h 298094"/>
              <a:gd name="connsiteX12" fmla="*/ 333756 w 437083"/>
              <a:gd name="connsiteY12" fmla="*/ 6401 h 298094"/>
              <a:gd name="connsiteX13" fmla="*/ 357530 w 437083"/>
              <a:gd name="connsiteY13" fmla="*/ 0 h 298094"/>
              <a:gd name="connsiteX14" fmla="*/ 121615 w 437083"/>
              <a:gd name="connsiteY14" fmla="*/ 0 h 298094"/>
              <a:gd name="connsiteX15" fmla="*/ 178308 w 437083"/>
              <a:gd name="connsiteY15" fmla="*/ 0 h 298094"/>
              <a:gd name="connsiteX16" fmla="*/ 201168 w 437083"/>
              <a:gd name="connsiteY16" fmla="*/ 19202 h 298094"/>
              <a:gd name="connsiteX17" fmla="*/ 200253 w 437083"/>
              <a:gd name="connsiteY17" fmla="*/ 30175 h 298094"/>
              <a:gd name="connsiteX18" fmla="*/ 197510 w 437083"/>
              <a:gd name="connsiteY18" fmla="*/ 52121 h 298094"/>
              <a:gd name="connsiteX19" fmla="*/ 167335 w 437083"/>
              <a:gd name="connsiteY19" fmla="*/ 266090 h 298094"/>
              <a:gd name="connsiteX20" fmla="*/ 156362 w 437083"/>
              <a:gd name="connsiteY20" fmla="*/ 290779 h 298094"/>
              <a:gd name="connsiteX21" fmla="*/ 131673 w 437083"/>
              <a:gd name="connsiteY21" fmla="*/ 298094 h 298094"/>
              <a:gd name="connsiteX22" fmla="*/ 91440 w 437083"/>
              <a:gd name="connsiteY22" fmla="*/ 298094 h 298094"/>
              <a:gd name="connsiteX23" fmla="*/ 0 w 437083"/>
              <a:gd name="connsiteY23" fmla="*/ 236829 h 298094"/>
              <a:gd name="connsiteX24" fmla="*/ 22860 w 437083"/>
              <a:gd name="connsiteY24" fmla="*/ 160020 h 298094"/>
              <a:gd name="connsiteX25" fmla="*/ 82296 w 437083"/>
              <a:gd name="connsiteY25" fmla="*/ 28346 h 298094"/>
              <a:gd name="connsiteX26" fmla="*/ 97841 w 437083"/>
              <a:gd name="connsiteY26" fmla="*/ 6401 h 298094"/>
              <a:gd name="connsiteX27" fmla="*/ 121615 w 437083"/>
              <a:gd name="connsiteY27" fmla="*/ 0 h 2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7083" h="298094">
                <a:moveTo>
                  <a:pt x="357530" y="0"/>
                </a:moveTo>
                <a:lnTo>
                  <a:pt x="414223" y="0"/>
                </a:lnTo>
                <a:cubicBezTo>
                  <a:pt x="429463" y="0"/>
                  <a:pt x="437083" y="6401"/>
                  <a:pt x="437083" y="19202"/>
                </a:cubicBezTo>
                <a:cubicBezTo>
                  <a:pt x="437083" y="22250"/>
                  <a:pt x="436778" y="25908"/>
                  <a:pt x="436169" y="30175"/>
                </a:cubicBezTo>
                <a:cubicBezTo>
                  <a:pt x="435559" y="34442"/>
                  <a:pt x="434645" y="41757"/>
                  <a:pt x="433425" y="52121"/>
                </a:cubicBezTo>
                <a:lnTo>
                  <a:pt x="403250" y="266090"/>
                </a:lnTo>
                <a:cubicBezTo>
                  <a:pt x="401421" y="277673"/>
                  <a:pt x="397764" y="285902"/>
                  <a:pt x="392277" y="290779"/>
                </a:cubicBezTo>
                <a:cubicBezTo>
                  <a:pt x="386791" y="295656"/>
                  <a:pt x="378561" y="298094"/>
                  <a:pt x="367589" y="298094"/>
                </a:cubicBezTo>
                <a:lnTo>
                  <a:pt x="327355" y="298094"/>
                </a:lnTo>
                <a:cubicBezTo>
                  <a:pt x="266395" y="298094"/>
                  <a:pt x="235915" y="277673"/>
                  <a:pt x="235915" y="236829"/>
                </a:cubicBezTo>
                <a:cubicBezTo>
                  <a:pt x="235915" y="220370"/>
                  <a:pt x="243535" y="194767"/>
                  <a:pt x="258775" y="160020"/>
                </a:cubicBezTo>
                <a:lnTo>
                  <a:pt x="318211" y="28346"/>
                </a:lnTo>
                <a:cubicBezTo>
                  <a:pt x="322478" y="17983"/>
                  <a:pt x="327660" y="10668"/>
                  <a:pt x="333756" y="6401"/>
                </a:cubicBezTo>
                <a:cubicBezTo>
                  <a:pt x="339852" y="2133"/>
                  <a:pt x="347777" y="0"/>
                  <a:pt x="357530" y="0"/>
                </a:cubicBezTo>
                <a:close/>
                <a:moveTo>
                  <a:pt x="121615" y="0"/>
                </a:moveTo>
                <a:lnTo>
                  <a:pt x="178308" y="0"/>
                </a:lnTo>
                <a:cubicBezTo>
                  <a:pt x="193548" y="0"/>
                  <a:pt x="201168" y="6401"/>
                  <a:pt x="201168" y="19202"/>
                </a:cubicBezTo>
                <a:cubicBezTo>
                  <a:pt x="201168" y="22250"/>
                  <a:pt x="200863" y="25908"/>
                  <a:pt x="200253" y="30175"/>
                </a:cubicBezTo>
                <a:cubicBezTo>
                  <a:pt x="199644" y="34442"/>
                  <a:pt x="198729" y="41757"/>
                  <a:pt x="197510" y="52121"/>
                </a:cubicBezTo>
                <a:lnTo>
                  <a:pt x="167335" y="266090"/>
                </a:lnTo>
                <a:cubicBezTo>
                  <a:pt x="165506" y="277673"/>
                  <a:pt x="161849" y="285902"/>
                  <a:pt x="156362" y="290779"/>
                </a:cubicBezTo>
                <a:cubicBezTo>
                  <a:pt x="150876" y="295656"/>
                  <a:pt x="142646" y="298094"/>
                  <a:pt x="131673" y="298094"/>
                </a:cubicBezTo>
                <a:lnTo>
                  <a:pt x="91440" y="298094"/>
                </a:lnTo>
                <a:cubicBezTo>
                  <a:pt x="30480" y="298094"/>
                  <a:pt x="0" y="277673"/>
                  <a:pt x="0" y="236829"/>
                </a:cubicBezTo>
                <a:cubicBezTo>
                  <a:pt x="0" y="220370"/>
                  <a:pt x="7620" y="194767"/>
                  <a:pt x="22860" y="160020"/>
                </a:cubicBezTo>
                <a:lnTo>
                  <a:pt x="82296" y="28346"/>
                </a:lnTo>
                <a:cubicBezTo>
                  <a:pt x="86563" y="17983"/>
                  <a:pt x="91745" y="10668"/>
                  <a:pt x="97841" y="6401"/>
                </a:cubicBezTo>
                <a:cubicBezTo>
                  <a:pt x="103937" y="2133"/>
                  <a:pt x="111861" y="0"/>
                  <a:pt x="1216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85019C-F15E-4897-1C3D-82539E028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76374" y="1862077"/>
            <a:ext cx="9245909" cy="2567077"/>
          </a:xfrm>
          <a:prstGeom prst="rect">
            <a:avLst/>
          </a:prstGeom>
        </p:spPr>
        <p:txBody>
          <a:bodyPr/>
          <a:lstStyle>
            <a:lvl1pPr>
              <a:defRPr sz="4400" b="0" i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defRPr>
            </a:lvl1pPr>
          </a:lstStyle>
          <a:p>
            <a:r>
              <a:rPr lang="en-US" dirty="0"/>
              <a:t>Enter quote here. Do not add additional quote marks on the text.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E8BE0-8022-F6FA-1FCB-F0FD306E1A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E05B9B6-9DA4-2989-44CE-8A044B2435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4839" y="4504410"/>
            <a:ext cx="9247444" cy="369332"/>
          </a:xfrm>
        </p:spPr>
        <p:txBody>
          <a:bodyPr/>
          <a:lstStyle>
            <a:lvl1pPr marL="0" indent="0" algn="r">
              <a:buNone/>
              <a:defRPr sz="2000" b="1"/>
            </a:lvl1pPr>
          </a:lstStyle>
          <a:p>
            <a:pPr lvl="0"/>
            <a:r>
              <a:rPr lang="en-US" dirty="0"/>
              <a:t>Enter 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54E7FC7-40F3-F6F9-0A02-1E14830982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74839" y="4939447"/>
            <a:ext cx="9247444" cy="341632"/>
          </a:xfrm>
        </p:spPr>
        <p:txBody>
          <a:bodyPr/>
          <a:lstStyle>
            <a:lvl1pPr marL="0" indent="0" algn="r">
              <a:buNone/>
              <a:defRPr sz="1800"/>
            </a:lvl1pPr>
          </a:lstStyle>
          <a:p>
            <a:pPr lvl="0"/>
            <a:r>
              <a:rPr lang="en-US"/>
              <a:t>Enter quoted person’s affiliation</a:t>
            </a:r>
          </a:p>
        </p:txBody>
      </p:sp>
    </p:spTree>
    <p:extLst>
      <p:ext uri="{BB962C8B-B14F-4D97-AF65-F5344CB8AC3E}">
        <p14:creationId xmlns:p14="http://schemas.microsoft.com/office/powerpoint/2010/main" val="243467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AD14EE-B412-D4BA-99A4-1C0E5FD3E4EA}"/>
              </a:ext>
            </a:extLst>
          </p:cNvPr>
          <p:cNvSpPr>
            <a:spLocks noChangeAspect="1"/>
          </p:cNvSpPr>
          <p:nvPr userDrawn="1"/>
        </p:nvSpPr>
        <p:spPr>
          <a:xfrm>
            <a:off x="306051" y="915094"/>
            <a:ext cx="836949" cy="570806"/>
          </a:xfrm>
          <a:custGeom>
            <a:avLst/>
            <a:gdLst>
              <a:gd name="connsiteX0" fmla="*/ 357530 w 437083"/>
              <a:gd name="connsiteY0" fmla="*/ 0 h 298094"/>
              <a:gd name="connsiteX1" fmla="*/ 414223 w 437083"/>
              <a:gd name="connsiteY1" fmla="*/ 0 h 298094"/>
              <a:gd name="connsiteX2" fmla="*/ 437083 w 437083"/>
              <a:gd name="connsiteY2" fmla="*/ 19202 h 298094"/>
              <a:gd name="connsiteX3" fmla="*/ 436169 w 437083"/>
              <a:gd name="connsiteY3" fmla="*/ 30175 h 298094"/>
              <a:gd name="connsiteX4" fmla="*/ 433425 w 437083"/>
              <a:gd name="connsiteY4" fmla="*/ 52121 h 298094"/>
              <a:gd name="connsiteX5" fmla="*/ 403250 w 437083"/>
              <a:gd name="connsiteY5" fmla="*/ 266090 h 298094"/>
              <a:gd name="connsiteX6" fmla="*/ 392277 w 437083"/>
              <a:gd name="connsiteY6" fmla="*/ 290779 h 298094"/>
              <a:gd name="connsiteX7" fmla="*/ 367589 w 437083"/>
              <a:gd name="connsiteY7" fmla="*/ 298094 h 298094"/>
              <a:gd name="connsiteX8" fmla="*/ 327355 w 437083"/>
              <a:gd name="connsiteY8" fmla="*/ 298094 h 298094"/>
              <a:gd name="connsiteX9" fmla="*/ 235915 w 437083"/>
              <a:gd name="connsiteY9" fmla="*/ 236829 h 298094"/>
              <a:gd name="connsiteX10" fmla="*/ 258775 w 437083"/>
              <a:gd name="connsiteY10" fmla="*/ 160020 h 298094"/>
              <a:gd name="connsiteX11" fmla="*/ 318211 w 437083"/>
              <a:gd name="connsiteY11" fmla="*/ 28346 h 298094"/>
              <a:gd name="connsiteX12" fmla="*/ 333756 w 437083"/>
              <a:gd name="connsiteY12" fmla="*/ 6401 h 298094"/>
              <a:gd name="connsiteX13" fmla="*/ 357530 w 437083"/>
              <a:gd name="connsiteY13" fmla="*/ 0 h 298094"/>
              <a:gd name="connsiteX14" fmla="*/ 121615 w 437083"/>
              <a:gd name="connsiteY14" fmla="*/ 0 h 298094"/>
              <a:gd name="connsiteX15" fmla="*/ 178308 w 437083"/>
              <a:gd name="connsiteY15" fmla="*/ 0 h 298094"/>
              <a:gd name="connsiteX16" fmla="*/ 201168 w 437083"/>
              <a:gd name="connsiteY16" fmla="*/ 19202 h 298094"/>
              <a:gd name="connsiteX17" fmla="*/ 200253 w 437083"/>
              <a:gd name="connsiteY17" fmla="*/ 30175 h 298094"/>
              <a:gd name="connsiteX18" fmla="*/ 197510 w 437083"/>
              <a:gd name="connsiteY18" fmla="*/ 52121 h 298094"/>
              <a:gd name="connsiteX19" fmla="*/ 167335 w 437083"/>
              <a:gd name="connsiteY19" fmla="*/ 266090 h 298094"/>
              <a:gd name="connsiteX20" fmla="*/ 156362 w 437083"/>
              <a:gd name="connsiteY20" fmla="*/ 290779 h 298094"/>
              <a:gd name="connsiteX21" fmla="*/ 131673 w 437083"/>
              <a:gd name="connsiteY21" fmla="*/ 298094 h 298094"/>
              <a:gd name="connsiteX22" fmla="*/ 91440 w 437083"/>
              <a:gd name="connsiteY22" fmla="*/ 298094 h 298094"/>
              <a:gd name="connsiteX23" fmla="*/ 0 w 437083"/>
              <a:gd name="connsiteY23" fmla="*/ 236829 h 298094"/>
              <a:gd name="connsiteX24" fmla="*/ 22860 w 437083"/>
              <a:gd name="connsiteY24" fmla="*/ 160020 h 298094"/>
              <a:gd name="connsiteX25" fmla="*/ 82296 w 437083"/>
              <a:gd name="connsiteY25" fmla="*/ 28346 h 298094"/>
              <a:gd name="connsiteX26" fmla="*/ 97841 w 437083"/>
              <a:gd name="connsiteY26" fmla="*/ 6401 h 298094"/>
              <a:gd name="connsiteX27" fmla="*/ 121615 w 437083"/>
              <a:gd name="connsiteY27" fmla="*/ 0 h 2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7083" h="298094">
                <a:moveTo>
                  <a:pt x="357530" y="0"/>
                </a:moveTo>
                <a:lnTo>
                  <a:pt x="414223" y="0"/>
                </a:lnTo>
                <a:cubicBezTo>
                  <a:pt x="429463" y="0"/>
                  <a:pt x="437083" y="6401"/>
                  <a:pt x="437083" y="19202"/>
                </a:cubicBezTo>
                <a:cubicBezTo>
                  <a:pt x="437083" y="22250"/>
                  <a:pt x="436778" y="25908"/>
                  <a:pt x="436169" y="30175"/>
                </a:cubicBezTo>
                <a:cubicBezTo>
                  <a:pt x="435559" y="34442"/>
                  <a:pt x="434645" y="41757"/>
                  <a:pt x="433425" y="52121"/>
                </a:cubicBezTo>
                <a:lnTo>
                  <a:pt x="403250" y="266090"/>
                </a:lnTo>
                <a:cubicBezTo>
                  <a:pt x="401421" y="277673"/>
                  <a:pt x="397764" y="285902"/>
                  <a:pt x="392277" y="290779"/>
                </a:cubicBezTo>
                <a:cubicBezTo>
                  <a:pt x="386791" y="295656"/>
                  <a:pt x="378561" y="298094"/>
                  <a:pt x="367589" y="298094"/>
                </a:cubicBezTo>
                <a:lnTo>
                  <a:pt x="327355" y="298094"/>
                </a:lnTo>
                <a:cubicBezTo>
                  <a:pt x="266395" y="298094"/>
                  <a:pt x="235915" y="277673"/>
                  <a:pt x="235915" y="236829"/>
                </a:cubicBezTo>
                <a:cubicBezTo>
                  <a:pt x="235915" y="220370"/>
                  <a:pt x="243535" y="194767"/>
                  <a:pt x="258775" y="160020"/>
                </a:cubicBezTo>
                <a:lnTo>
                  <a:pt x="318211" y="28346"/>
                </a:lnTo>
                <a:cubicBezTo>
                  <a:pt x="322478" y="17983"/>
                  <a:pt x="327660" y="10668"/>
                  <a:pt x="333756" y="6401"/>
                </a:cubicBezTo>
                <a:cubicBezTo>
                  <a:pt x="339852" y="2133"/>
                  <a:pt x="347777" y="0"/>
                  <a:pt x="357530" y="0"/>
                </a:cubicBezTo>
                <a:close/>
                <a:moveTo>
                  <a:pt x="121615" y="0"/>
                </a:moveTo>
                <a:lnTo>
                  <a:pt x="178308" y="0"/>
                </a:lnTo>
                <a:cubicBezTo>
                  <a:pt x="193548" y="0"/>
                  <a:pt x="201168" y="6401"/>
                  <a:pt x="201168" y="19202"/>
                </a:cubicBezTo>
                <a:cubicBezTo>
                  <a:pt x="201168" y="22250"/>
                  <a:pt x="200863" y="25908"/>
                  <a:pt x="200253" y="30175"/>
                </a:cubicBezTo>
                <a:cubicBezTo>
                  <a:pt x="199644" y="34442"/>
                  <a:pt x="198729" y="41757"/>
                  <a:pt x="197510" y="52121"/>
                </a:cubicBezTo>
                <a:lnTo>
                  <a:pt x="167335" y="266090"/>
                </a:lnTo>
                <a:cubicBezTo>
                  <a:pt x="165506" y="277673"/>
                  <a:pt x="161849" y="285902"/>
                  <a:pt x="156362" y="290779"/>
                </a:cubicBezTo>
                <a:cubicBezTo>
                  <a:pt x="150876" y="295656"/>
                  <a:pt x="142646" y="298094"/>
                  <a:pt x="131673" y="298094"/>
                </a:cubicBezTo>
                <a:lnTo>
                  <a:pt x="91440" y="298094"/>
                </a:lnTo>
                <a:cubicBezTo>
                  <a:pt x="30480" y="298094"/>
                  <a:pt x="0" y="277673"/>
                  <a:pt x="0" y="236829"/>
                </a:cubicBezTo>
                <a:cubicBezTo>
                  <a:pt x="0" y="220370"/>
                  <a:pt x="7620" y="194767"/>
                  <a:pt x="22860" y="160020"/>
                </a:cubicBezTo>
                <a:lnTo>
                  <a:pt x="82296" y="28346"/>
                </a:lnTo>
                <a:cubicBezTo>
                  <a:pt x="86563" y="17983"/>
                  <a:pt x="91745" y="10668"/>
                  <a:pt x="97841" y="6401"/>
                </a:cubicBezTo>
                <a:cubicBezTo>
                  <a:pt x="103937" y="2133"/>
                  <a:pt x="111861" y="0"/>
                  <a:pt x="1216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87980-B302-9607-017B-75B69D6AD3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392CC1F-2D5E-FAD6-DCF4-A5CE6433ED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3840" y="0"/>
            <a:ext cx="813816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ABFD6-0A7E-4C17-A0CF-15563DCD4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485900"/>
            <a:ext cx="4953000" cy="256707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Enter quote here. Do not add additional quote marks on the text.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139DB6-EAA5-478D-8B47-73B28F478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459518"/>
            <a:ext cx="4953959" cy="36933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Enter 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D58212-E366-46B6-A286-ED1121692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5828850"/>
            <a:ext cx="4945182" cy="341632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Enter quoted person’s affiliation</a:t>
            </a:r>
          </a:p>
        </p:txBody>
      </p:sp>
    </p:spTree>
    <p:extLst>
      <p:ext uri="{BB962C8B-B14F-4D97-AF65-F5344CB8AC3E}">
        <p14:creationId xmlns:p14="http://schemas.microsoft.com/office/powerpoint/2010/main" val="392637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880">
          <p15:clr>
            <a:srgbClr val="FBAE40"/>
          </p15:clr>
        </p15:guide>
        <p15:guide id="3" orient="horz" pos="290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ortrai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BFD6-0A7E-4C17-A0CF-15563DCD4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485900"/>
            <a:ext cx="4953000" cy="256707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Enter quote here. Do not add additional quote marks on the text.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139DB6-EAA5-478D-8B47-73B28F478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3000" y="5459518"/>
            <a:ext cx="4953959" cy="369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Enter quoted person’s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D58212-E366-46B6-A286-ED1121692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3000" y="5828850"/>
            <a:ext cx="4945182" cy="3416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Enter quoted person’s affiliation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AD14EE-B412-D4BA-99A4-1C0E5FD3E4EA}"/>
              </a:ext>
            </a:extLst>
          </p:cNvPr>
          <p:cNvSpPr>
            <a:spLocks noChangeAspect="1"/>
          </p:cNvSpPr>
          <p:nvPr userDrawn="1"/>
        </p:nvSpPr>
        <p:spPr>
          <a:xfrm>
            <a:off x="306051" y="915094"/>
            <a:ext cx="836949" cy="570806"/>
          </a:xfrm>
          <a:custGeom>
            <a:avLst/>
            <a:gdLst>
              <a:gd name="connsiteX0" fmla="*/ 357530 w 437083"/>
              <a:gd name="connsiteY0" fmla="*/ 0 h 298094"/>
              <a:gd name="connsiteX1" fmla="*/ 414223 w 437083"/>
              <a:gd name="connsiteY1" fmla="*/ 0 h 298094"/>
              <a:gd name="connsiteX2" fmla="*/ 437083 w 437083"/>
              <a:gd name="connsiteY2" fmla="*/ 19202 h 298094"/>
              <a:gd name="connsiteX3" fmla="*/ 436169 w 437083"/>
              <a:gd name="connsiteY3" fmla="*/ 30175 h 298094"/>
              <a:gd name="connsiteX4" fmla="*/ 433425 w 437083"/>
              <a:gd name="connsiteY4" fmla="*/ 52121 h 298094"/>
              <a:gd name="connsiteX5" fmla="*/ 403250 w 437083"/>
              <a:gd name="connsiteY5" fmla="*/ 266090 h 298094"/>
              <a:gd name="connsiteX6" fmla="*/ 392277 w 437083"/>
              <a:gd name="connsiteY6" fmla="*/ 290779 h 298094"/>
              <a:gd name="connsiteX7" fmla="*/ 367589 w 437083"/>
              <a:gd name="connsiteY7" fmla="*/ 298094 h 298094"/>
              <a:gd name="connsiteX8" fmla="*/ 327355 w 437083"/>
              <a:gd name="connsiteY8" fmla="*/ 298094 h 298094"/>
              <a:gd name="connsiteX9" fmla="*/ 235915 w 437083"/>
              <a:gd name="connsiteY9" fmla="*/ 236829 h 298094"/>
              <a:gd name="connsiteX10" fmla="*/ 258775 w 437083"/>
              <a:gd name="connsiteY10" fmla="*/ 160020 h 298094"/>
              <a:gd name="connsiteX11" fmla="*/ 318211 w 437083"/>
              <a:gd name="connsiteY11" fmla="*/ 28346 h 298094"/>
              <a:gd name="connsiteX12" fmla="*/ 333756 w 437083"/>
              <a:gd name="connsiteY12" fmla="*/ 6401 h 298094"/>
              <a:gd name="connsiteX13" fmla="*/ 357530 w 437083"/>
              <a:gd name="connsiteY13" fmla="*/ 0 h 298094"/>
              <a:gd name="connsiteX14" fmla="*/ 121615 w 437083"/>
              <a:gd name="connsiteY14" fmla="*/ 0 h 298094"/>
              <a:gd name="connsiteX15" fmla="*/ 178308 w 437083"/>
              <a:gd name="connsiteY15" fmla="*/ 0 h 298094"/>
              <a:gd name="connsiteX16" fmla="*/ 201168 w 437083"/>
              <a:gd name="connsiteY16" fmla="*/ 19202 h 298094"/>
              <a:gd name="connsiteX17" fmla="*/ 200253 w 437083"/>
              <a:gd name="connsiteY17" fmla="*/ 30175 h 298094"/>
              <a:gd name="connsiteX18" fmla="*/ 197510 w 437083"/>
              <a:gd name="connsiteY18" fmla="*/ 52121 h 298094"/>
              <a:gd name="connsiteX19" fmla="*/ 167335 w 437083"/>
              <a:gd name="connsiteY19" fmla="*/ 266090 h 298094"/>
              <a:gd name="connsiteX20" fmla="*/ 156362 w 437083"/>
              <a:gd name="connsiteY20" fmla="*/ 290779 h 298094"/>
              <a:gd name="connsiteX21" fmla="*/ 131673 w 437083"/>
              <a:gd name="connsiteY21" fmla="*/ 298094 h 298094"/>
              <a:gd name="connsiteX22" fmla="*/ 91440 w 437083"/>
              <a:gd name="connsiteY22" fmla="*/ 298094 h 298094"/>
              <a:gd name="connsiteX23" fmla="*/ 0 w 437083"/>
              <a:gd name="connsiteY23" fmla="*/ 236829 h 298094"/>
              <a:gd name="connsiteX24" fmla="*/ 22860 w 437083"/>
              <a:gd name="connsiteY24" fmla="*/ 160020 h 298094"/>
              <a:gd name="connsiteX25" fmla="*/ 82296 w 437083"/>
              <a:gd name="connsiteY25" fmla="*/ 28346 h 298094"/>
              <a:gd name="connsiteX26" fmla="*/ 97841 w 437083"/>
              <a:gd name="connsiteY26" fmla="*/ 6401 h 298094"/>
              <a:gd name="connsiteX27" fmla="*/ 121615 w 437083"/>
              <a:gd name="connsiteY27" fmla="*/ 0 h 298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7083" h="298094">
                <a:moveTo>
                  <a:pt x="357530" y="0"/>
                </a:moveTo>
                <a:lnTo>
                  <a:pt x="414223" y="0"/>
                </a:lnTo>
                <a:cubicBezTo>
                  <a:pt x="429463" y="0"/>
                  <a:pt x="437083" y="6401"/>
                  <a:pt x="437083" y="19202"/>
                </a:cubicBezTo>
                <a:cubicBezTo>
                  <a:pt x="437083" y="22250"/>
                  <a:pt x="436778" y="25908"/>
                  <a:pt x="436169" y="30175"/>
                </a:cubicBezTo>
                <a:cubicBezTo>
                  <a:pt x="435559" y="34442"/>
                  <a:pt x="434645" y="41757"/>
                  <a:pt x="433425" y="52121"/>
                </a:cubicBezTo>
                <a:lnTo>
                  <a:pt x="403250" y="266090"/>
                </a:lnTo>
                <a:cubicBezTo>
                  <a:pt x="401421" y="277673"/>
                  <a:pt x="397764" y="285902"/>
                  <a:pt x="392277" y="290779"/>
                </a:cubicBezTo>
                <a:cubicBezTo>
                  <a:pt x="386791" y="295656"/>
                  <a:pt x="378561" y="298094"/>
                  <a:pt x="367589" y="298094"/>
                </a:cubicBezTo>
                <a:lnTo>
                  <a:pt x="327355" y="298094"/>
                </a:lnTo>
                <a:cubicBezTo>
                  <a:pt x="266395" y="298094"/>
                  <a:pt x="235915" y="277673"/>
                  <a:pt x="235915" y="236829"/>
                </a:cubicBezTo>
                <a:cubicBezTo>
                  <a:pt x="235915" y="220370"/>
                  <a:pt x="243535" y="194767"/>
                  <a:pt x="258775" y="160020"/>
                </a:cubicBezTo>
                <a:lnTo>
                  <a:pt x="318211" y="28346"/>
                </a:lnTo>
                <a:cubicBezTo>
                  <a:pt x="322478" y="17983"/>
                  <a:pt x="327660" y="10668"/>
                  <a:pt x="333756" y="6401"/>
                </a:cubicBezTo>
                <a:cubicBezTo>
                  <a:pt x="339852" y="2133"/>
                  <a:pt x="347777" y="0"/>
                  <a:pt x="357530" y="0"/>
                </a:cubicBezTo>
                <a:close/>
                <a:moveTo>
                  <a:pt x="121615" y="0"/>
                </a:moveTo>
                <a:lnTo>
                  <a:pt x="178308" y="0"/>
                </a:lnTo>
                <a:cubicBezTo>
                  <a:pt x="193548" y="0"/>
                  <a:pt x="201168" y="6401"/>
                  <a:pt x="201168" y="19202"/>
                </a:cubicBezTo>
                <a:cubicBezTo>
                  <a:pt x="201168" y="22250"/>
                  <a:pt x="200863" y="25908"/>
                  <a:pt x="200253" y="30175"/>
                </a:cubicBezTo>
                <a:cubicBezTo>
                  <a:pt x="199644" y="34442"/>
                  <a:pt x="198729" y="41757"/>
                  <a:pt x="197510" y="52121"/>
                </a:cubicBezTo>
                <a:lnTo>
                  <a:pt x="167335" y="266090"/>
                </a:lnTo>
                <a:cubicBezTo>
                  <a:pt x="165506" y="277673"/>
                  <a:pt x="161849" y="285902"/>
                  <a:pt x="156362" y="290779"/>
                </a:cubicBezTo>
                <a:cubicBezTo>
                  <a:pt x="150876" y="295656"/>
                  <a:pt x="142646" y="298094"/>
                  <a:pt x="131673" y="298094"/>
                </a:cubicBezTo>
                <a:lnTo>
                  <a:pt x="91440" y="298094"/>
                </a:lnTo>
                <a:cubicBezTo>
                  <a:pt x="30480" y="298094"/>
                  <a:pt x="0" y="277673"/>
                  <a:pt x="0" y="236829"/>
                </a:cubicBezTo>
                <a:cubicBezTo>
                  <a:pt x="0" y="220370"/>
                  <a:pt x="7620" y="194767"/>
                  <a:pt x="22860" y="160020"/>
                </a:cubicBezTo>
                <a:lnTo>
                  <a:pt x="82296" y="28346"/>
                </a:lnTo>
                <a:cubicBezTo>
                  <a:pt x="86563" y="17983"/>
                  <a:pt x="91745" y="10668"/>
                  <a:pt x="97841" y="6401"/>
                </a:cubicBezTo>
                <a:cubicBezTo>
                  <a:pt x="103937" y="2133"/>
                  <a:pt x="111861" y="0"/>
                  <a:pt x="12161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310A63-64FE-E9AE-7EFE-0450BA72CEBC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0000">
                <a:schemeClr val="accent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B379-6BCD-5D2B-DD26-96F5436A93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1F8984E-9F5B-A656-83FE-21F4A76460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91400" y="1485899"/>
            <a:ext cx="3886200" cy="3980836"/>
          </a:xfrm>
          <a:prstGeom prst="roundRect">
            <a:avLst>
              <a:gd name="adj" fmla="val 269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14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720">
          <p15:clr>
            <a:srgbClr val="FBAE40"/>
          </p15:clr>
        </p15:guide>
        <p15:guide id="2" pos="5880">
          <p15:clr>
            <a:srgbClr val="FBAE40"/>
          </p15:clr>
        </p15:guide>
        <p15:guide id="3" orient="horz" pos="290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707821"/>
            <a:ext cx="8077200" cy="1442355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Section divider – </a:t>
            </a:r>
            <a:br>
              <a:rPr lang="en-US"/>
            </a:br>
            <a:r>
              <a:rPr lang="en-US"/>
              <a:t>Enter section name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0AEFC-66AC-3609-C732-66426D9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dar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D0138-670A-478D-BCC5-48A85ECF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707821"/>
            <a:ext cx="8077200" cy="1442355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Section divider – </a:t>
            </a:r>
            <a:br>
              <a:rPr lang="en-US"/>
            </a:br>
            <a:r>
              <a:rPr lang="en-US"/>
              <a:t>Enter section name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0AEFC-66AC-3609-C732-66426D965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 im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F796E24-5997-E186-1278-85841BD8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19619"/>
            <a:ext cx="5943600" cy="3046132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4BDF38-9AA7-CBB9-2814-A6AA8E7AD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1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783A5516-1B0D-0050-4758-1DD1D7C68A8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91400" y="342900"/>
            <a:ext cx="4457700" cy="5867399"/>
          </a:xfrm>
          <a:prstGeom prst="roundRect">
            <a:avLst>
              <a:gd name="adj" fmla="val 2693"/>
            </a:avLst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image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0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881157-0DF8-49E6-B684-3E8FD245E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453368"/>
            <a:ext cx="3429000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A2927B3-63A9-43F6-91E9-B153F0DF34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3835400"/>
            <a:ext cx="3429000" cy="112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Speaker contact info (such as email or socials)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647617-D370-4344-8A52-A50356181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949" y="3453368"/>
            <a:ext cx="3429000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01E06BA-A855-4482-AB73-94B5EFBA8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20100" y="3453368"/>
            <a:ext cx="3429000" cy="3693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67C7A81-0FAF-4B91-8CE3-3CB926ABA2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5949" y="3835400"/>
            <a:ext cx="3429000" cy="112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Speaker contact info (such as email or socials)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69E66DAE-B2A2-4775-9B21-0BED6B9C88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20100" y="3835400"/>
            <a:ext cx="3429000" cy="11284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/>
            </a:lvl1pPr>
          </a:lstStyle>
          <a:p>
            <a:pPr lvl="0"/>
            <a:r>
              <a:rPr lang="en-US"/>
              <a:t>Speaker contact info (such as email or socials)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0D9B8DBA-78C6-4788-90BB-271D175CD3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60868"/>
            <a:ext cx="121920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Thank you layout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0EF7F8-9F2B-B523-D4B9-FDEDC073F8E5}"/>
              </a:ext>
            </a:extLst>
          </p:cNvPr>
          <p:cNvSpPr txBox="1"/>
          <p:nvPr userDrawn="1"/>
        </p:nvSpPr>
        <p:spPr bwMode="white">
          <a:xfrm>
            <a:off x="419100" y="1900795"/>
            <a:ext cx="5676900" cy="956453"/>
          </a:xfrm>
          <a:prstGeom prst="rect">
            <a:avLst/>
          </a:prstGeom>
          <a:noFill/>
        </p:spPr>
        <p:txBody>
          <a:bodyPr lIns="0" tIns="0" rIns="0" bIns="0"/>
          <a:lstStyle>
            <a:lvl1pPr defTabSz="1097278">
              <a:lnSpc>
                <a:spcPct val="90000"/>
              </a:lnSpc>
              <a:spcBef>
                <a:spcPct val="0"/>
              </a:spcBef>
              <a:buNone/>
              <a:defRPr lang="en-US" sz="6600" b="0" cap="none" spc="-118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z="6600" b="1" i="0" spc="-150">
                <a:solidFill>
                  <a:schemeClr val="tx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C8D098-0D5D-2F43-20F0-F79D1130DDB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/>
          <a:lstStyle/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264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of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Stop sign">
            <a:extLst>
              <a:ext uri="{FF2B5EF4-FFF2-40B4-BE49-F238E27FC236}">
                <a16:creationId xmlns:a16="http://schemas.microsoft.com/office/drawing/2014/main" id="{D8BDC3FF-1738-461C-B98B-AC108F0BB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250" y="2114549"/>
            <a:ext cx="2628900" cy="2628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E4803B-1950-E31A-1640-76EE0564F821}"/>
              </a:ext>
            </a:extLst>
          </p:cNvPr>
          <p:cNvSpPr txBox="1"/>
          <p:nvPr userDrawn="1"/>
        </p:nvSpPr>
        <p:spPr>
          <a:xfrm>
            <a:off x="3486150" y="2379642"/>
            <a:ext cx="7785100" cy="247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6600" b="1" i="0" dirty="0"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Do not use layouts after this slide.</a:t>
            </a:r>
            <a:endParaRPr lang="en-US" sz="6600" b="1" i="0" dirty="0">
              <a:latin typeface="Amazon Ember Display Heavy" panose="020F0603020204020204" pitchFamily="34" charset="0"/>
              <a:ea typeface="Amazon Ember Display Heavy" panose="020F0603020204020204" pitchFamily="34" charset="0"/>
              <a:cs typeface="Amazon Ember Display Heavy" panose="020F0603020204020204" pitchFamily="34" charset="0"/>
            </a:endParaRP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2400" b="0" i="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They are included as visual examples only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US" sz="2400" b="0" i="0" dirty="0">
                <a:latin typeface="Amazon Ember Display Medium" panose="020F0603020204020204" pitchFamily="34" charset="0"/>
                <a:ea typeface="Amazon Ember Display Medium" panose="020F0603020204020204" pitchFamily="34" charset="0"/>
                <a:cs typeface="Amazon Ember Display Medium" panose="020F0603020204020204" pitchFamily="34" charset="0"/>
              </a:rPr>
              <a:t>and are not part of the official template.</a:t>
            </a:r>
            <a:endParaRPr lang="en-US" sz="6600" b="0" i="0" dirty="0">
              <a:latin typeface="Amazon Ember Display Medium" panose="020F0603020204020204" pitchFamily="34" charset="0"/>
              <a:ea typeface="Amazon Ember Display Medium" panose="020F0603020204020204" pitchFamily="34" charset="0"/>
              <a:cs typeface="Amazon Ember Display Medium" panose="020F06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gradient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3BD4D8D4-CAB7-30A9-E0D1-FF90E1042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1" y="551423"/>
            <a:ext cx="1010270" cy="604149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569C7664-82A9-5052-F0A8-628B5EC1FF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737936"/>
            <a:ext cx="6781800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Enter title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D618EEC-4A1A-A00D-AD68-4F5B68B6D4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3518496"/>
            <a:ext cx="6781799" cy="535531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3200" b="0" i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subtitle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526B1CC-9B8A-5332-5E7A-2D85E8BF6F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2341195"/>
            <a:ext cx="6781800" cy="361335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900" b="1" i="0" cap="all" spc="300" baseline="0">
                <a:solidFill>
                  <a:schemeClr val="bg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 dirty="0"/>
              <a:t>Enter session ID if required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CC6394AE-9889-3497-D2CF-B3A13B83B6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595" y="457292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4558D9E7-4CE8-14F0-81B1-BC0FB89484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595" y="4946988"/>
            <a:ext cx="3702329" cy="834074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01052C03-B95C-1BE5-F474-CE55562E4053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419101" y="6476853"/>
            <a:ext cx="4658982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bg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39834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2" pos="4464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1272">
          <p15:clr>
            <a:srgbClr val="FBAE40"/>
          </p15:clr>
        </p15:guide>
        <p15:guide id="5" orient="horz" pos="1728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2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E09F29F-FB70-4479-9632-85DE314617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485900"/>
            <a:ext cx="11582400" cy="3570208"/>
          </a:xfrm>
        </p:spPr>
        <p:txBody>
          <a:bodyPr vert="horz" lIns="0" tIns="45720" rIns="0" bIns="45720" rtlCol="0">
            <a:spAutoFit/>
          </a:bodyPr>
          <a:lstStyle>
            <a:lvl1pPr marL="0" indent="0">
              <a:spcAft>
                <a:spcPts val="3000"/>
              </a:spcAft>
              <a:buNone/>
              <a:defRPr lang="en-US" smtClean="0"/>
            </a:lvl1pPr>
            <a:lvl2pPr marL="0" indent="0">
              <a:spcAft>
                <a:spcPts val="3000"/>
              </a:spcAft>
              <a:buNone/>
              <a:defRPr lang="en-US" sz="2800" smtClean="0"/>
            </a:lvl2pPr>
            <a:lvl3pPr marL="0" indent="0">
              <a:spcAft>
                <a:spcPts val="3000"/>
              </a:spcAft>
              <a:buNone/>
              <a:defRPr lang="en-US" sz="2800" smtClean="0"/>
            </a:lvl3pPr>
            <a:lvl4pPr marL="0" indent="0">
              <a:spcAft>
                <a:spcPts val="3000"/>
              </a:spcAft>
              <a:buNone/>
              <a:defRPr lang="en-US" sz="2800" smtClean="0"/>
            </a:lvl4pPr>
            <a:lvl5pPr marL="0" indent="0">
              <a:spcAft>
                <a:spcPts val="3000"/>
              </a:spcAft>
              <a:buNone/>
              <a:defRPr lang="en-US" sz="2800"/>
            </a:lvl5pPr>
          </a:lstStyle>
          <a:p>
            <a:pPr marL="228600" lvl="0" indent="-2286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Enter agenda items</a:t>
            </a:r>
          </a:p>
          <a:p>
            <a:pPr marL="457200" lvl="1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Second level</a:t>
            </a:r>
          </a:p>
          <a:p>
            <a:pPr marL="457200" lvl="2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Third level</a:t>
            </a:r>
          </a:p>
          <a:p>
            <a:pPr marL="457200" lvl="3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Fourth level</a:t>
            </a:r>
          </a:p>
          <a:p>
            <a:pPr marL="457200" lvl="4" indent="-457200">
              <a:spcAft>
                <a:spcPts val="3000"/>
              </a:spcAft>
              <a:buClr>
                <a:schemeClr val="tx1"/>
              </a:buClr>
            </a:pPr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75166B-DC8C-4D02-820A-E0D358716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4800"/>
            <a:ext cx="11582400" cy="63817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Agenda layout</a:t>
            </a:r>
          </a:p>
        </p:txBody>
      </p:sp>
    </p:spTree>
    <p:extLst>
      <p:ext uri="{BB962C8B-B14F-4D97-AF65-F5344CB8AC3E}">
        <p14:creationId xmlns:p14="http://schemas.microsoft.com/office/powerpoint/2010/main" val="33018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0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A1C2B8-A483-4B87-B40A-B29D2614E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72440"/>
            <a:ext cx="10972800" cy="5486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layout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3E7200E-51AD-4B0A-BDAB-B9579F4C0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7810" y="6489523"/>
            <a:ext cx="671433" cy="12817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B8DE2-A4E8-46E4-8BBF-D75455EFF32C}" type="slidenum">
              <a:rPr kumimoji="0" lang="en-US" sz="83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zon Ember Displ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33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zon Ember Displ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8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gradien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A132D961-6013-D997-E7FA-8B088EFC76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1" y="551423"/>
            <a:ext cx="1010270" cy="6041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2DC2EE-E87B-3A5B-5E75-2D6E41FB3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737936"/>
            <a:ext cx="6781800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Enter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BF4B5C-7D13-B582-5A3B-5961AFEEB3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3518496"/>
            <a:ext cx="6781799" cy="535531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3200" b="0" i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subtitle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989C9A6-A0F7-6844-34C4-451A6C4198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2341195"/>
            <a:ext cx="6781800" cy="361335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900" b="1" i="0" cap="all" spc="300" baseline="0">
                <a:solidFill>
                  <a:schemeClr val="bg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 dirty="0"/>
              <a:t>Enter session ID if required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5E51572-00A2-1B47-ABB1-F32B45D92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595" y="457292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9031198-C933-251C-9B48-716EA3468A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595" y="4946988"/>
            <a:ext cx="3702329" cy="834074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E0C9427B-82A7-CC10-4F60-F4C76B86C88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419101" y="6476853"/>
            <a:ext cx="5038544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bg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556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2" pos="4464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1272">
          <p15:clr>
            <a:srgbClr val="FBAE40"/>
          </p15:clr>
        </p15:guide>
        <p15:guide id="5" orient="horz" pos="172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 gradien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A132D961-6013-D997-E7FA-8B088EFC76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9101" y="551423"/>
            <a:ext cx="1010270" cy="60414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D53C85-4067-5BF5-B4B7-19FE6DA7F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1" y="2737936"/>
            <a:ext cx="6781800" cy="757130"/>
          </a:xfrm>
        </p:spPr>
        <p:txBody>
          <a:bodyPr wrap="square" anchor="t" anchorCtr="0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Enter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8D37E8A-C370-C2D2-6219-983DC3EDDF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9100" y="3518496"/>
            <a:ext cx="6781799" cy="535531"/>
          </a:xfrm>
        </p:spPr>
        <p:txBody>
          <a:bodyPr wrap="square"/>
          <a:lstStyle>
            <a:lvl1pPr marL="0" indent="0" algn="l">
              <a:spcAft>
                <a:spcPts val="0"/>
              </a:spcAft>
              <a:buFont typeface="Arial" panose="020B0604020202020204" pitchFamily="34" charset="0"/>
              <a:buNone/>
              <a:defRPr sz="3200" b="0" i="0" cap="none" spc="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Enter subtitle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3CA95BB-E95C-88A5-1767-D34105C70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101" y="2341195"/>
            <a:ext cx="6781800" cy="361335"/>
          </a:xfrm>
        </p:spPr>
        <p:txBody>
          <a:bodyPr wrap="square"/>
          <a:lstStyle>
            <a:lvl1pPr marL="0" indent="0">
              <a:spcAft>
                <a:spcPts val="0"/>
              </a:spcAft>
              <a:buNone/>
              <a:defRPr sz="1900" b="1" i="0" cap="all" spc="300" baseline="0">
                <a:solidFill>
                  <a:schemeClr val="bg1"/>
                </a:solidFill>
                <a:latin typeface="Amazon Ember Mono" panose="020B0709020204020204" pitchFamily="49" charset="0"/>
                <a:ea typeface="Amazon Ember Mono" panose="020B0709020204020204" pitchFamily="49" charset="0"/>
                <a:cs typeface="Amazon Ember Mono" panose="020B0709020204020204" pitchFamily="49" charset="0"/>
              </a:defRPr>
            </a:lvl1pPr>
          </a:lstStyle>
          <a:p>
            <a:pPr lvl="0"/>
            <a:r>
              <a:rPr lang="en-US" dirty="0"/>
              <a:t>Enter session ID if required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B213CD9-9355-C6E6-E9E7-2E6993BD01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6595" y="4572926"/>
            <a:ext cx="3702329" cy="369332"/>
          </a:xfrm>
        </p:spPr>
        <p:txBody>
          <a:bodyPr/>
          <a:lstStyle>
            <a:lvl1pPr marL="0" indent="0">
              <a:buNone/>
              <a:defRPr sz="2000" b="1" cap="none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DD331DE9-DCE1-20F2-0E71-05DD25F249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6595" y="4946988"/>
            <a:ext cx="3702329" cy="834074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 sz="16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 dirty="0"/>
              <a:t>(pronouns)</a:t>
            </a:r>
          </a:p>
          <a:p>
            <a:pPr lvl="0"/>
            <a:r>
              <a:rPr lang="en-US" dirty="0"/>
              <a:t>Job title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FA1468F4-AAD2-7E17-25AC-DE8D330F10E2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419101" y="6476853"/>
            <a:ext cx="5193820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bg1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2024, Amazon Web Services, Inc. or its affiliates.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2692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2" pos="4464">
          <p15:clr>
            <a:srgbClr val="FBAE40"/>
          </p15:clr>
        </p15:guide>
        <p15:guide id="3" orient="horz" pos="2736">
          <p15:clr>
            <a:srgbClr val="FBAE40"/>
          </p15:clr>
        </p15:guide>
        <p15:guide id="4" orient="horz" pos="1272">
          <p15:clr>
            <a:srgbClr val="FBAE40"/>
          </p15:clr>
        </p15:guide>
        <p15:guide id="5" orient="horz" pos="17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26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63" Type="http://schemas.openxmlformats.org/officeDocument/2006/relationships/slideLayout" Target="../slideLayouts/slideLayout68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71" Type="http://schemas.openxmlformats.org/officeDocument/2006/relationships/image" Target="../media/image7.svg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8.xml"/><Relationship Id="rId58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10.xml"/><Relationship Id="rId61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56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9.xml"/><Relationship Id="rId69" Type="http://schemas.openxmlformats.org/officeDocument/2006/relationships/image" Target="../media/image5.jpeg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59" Type="http://schemas.openxmlformats.org/officeDocument/2006/relationships/slideLayout" Target="../slideLayouts/slideLayout64.xml"/><Relationship Id="rId67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slideLayout" Target="../slideLayouts/slideLayout59.xml"/><Relationship Id="rId62" Type="http://schemas.openxmlformats.org/officeDocument/2006/relationships/slideLayout" Target="../slideLayouts/slideLayout67.xml"/><Relationship Id="rId70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Relationship Id="rId57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15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slideLayout" Target="../slideLayouts/slideLayout57.xml"/><Relationship Id="rId60" Type="http://schemas.openxmlformats.org/officeDocument/2006/relationships/slideLayout" Target="../slideLayouts/slideLayout65.xml"/><Relationship Id="rId6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9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5.xml"/><Relationship Id="rId55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" y="6428232"/>
            <a:ext cx="388620" cy="2194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100" y="242061"/>
            <a:ext cx="917638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4164" y="2894838"/>
            <a:ext cx="6503670" cy="140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88847" y="6461809"/>
            <a:ext cx="2842260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/>
              <a:t>©</a:t>
            </a:r>
            <a:r>
              <a:rPr spc="5" dirty="0"/>
              <a:t> </a:t>
            </a:r>
            <a:r>
              <a:rPr dirty="0"/>
              <a:t>202</a:t>
            </a:r>
            <a:r>
              <a:rPr lang="es-ES" dirty="0"/>
              <a:t>5</a:t>
            </a:r>
            <a:r>
              <a:rPr dirty="0"/>
              <a:t>,</a:t>
            </a:r>
            <a:r>
              <a:rPr spc="35" dirty="0"/>
              <a:t> </a:t>
            </a:r>
            <a:r>
              <a:rPr dirty="0"/>
              <a:t>Amazon</a:t>
            </a:r>
            <a:r>
              <a:rPr spc="15" dirty="0"/>
              <a:t> </a:t>
            </a:r>
            <a:r>
              <a:rPr dirty="0"/>
              <a:t>Web</a:t>
            </a:r>
            <a:r>
              <a:rPr spc="25" dirty="0"/>
              <a:t> </a:t>
            </a:r>
            <a:r>
              <a:rPr spc="-10" dirty="0"/>
              <a:t>Services,</a:t>
            </a:r>
            <a:r>
              <a:rPr spc="25" dirty="0"/>
              <a:t> </a:t>
            </a:r>
            <a:r>
              <a:rPr spc="-35" dirty="0"/>
              <a:t>Inc.</a:t>
            </a:r>
            <a:r>
              <a:rPr spc="25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its</a:t>
            </a:r>
            <a:r>
              <a:rPr spc="5" dirty="0"/>
              <a:t> </a:t>
            </a:r>
            <a:r>
              <a:rPr spc="-25" dirty="0"/>
              <a:t>affiliates.</a:t>
            </a:r>
            <a:r>
              <a:rPr spc="-10" dirty="0"/>
              <a:t> </a:t>
            </a:r>
            <a:r>
              <a:rPr dirty="0"/>
              <a:t>All</a:t>
            </a:r>
            <a:r>
              <a:rPr spc="25" dirty="0"/>
              <a:t> </a:t>
            </a:r>
            <a:r>
              <a:rPr dirty="0"/>
              <a:t>rights</a:t>
            </a:r>
            <a:r>
              <a:rPr spc="-10" dirty="0"/>
              <a:t> 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EABC0-4D9B-4F84-9C7F-2B0BE8033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5900" y="6348151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3246-BBCE-4F0A-BCDC-08FC4C5263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CAD4279-FBF3-4755-ADA6-63C789BE8BA1}"/>
              </a:ext>
            </a:extLst>
          </p:cNvPr>
          <p:cNvSpPr txBox="1">
            <a:spLocks noChangeArrowheads="1"/>
          </p:cNvSpPr>
          <p:nvPr userDrawn="1"/>
        </p:nvSpPr>
        <p:spPr bwMode="white">
          <a:xfrm>
            <a:off x="1215838" y="6476853"/>
            <a:ext cx="4570840" cy="1077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 marL="742950" indent="-285750"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l" defTabSz="10972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700" b="0" i="0" dirty="0">
                <a:solidFill>
                  <a:schemeClr val="tx2"/>
                </a:solidFill>
                <a:latin typeface="Amazon Ember Display" panose="020F0603020204020204" pitchFamily="34" charset="0"/>
                <a:ea typeface="Amazon Ember Display" panose="020F0603020204020204" pitchFamily="34" charset="0"/>
                <a:cs typeface="Amazon Ember Display" panose="020F0603020204020204" pitchFamily="34" charset="0"/>
              </a:rPr>
              <a:t>© 2025, Amazon Web Services, Inc. or its affiliates. All rights reserved.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43B4F-E335-D57A-3E25-25F0F5F04021}"/>
              </a:ext>
            </a:extLst>
          </p:cNvPr>
          <p:cNvSpPr/>
          <p:nvPr userDrawn="1"/>
        </p:nvSpPr>
        <p:spPr>
          <a:xfrm>
            <a:off x="0" y="0"/>
            <a:ext cx="80304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40000">
                <a:schemeClr val="accent1"/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4DFFD08F-49D6-8825-ABAB-CF8590FC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038" y="355015"/>
            <a:ext cx="11430001" cy="63817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6BF5023C-9DDF-2272-283E-FA3171F1D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5038" y="1384288"/>
            <a:ext cx="11430001" cy="204979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29C534B-A3FE-9853-E9CE-2271CF0D77A2}"/>
              </a:ext>
            </a:extLst>
          </p:cNvPr>
          <p:cNvPicPr>
            <a:picLocks noChangeAspect="1"/>
          </p:cNvPicPr>
          <p:nvPr userDrawn="1"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419100" y="6428661"/>
            <a:ext cx="388818" cy="23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19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Amazon Ember Display" panose="020F0603020204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3088" indent="-3444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1350" indent="-40957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 Display" panose="020F0603020204020204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1"/>
        </a:buClr>
        <a:buFont typeface="Amazon Ember Display" panose="020F0603020204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tx1"/>
        </a:buClr>
        <a:buFont typeface="Amazon Ember Display" panose="020F0603020204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mazon Ember Display" panose="020F0603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">
          <p15:clr>
            <a:srgbClr val="F26B43"/>
          </p15:clr>
        </p15:guide>
        <p15:guide id="4" orient="horz" pos="3912">
          <p15:clr>
            <a:srgbClr val="F26B43"/>
          </p15:clr>
        </p15:guide>
        <p15:guide id="5" pos="264">
          <p15:clr>
            <a:srgbClr val="F26B43"/>
          </p15:clr>
        </p15:guide>
        <p15:guide id="6" pos="7464">
          <p15:clr>
            <a:srgbClr val="F26B43"/>
          </p15:clr>
        </p15:guide>
        <p15:guide id="7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2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6.jpe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2.png"/><Relationship Id="rId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9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centure.com/_acnmedia/pdf-108/accenture-closing-data-value-gap-fixed.pdf" TargetMode="External"/><Relationship Id="rId5" Type="http://schemas.openxmlformats.org/officeDocument/2006/relationships/hyperlink" Target="https://www.idc.com/research/viewtoc.jsp?containerId=US49018922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.png"/><Relationship Id="rId7" Type="http://schemas.openxmlformats.org/officeDocument/2006/relationships/image" Target="../media/image104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2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feraya@amaz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4.jpe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50.png"/><Relationship Id="rId10" Type="http://schemas.openxmlformats.org/officeDocument/2006/relationships/image" Target="../media/image53.png"/><Relationship Id="rId4" Type="http://schemas.openxmlformats.org/officeDocument/2006/relationships/image" Target="../media/image32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0388" y="2432430"/>
            <a:ext cx="6726555" cy="12920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675"/>
              </a:spcBef>
            </a:pPr>
            <a:r>
              <a:rPr lang="es-ES" sz="4300" spc="85" dirty="0"/>
              <a:t>Empresa </a:t>
            </a:r>
            <a:r>
              <a:rPr sz="4300" spc="85" dirty="0"/>
              <a:t>Data-</a:t>
            </a:r>
            <a:r>
              <a:rPr sz="4300" spc="-10" dirty="0"/>
              <a:t>driven: </a:t>
            </a:r>
            <a:r>
              <a:rPr lang="es-ES" sz="4300" spc="-10" dirty="0"/>
              <a:t> </a:t>
            </a:r>
            <a:br>
              <a:rPr lang="es-ES" sz="4300" spc="-10" dirty="0"/>
            </a:br>
            <a:r>
              <a:rPr lang="es-ES" sz="4300" spc="135" dirty="0"/>
              <a:t>Ir de la visión al valor</a:t>
            </a:r>
            <a:endParaRPr sz="4300" dirty="0"/>
          </a:p>
        </p:txBody>
      </p:sp>
      <p:sp>
        <p:nvSpPr>
          <p:cNvPr id="6" name="object 6"/>
          <p:cNvSpPr txBox="1"/>
          <p:nvPr/>
        </p:nvSpPr>
        <p:spPr>
          <a:xfrm>
            <a:off x="392988" y="4666007"/>
            <a:ext cx="5932805" cy="861133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lang="es-ES" sz="2000" dirty="0">
                <a:solidFill>
                  <a:srgbClr val="FFFFFF"/>
                </a:solidFill>
                <a:latin typeface="Trebuchet MS"/>
                <a:cs typeface="Trebuchet MS"/>
              </a:rPr>
              <a:t>Diego Fernández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ES" sz="1600" dirty="0">
                <a:solidFill>
                  <a:srgbClr val="FFFFFF"/>
                </a:solidFill>
                <a:latin typeface="Trebuchet MS"/>
                <a:cs typeface="Trebuchet MS"/>
              </a:rPr>
              <a:t>Senior Solutions Architect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s-ES" sz="1600" dirty="0">
                <a:solidFill>
                  <a:srgbClr val="FFFFFF"/>
                </a:solidFill>
                <a:latin typeface="Trebuchet MS"/>
                <a:cs typeface="Trebuchet MS"/>
              </a:rPr>
              <a:t>AWS</a:t>
            </a:r>
            <a:endParaRPr sz="1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4107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1861566" y="2252852"/>
            <a:ext cx="373532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Organización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562457" y="3620515"/>
            <a:ext cx="322580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spc="55" dirty="0">
                <a:solidFill>
                  <a:srgbClr val="FFFFFF"/>
                </a:solidFill>
                <a:latin typeface="Trebuchet MS"/>
                <a:cs typeface="Trebuchet MS"/>
              </a:rPr>
              <a:t>Organizar para agilizar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lang="es-ES" sz="2800" spc="55" dirty="0">
                <a:solidFill>
                  <a:srgbClr val="FFFFFF"/>
                </a:solidFill>
                <a:latin typeface="Trebuchet MS"/>
                <a:cs typeface="Trebuchet MS"/>
              </a:rPr>
              <a:t>no controlar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73608" y="2107692"/>
            <a:ext cx="848994" cy="934719"/>
            <a:chOff x="673608" y="2107692"/>
            <a:chExt cx="848994" cy="934719"/>
          </a:xfrm>
        </p:grpSpPr>
        <p:pic>
          <p:nvPicPr>
            <p:cNvPr id="9" name="object 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092" y="2209800"/>
              <a:ext cx="176783" cy="17678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1228" y="2385060"/>
              <a:ext cx="243840" cy="149860"/>
            </a:xfrm>
            <a:custGeom>
              <a:avLst/>
              <a:gdLst/>
              <a:ahLst/>
              <a:cxnLst/>
              <a:rect l="l" t="t" r="r" b="b"/>
              <a:pathLst>
                <a:path w="243840" h="149860">
                  <a:moveTo>
                    <a:pt x="143560" y="149351"/>
                  </a:moveTo>
                  <a:lnTo>
                    <a:pt x="0" y="149351"/>
                  </a:lnTo>
                  <a:lnTo>
                    <a:pt x="2450" y="126605"/>
                  </a:lnTo>
                  <a:lnTo>
                    <a:pt x="18672" y="76247"/>
                  </a:lnTo>
                  <a:lnTo>
                    <a:pt x="61968" y="25104"/>
                  </a:lnTo>
                  <a:lnTo>
                    <a:pt x="145643" y="0"/>
                  </a:lnTo>
                  <a:lnTo>
                    <a:pt x="154784" y="267"/>
                  </a:lnTo>
                  <a:lnTo>
                    <a:pt x="178201" y="3952"/>
                  </a:lnTo>
                  <a:lnTo>
                    <a:pt x="209889" y="15376"/>
                  </a:lnTo>
                  <a:lnTo>
                    <a:pt x="243840" y="38862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2124" y="2107692"/>
              <a:ext cx="213359" cy="2225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3208" y="2209800"/>
              <a:ext cx="178307" cy="1767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72540" y="2385060"/>
              <a:ext cx="242570" cy="149860"/>
            </a:xfrm>
            <a:custGeom>
              <a:avLst/>
              <a:gdLst/>
              <a:ahLst/>
              <a:cxnLst/>
              <a:rect l="l" t="t" r="r" b="b"/>
              <a:pathLst>
                <a:path w="242569" h="149860">
                  <a:moveTo>
                    <a:pt x="99694" y="149351"/>
                  </a:moveTo>
                  <a:lnTo>
                    <a:pt x="242315" y="149351"/>
                  </a:lnTo>
                  <a:lnTo>
                    <a:pt x="239875" y="126605"/>
                  </a:lnTo>
                  <a:lnTo>
                    <a:pt x="223742" y="76247"/>
                  </a:lnTo>
                  <a:lnTo>
                    <a:pt x="180701" y="25104"/>
                  </a:lnTo>
                  <a:lnTo>
                    <a:pt x="97535" y="0"/>
                  </a:lnTo>
                  <a:lnTo>
                    <a:pt x="88457" y="267"/>
                  </a:lnTo>
                  <a:lnTo>
                    <a:pt x="65198" y="3952"/>
                  </a:lnTo>
                  <a:lnTo>
                    <a:pt x="33724" y="15376"/>
                  </a:lnTo>
                  <a:lnTo>
                    <a:pt x="0" y="38862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795" y="2834969"/>
              <a:ext cx="238988" cy="2073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0676" y="2452381"/>
              <a:ext cx="238992" cy="2074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3562" y="2834969"/>
              <a:ext cx="238992" cy="20739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77287" y="2651728"/>
              <a:ext cx="445770" cy="191770"/>
            </a:xfrm>
            <a:custGeom>
              <a:avLst/>
              <a:gdLst/>
              <a:ahLst/>
              <a:cxnLst/>
              <a:rect l="l" t="t" r="r" b="b"/>
              <a:pathLst>
                <a:path w="445769" h="191769">
                  <a:moveTo>
                    <a:pt x="0" y="191293"/>
                  </a:moveTo>
                  <a:lnTo>
                    <a:pt x="0" y="153035"/>
                  </a:lnTo>
                  <a:lnTo>
                    <a:pt x="27226" y="117783"/>
                  </a:lnTo>
                  <a:lnTo>
                    <a:pt x="44577" y="114776"/>
                  </a:lnTo>
                  <a:lnTo>
                    <a:pt x="401193" y="114776"/>
                  </a:lnTo>
                  <a:lnTo>
                    <a:pt x="418543" y="117783"/>
                  </a:lnTo>
                  <a:lnTo>
                    <a:pt x="432712" y="125982"/>
                  </a:lnTo>
                  <a:lnTo>
                    <a:pt x="442266" y="138144"/>
                  </a:lnTo>
                  <a:lnTo>
                    <a:pt x="445770" y="153035"/>
                  </a:lnTo>
                  <a:lnTo>
                    <a:pt x="445770" y="191293"/>
                  </a:lnTo>
                </a:path>
                <a:path w="445769" h="191769">
                  <a:moveTo>
                    <a:pt x="222885" y="0"/>
                  </a:moveTo>
                  <a:lnTo>
                    <a:pt x="222885" y="114776"/>
                  </a:lnTo>
                </a:path>
              </a:pathLst>
            </a:custGeom>
            <a:ln w="161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36">
                <a:alpha val="4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48228" y="3334511"/>
              <a:ext cx="384175" cy="402590"/>
            </a:xfrm>
            <a:custGeom>
              <a:avLst/>
              <a:gdLst/>
              <a:ahLst/>
              <a:cxnLst/>
              <a:rect l="l" t="t" r="r" b="b"/>
              <a:pathLst>
                <a:path w="384175" h="402589">
                  <a:moveTo>
                    <a:pt x="4572" y="181355"/>
                  </a:moveTo>
                  <a:lnTo>
                    <a:pt x="7366" y="227672"/>
                  </a:lnTo>
                  <a:lnTo>
                    <a:pt x="14812" y="271801"/>
                  </a:lnTo>
                  <a:lnTo>
                    <a:pt x="28608" y="312097"/>
                  </a:lnTo>
                  <a:lnTo>
                    <a:pt x="50450" y="346918"/>
                  </a:lnTo>
                  <a:lnTo>
                    <a:pt x="82036" y="374618"/>
                  </a:lnTo>
                  <a:lnTo>
                    <a:pt x="125063" y="393554"/>
                  </a:lnTo>
                  <a:lnTo>
                    <a:pt x="181229" y="402081"/>
                  </a:lnTo>
                  <a:lnTo>
                    <a:pt x="237254" y="398599"/>
                  </a:lnTo>
                  <a:lnTo>
                    <a:pt x="281957" y="384077"/>
                  </a:lnTo>
                  <a:lnTo>
                    <a:pt x="316591" y="360266"/>
                  </a:lnTo>
                  <a:lnTo>
                    <a:pt x="342407" y="328914"/>
                  </a:lnTo>
                  <a:lnTo>
                    <a:pt x="360657" y="291769"/>
                  </a:lnTo>
                  <a:lnTo>
                    <a:pt x="372592" y="250580"/>
                  </a:lnTo>
                  <a:lnTo>
                    <a:pt x="379463" y="207097"/>
                  </a:lnTo>
                  <a:lnTo>
                    <a:pt x="382524" y="163067"/>
                  </a:lnTo>
                </a:path>
                <a:path w="384175" h="402589">
                  <a:moveTo>
                    <a:pt x="384048" y="171703"/>
                  </a:moveTo>
                  <a:lnTo>
                    <a:pt x="381299" y="164905"/>
                  </a:lnTo>
                  <a:lnTo>
                    <a:pt x="380444" y="144843"/>
                  </a:lnTo>
                  <a:lnTo>
                    <a:pt x="371421" y="117447"/>
                  </a:lnTo>
                  <a:lnTo>
                    <a:pt x="344170" y="88646"/>
                  </a:lnTo>
                  <a:lnTo>
                    <a:pt x="327096" y="72804"/>
                  </a:lnTo>
                  <a:lnTo>
                    <a:pt x="318071" y="56118"/>
                  </a:lnTo>
                  <a:lnTo>
                    <a:pt x="314380" y="39407"/>
                  </a:lnTo>
                  <a:lnTo>
                    <a:pt x="313309" y="23495"/>
                  </a:lnTo>
                  <a:lnTo>
                    <a:pt x="310923" y="14001"/>
                  </a:lnTo>
                  <a:lnTo>
                    <a:pt x="305276" y="6413"/>
                  </a:lnTo>
                  <a:lnTo>
                    <a:pt x="297199" y="1492"/>
                  </a:lnTo>
                  <a:lnTo>
                    <a:pt x="287527" y="0"/>
                  </a:lnTo>
                  <a:lnTo>
                    <a:pt x="282575" y="253"/>
                  </a:lnTo>
                  <a:lnTo>
                    <a:pt x="277749" y="2032"/>
                  </a:lnTo>
                  <a:lnTo>
                    <a:pt x="273812" y="4952"/>
                  </a:lnTo>
                  <a:lnTo>
                    <a:pt x="247314" y="21635"/>
                  </a:lnTo>
                  <a:lnTo>
                    <a:pt x="211089" y="38211"/>
                  </a:lnTo>
                  <a:lnTo>
                    <a:pt x="168602" y="50762"/>
                  </a:lnTo>
                  <a:lnTo>
                    <a:pt x="123317" y="55372"/>
                  </a:lnTo>
                  <a:lnTo>
                    <a:pt x="110543" y="57157"/>
                  </a:lnTo>
                  <a:lnTo>
                    <a:pt x="99234" y="62706"/>
                  </a:lnTo>
                  <a:lnTo>
                    <a:pt x="90187" y="71445"/>
                  </a:lnTo>
                  <a:lnTo>
                    <a:pt x="84200" y="82803"/>
                  </a:lnTo>
                  <a:lnTo>
                    <a:pt x="71116" y="110859"/>
                  </a:lnTo>
                  <a:lnTo>
                    <a:pt x="51530" y="138366"/>
                  </a:lnTo>
                  <a:lnTo>
                    <a:pt x="27229" y="164635"/>
                  </a:lnTo>
                  <a:lnTo>
                    <a:pt x="0" y="188975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2903" y="3698747"/>
              <a:ext cx="234696" cy="2529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34995" y="3768852"/>
              <a:ext cx="822960" cy="390525"/>
            </a:xfrm>
            <a:custGeom>
              <a:avLst/>
              <a:gdLst/>
              <a:ahLst/>
              <a:cxnLst/>
              <a:rect l="l" t="t" r="r" b="b"/>
              <a:pathLst>
                <a:path w="822960" h="390525">
                  <a:moveTo>
                    <a:pt x="521081" y="0"/>
                  </a:moveTo>
                  <a:lnTo>
                    <a:pt x="603955" y="17267"/>
                  </a:lnTo>
                  <a:lnTo>
                    <a:pt x="655716" y="34083"/>
                  </a:lnTo>
                  <a:lnTo>
                    <a:pt x="706557" y="57112"/>
                  </a:lnTo>
                  <a:lnTo>
                    <a:pt x="750624" y="86921"/>
                  </a:lnTo>
                  <a:lnTo>
                    <a:pt x="782066" y="124079"/>
                  </a:lnTo>
                  <a:lnTo>
                    <a:pt x="802945" y="164514"/>
                  </a:lnTo>
                  <a:lnTo>
                    <a:pt x="815236" y="201256"/>
                  </a:lnTo>
                  <a:lnTo>
                    <a:pt x="821138" y="244386"/>
                  </a:lnTo>
                  <a:lnTo>
                    <a:pt x="822852" y="303988"/>
                  </a:lnTo>
                  <a:lnTo>
                    <a:pt x="822579" y="390144"/>
                  </a:lnTo>
                  <a:lnTo>
                    <a:pt x="0" y="390144"/>
                  </a:lnTo>
                  <a:lnTo>
                    <a:pt x="408" y="302622"/>
                  </a:lnTo>
                  <a:lnTo>
                    <a:pt x="3572" y="240290"/>
                  </a:lnTo>
                  <a:lnTo>
                    <a:pt x="10570" y="195111"/>
                  </a:lnTo>
                  <a:lnTo>
                    <a:pt x="40386" y="124079"/>
                  </a:lnTo>
                  <a:lnTo>
                    <a:pt x="71536" y="86992"/>
                  </a:lnTo>
                  <a:lnTo>
                    <a:pt x="114582" y="57168"/>
                  </a:lnTo>
                  <a:lnTo>
                    <a:pt x="164020" y="34083"/>
                  </a:lnTo>
                  <a:lnTo>
                    <a:pt x="214347" y="17210"/>
                  </a:lnTo>
                  <a:lnTo>
                    <a:pt x="260060" y="6024"/>
                  </a:lnTo>
                  <a:lnTo>
                    <a:pt x="295656" y="0"/>
                  </a:lnTo>
                </a:path>
                <a:path w="822960" h="390525">
                  <a:moveTo>
                    <a:pt x="170560" y="220980"/>
                  </a:moveTo>
                  <a:lnTo>
                    <a:pt x="170560" y="361188"/>
                  </a:lnTo>
                </a:path>
                <a:path w="822960" h="390525">
                  <a:moveTo>
                    <a:pt x="639953" y="220980"/>
                  </a:moveTo>
                  <a:lnTo>
                    <a:pt x="639953" y="361188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72282" y="3153299"/>
              <a:ext cx="542290" cy="666115"/>
            </a:xfrm>
            <a:custGeom>
              <a:avLst/>
              <a:gdLst/>
              <a:ahLst/>
              <a:cxnLst/>
              <a:rect l="l" t="t" r="r" b="b"/>
              <a:pathLst>
                <a:path w="542289" h="666114">
                  <a:moveTo>
                    <a:pt x="0" y="656699"/>
                  </a:moveTo>
                  <a:lnTo>
                    <a:pt x="0" y="278747"/>
                  </a:lnTo>
                  <a:lnTo>
                    <a:pt x="1309" y="236820"/>
                  </a:lnTo>
                  <a:lnTo>
                    <a:pt x="8381" y="195642"/>
                  </a:lnTo>
                  <a:lnTo>
                    <a:pt x="21074" y="155821"/>
                  </a:lnTo>
                  <a:lnTo>
                    <a:pt x="39242" y="117965"/>
                  </a:lnTo>
                  <a:lnTo>
                    <a:pt x="79496" y="69339"/>
                  </a:lnTo>
                  <a:lnTo>
                    <a:pt x="125047" y="35872"/>
                  </a:lnTo>
                  <a:lnTo>
                    <a:pt x="173196" y="14921"/>
                  </a:lnTo>
                  <a:lnTo>
                    <a:pt x="221238" y="3844"/>
                  </a:lnTo>
                  <a:lnTo>
                    <a:pt x="266473" y="0"/>
                  </a:lnTo>
                  <a:lnTo>
                    <a:pt x="306196" y="744"/>
                  </a:lnTo>
                  <a:lnTo>
                    <a:pt x="371103" y="13373"/>
                  </a:lnTo>
                  <a:lnTo>
                    <a:pt x="404714" y="33663"/>
                  </a:lnTo>
                  <a:lnTo>
                    <a:pt x="430791" y="69406"/>
                  </a:lnTo>
                  <a:lnTo>
                    <a:pt x="443102" y="125204"/>
                  </a:lnTo>
                  <a:lnTo>
                    <a:pt x="459116" y="125264"/>
                  </a:lnTo>
                  <a:lnTo>
                    <a:pt x="494061" y="135491"/>
                  </a:lnTo>
                  <a:lnTo>
                    <a:pt x="528292" y="170960"/>
                  </a:lnTo>
                  <a:lnTo>
                    <a:pt x="542163" y="246743"/>
                  </a:lnTo>
                  <a:lnTo>
                    <a:pt x="540257" y="665843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40252" y="3985259"/>
              <a:ext cx="0" cy="144780"/>
            </a:xfrm>
            <a:custGeom>
              <a:avLst/>
              <a:gdLst/>
              <a:ahLst/>
              <a:cxnLst/>
              <a:rect l="l" t="t" r="r" b="b"/>
              <a:pathLst>
                <a:path h="144779">
                  <a:moveTo>
                    <a:pt x="0" y="0"/>
                  </a:moveTo>
                  <a:lnTo>
                    <a:pt x="0" y="14477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73779" y="3471671"/>
              <a:ext cx="68580" cy="685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9667" y="3471671"/>
              <a:ext cx="67056" cy="6858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17747" y="3369564"/>
              <a:ext cx="236220" cy="172720"/>
            </a:xfrm>
            <a:custGeom>
              <a:avLst/>
              <a:gdLst/>
              <a:ahLst/>
              <a:cxnLst/>
              <a:rect l="l" t="t" r="r" b="b"/>
              <a:pathLst>
                <a:path w="236220" h="172720">
                  <a:moveTo>
                    <a:pt x="236219" y="5841"/>
                  </a:moveTo>
                  <a:lnTo>
                    <a:pt x="221069" y="10197"/>
                  </a:lnTo>
                  <a:lnTo>
                    <a:pt x="181594" y="16970"/>
                  </a:lnTo>
                  <a:lnTo>
                    <a:pt x="126759" y="16718"/>
                  </a:lnTo>
                  <a:lnTo>
                    <a:pt x="65531" y="0"/>
                  </a:lnTo>
                </a:path>
                <a:path w="236220" h="172720">
                  <a:moveTo>
                    <a:pt x="0" y="172212"/>
                  </a:moveTo>
                  <a:lnTo>
                    <a:pt x="15799" y="163764"/>
                  </a:lnTo>
                  <a:lnTo>
                    <a:pt x="30765" y="154066"/>
                  </a:lnTo>
                  <a:lnTo>
                    <a:pt x="44827" y="143154"/>
                  </a:lnTo>
                  <a:lnTo>
                    <a:pt x="57912" y="131063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3196" y="3785615"/>
              <a:ext cx="134620" cy="13970"/>
            </a:xfrm>
            <a:custGeom>
              <a:avLst/>
              <a:gdLst/>
              <a:ahLst/>
              <a:cxnLst/>
              <a:rect l="l" t="t" r="r" b="b"/>
              <a:pathLst>
                <a:path w="134620" h="13970">
                  <a:moveTo>
                    <a:pt x="0" y="0"/>
                  </a:moveTo>
                  <a:lnTo>
                    <a:pt x="33010" y="10098"/>
                  </a:lnTo>
                  <a:lnTo>
                    <a:pt x="66913" y="13731"/>
                  </a:lnTo>
                  <a:lnTo>
                    <a:pt x="100887" y="10912"/>
                  </a:lnTo>
                  <a:lnTo>
                    <a:pt x="134112" y="1650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36917" y="2378964"/>
              <a:ext cx="1104900" cy="922019"/>
            </a:xfrm>
            <a:custGeom>
              <a:avLst/>
              <a:gdLst/>
              <a:ahLst/>
              <a:cxnLst/>
              <a:rect l="l" t="t" r="r" b="b"/>
              <a:pathLst>
                <a:path w="1104900" h="922020">
                  <a:moveTo>
                    <a:pt x="979890" y="890015"/>
                  </a:moveTo>
                  <a:lnTo>
                    <a:pt x="1009882" y="902749"/>
                  </a:lnTo>
                  <a:lnTo>
                    <a:pt x="1040850" y="912352"/>
                  </a:lnTo>
                  <a:lnTo>
                    <a:pt x="1072580" y="918787"/>
                  </a:lnTo>
                  <a:lnTo>
                    <a:pt x="1104858" y="922020"/>
                  </a:lnTo>
                </a:path>
                <a:path w="1104900" h="922020">
                  <a:moveTo>
                    <a:pt x="6054" y="801624"/>
                  </a:moveTo>
                  <a:lnTo>
                    <a:pt x="6054" y="686308"/>
                  </a:lnTo>
                  <a:lnTo>
                    <a:pt x="35010" y="531876"/>
                  </a:lnTo>
                </a:path>
                <a:path w="1104900" h="922020">
                  <a:moveTo>
                    <a:pt x="35010" y="318515"/>
                  </a:moveTo>
                  <a:lnTo>
                    <a:pt x="37418" y="360890"/>
                  </a:lnTo>
                  <a:lnTo>
                    <a:pt x="45170" y="401141"/>
                  </a:lnTo>
                  <a:lnTo>
                    <a:pt x="60394" y="436975"/>
                  </a:lnTo>
                  <a:lnTo>
                    <a:pt x="85217" y="466099"/>
                  </a:lnTo>
                  <a:lnTo>
                    <a:pt x="121767" y="486220"/>
                  </a:lnTo>
                  <a:lnTo>
                    <a:pt x="172170" y="495046"/>
                  </a:lnTo>
                  <a:lnTo>
                    <a:pt x="225570" y="490114"/>
                  </a:lnTo>
                  <a:lnTo>
                    <a:pt x="265190" y="471979"/>
                  </a:lnTo>
                  <a:lnTo>
                    <a:pt x="293042" y="443436"/>
                  </a:lnTo>
                  <a:lnTo>
                    <a:pt x="311136" y="407284"/>
                  </a:lnTo>
                  <a:lnTo>
                    <a:pt x="321483" y="366320"/>
                  </a:lnTo>
                  <a:lnTo>
                    <a:pt x="326094" y="323341"/>
                  </a:lnTo>
                </a:path>
                <a:path w="1104900" h="922020">
                  <a:moveTo>
                    <a:pt x="108543" y="185800"/>
                  </a:moveTo>
                  <a:lnTo>
                    <a:pt x="124382" y="194125"/>
                  </a:lnTo>
                  <a:lnTo>
                    <a:pt x="165344" y="211248"/>
                  </a:lnTo>
                  <a:lnTo>
                    <a:pt x="221593" y="225395"/>
                  </a:lnTo>
                  <a:lnTo>
                    <a:pt x="283295" y="224789"/>
                  </a:lnTo>
                  <a:lnTo>
                    <a:pt x="288248" y="241522"/>
                  </a:lnTo>
                  <a:lnTo>
                    <a:pt x="300821" y="277685"/>
                  </a:lnTo>
                  <a:lnTo>
                    <a:pt x="317585" y="312229"/>
                  </a:lnTo>
                  <a:lnTo>
                    <a:pt x="335111" y="324103"/>
                  </a:lnTo>
                  <a:lnTo>
                    <a:pt x="346130" y="313346"/>
                  </a:lnTo>
                  <a:lnTo>
                    <a:pt x="356780" y="289575"/>
                  </a:lnTo>
                  <a:lnTo>
                    <a:pt x="363454" y="254113"/>
                  </a:lnTo>
                  <a:lnTo>
                    <a:pt x="362543" y="208280"/>
                  </a:lnTo>
                  <a:lnTo>
                    <a:pt x="341216" y="134855"/>
                  </a:lnTo>
                  <a:lnTo>
                    <a:pt x="318474" y="97917"/>
                  </a:lnTo>
                  <a:lnTo>
                    <a:pt x="285910" y="65889"/>
                  </a:lnTo>
                  <a:lnTo>
                    <a:pt x="242199" y="42568"/>
                  </a:lnTo>
                  <a:lnTo>
                    <a:pt x="186013" y="31750"/>
                  </a:lnTo>
                  <a:lnTo>
                    <a:pt x="160295" y="25842"/>
                  </a:lnTo>
                  <a:lnTo>
                    <a:pt x="146389" y="15065"/>
                  </a:lnTo>
                  <a:lnTo>
                    <a:pt x="138293" y="4693"/>
                  </a:lnTo>
                  <a:lnTo>
                    <a:pt x="130006" y="0"/>
                  </a:lnTo>
                  <a:lnTo>
                    <a:pt x="122981" y="6407"/>
                  </a:lnTo>
                  <a:lnTo>
                    <a:pt x="121624" y="21066"/>
                  </a:lnTo>
                  <a:lnTo>
                    <a:pt x="121219" y="36558"/>
                  </a:lnTo>
                  <a:lnTo>
                    <a:pt x="117052" y="45465"/>
                  </a:lnTo>
                  <a:lnTo>
                    <a:pt x="109289" y="44394"/>
                  </a:lnTo>
                  <a:lnTo>
                    <a:pt x="98954" y="39370"/>
                  </a:lnTo>
                  <a:lnTo>
                    <a:pt x="88620" y="34536"/>
                  </a:lnTo>
                  <a:lnTo>
                    <a:pt x="80857" y="34036"/>
                  </a:lnTo>
                  <a:lnTo>
                    <a:pt x="77408" y="40761"/>
                  </a:lnTo>
                  <a:lnTo>
                    <a:pt x="76602" y="52022"/>
                  </a:lnTo>
                  <a:lnTo>
                    <a:pt x="75892" y="63593"/>
                  </a:lnTo>
                  <a:lnTo>
                    <a:pt x="72729" y="71247"/>
                  </a:lnTo>
                  <a:lnTo>
                    <a:pt x="29708" y="122237"/>
                  </a:lnTo>
                  <a:lnTo>
                    <a:pt x="13471" y="157579"/>
                  </a:lnTo>
                  <a:lnTo>
                    <a:pt x="2117" y="200278"/>
                  </a:lnTo>
                  <a:lnTo>
                    <a:pt x="0" y="231915"/>
                  </a:lnTo>
                  <a:lnTo>
                    <a:pt x="3466" y="269922"/>
                  </a:lnTo>
                  <a:lnTo>
                    <a:pt x="14386" y="302381"/>
                  </a:lnTo>
                  <a:lnTo>
                    <a:pt x="34629" y="317373"/>
                  </a:lnTo>
                  <a:lnTo>
                    <a:pt x="36355" y="311790"/>
                  </a:lnTo>
                  <a:lnTo>
                    <a:pt x="37867" y="296910"/>
                  </a:lnTo>
                  <a:lnTo>
                    <a:pt x="44809" y="276671"/>
                  </a:lnTo>
                  <a:lnTo>
                    <a:pt x="62823" y="255015"/>
                  </a:lnTo>
                  <a:lnTo>
                    <a:pt x="81022" y="226306"/>
                  </a:lnTo>
                  <a:lnTo>
                    <a:pt x="86778" y="196119"/>
                  </a:lnTo>
                  <a:lnTo>
                    <a:pt x="91987" y="178077"/>
                  </a:lnTo>
                  <a:lnTo>
                    <a:pt x="108543" y="185800"/>
                  </a:lnTo>
                  <a:close/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4788" y="2895600"/>
              <a:ext cx="229996" cy="11430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1907" y="2855976"/>
              <a:ext cx="631190" cy="325120"/>
            </a:xfrm>
            <a:custGeom>
              <a:avLst/>
              <a:gdLst/>
              <a:ahLst/>
              <a:cxnLst/>
              <a:rect l="l" t="t" r="r" b="b"/>
              <a:pathLst>
                <a:path w="631189" h="325119">
                  <a:moveTo>
                    <a:pt x="227584" y="0"/>
                  </a:moveTo>
                  <a:lnTo>
                    <a:pt x="226822" y="40132"/>
                  </a:lnTo>
                  <a:lnTo>
                    <a:pt x="192958" y="45854"/>
                  </a:lnTo>
                  <a:lnTo>
                    <a:pt x="149128" y="57074"/>
                  </a:lnTo>
                  <a:lnTo>
                    <a:pt x="102646" y="74476"/>
                  </a:lnTo>
                  <a:lnTo>
                    <a:pt x="60827" y="98743"/>
                  </a:lnTo>
                  <a:lnTo>
                    <a:pt x="30987" y="130556"/>
                  </a:lnTo>
                  <a:lnTo>
                    <a:pt x="5540" y="197056"/>
                  </a:lnTo>
                  <a:lnTo>
                    <a:pt x="930" y="247731"/>
                  </a:lnTo>
                  <a:lnTo>
                    <a:pt x="0" y="324612"/>
                  </a:lnTo>
                  <a:lnTo>
                    <a:pt x="630682" y="324612"/>
                  </a:lnTo>
                  <a:lnTo>
                    <a:pt x="630822" y="249445"/>
                  </a:lnTo>
                  <a:lnTo>
                    <a:pt x="627903" y="201628"/>
                  </a:lnTo>
                  <a:lnTo>
                    <a:pt x="599694" y="130556"/>
                  </a:lnTo>
                  <a:lnTo>
                    <a:pt x="568203" y="98779"/>
                  </a:lnTo>
                  <a:lnTo>
                    <a:pt x="521929" y="74586"/>
                  </a:lnTo>
                  <a:lnTo>
                    <a:pt x="469163" y="57239"/>
                  </a:lnTo>
                  <a:lnTo>
                    <a:pt x="418195" y="46000"/>
                  </a:lnTo>
                  <a:lnTo>
                    <a:pt x="377317" y="40132"/>
                  </a:lnTo>
                  <a:lnTo>
                    <a:pt x="377317" y="3810"/>
                  </a:lnTo>
                </a:path>
                <a:path w="631189" h="325119">
                  <a:moveTo>
                    <a:pt x="490728" y="324612"/>
                  </a:moveTo>
                  <a:lnTo>
                    <a:pt x="490728" y="209041"/>
                  </a:lnTo>
                  <a:lnTo>
                    <a:pt x="440436" y="53339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62783" y="2993135"/>
              <a:ext cx="318770" cy="121920"/>
            </a:xfrm>
            <a:custGeom>
              <a:avLst/>
              <a:gdLst/>
              <a:ahLst/>
              <a:cxnLst/>
              <a:rect l="l" t="t" r="r" b="b"/>
              <a:pathLst>
                <a:path w="318769" h="121919">
                  <a:moveTo>
                    <a:pt x="13716" y="0"/>
                  </a:moveTo>
                  <a:lnTo>
                    <a:pt x="56388" y="0"/>
                  </a:lnTo>
                </a:path>
                <a:path w="318769" h="121919">
                  <a:moveTo>
                    <a:pt x="248412" y="0"/>
                  </a:moveTo>
                  <a:lnTo>
                    <a:pt x="292608" y="0"/>
                  </a:lnTo>
                </a:path>
                <a:path w="318769" h="121919">
                  <a:moveTo>
                    <a:pt x="4572" y="60960"/>
                  </a:moveTo>
                  <a:lnTo>
                    <a:pt x="310896" y="60960"/>
                  </a:lnTo>
                </a:path>
                <a:path w="318769" h="121919">
                  <a:moveTo>
                    <a:pt x="0" y="121919"/>
                  </a:moveTo>
                  <a:lnTo>
                    <a:pt x="318516" y="121919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4035" y="2439923"/>
              <a:ext cx="68580" cy="20320"/>
            </a:xfrm>
            <a:custGeom>
              <a:avLst/>
              <a:gdLst/>
              <a:ahLst/>
              <a:cxnLst/>
              <a:rect l="l" t="t" r="r" b="b"/>
              <a:pathLst>
                <a:path w="68580" h="20319">
                  <a:moveTo>
                    <a:pt x="0" y="0"/>
                  </a:moveTo>
                  <a:lnTo>
                    <a:pt x="15984" y="8274"/>
                  </a:lnTo>
                  <a:lnTo>
                    <a:pt x="32908" y="14382"/>
                  </a:lnTo>
                  <a:lnTo>
                    <a:pt x="50524" y="18252"/>
                  </a:lnTo>
                  <a:lnTo>
                    <a:pt x="68580" y="19812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4600" y="2633472"/>
              <a:ext cx="205739" cy="9144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338917" y="4147820"/>
              <a:ext cx="635635" cy="802005"/>
            </a:xfrm>
            <a:custGeom>
              <a:avLst/>
              <a:gdLst/>
              <a:ahLst/>
              <a:cxnLst/>
              <a:rect l="l" t="t" r="r" b="b"/>
              <a:pathLst>
                <a:path w="635635" h="802004">
                  <a:moveTo>
                    <a:pt x="460924" y="291591"/>
                  </a:moveTo>
                  <a:lnTo>
                    <a:pt x="457091" y="336859"/>
                  </a:lnTo>
                  <a:lnTo>
                    <a:pt x="447490" y="380510"/>
                  </a:lnTo>
                  <a:lnTo>
                    <a:pt x="429825" y="419385"/>
                  </a:lnTo>
                  <a:lnTo>
                    <a:pt x="401799" y="450323"/>
                  </a:lnTo>
                  <a:lnTo>
                    <a:pt x="361115" y="470162"/>
                  </a:lnTo>
                  <a:lnTo>
                    <a:pt x="305476" y="475741"/>
                  </a:lnTo>
                  <a:lnTo>
                    <a:pt x="255985" y="467395"/>
                  </a:lnTo>
                  <a:lnTo>
                    <a:pt x="219935" y="448295"/>
                  </a:lnTo>
                  <a:lnTo>
                    <a:pt x="179944" y="386051"/>
                  </a:lnTo>
                  <a:lnTo>
                    <a:pt x="171897" y="347013"/>
                  </a:lnTo>
                  <a:lnTo>
                    <a:pt x="169078" y="305434"/>
                  </a:lnTo>
                  <a:lnTo>
                    <a:pt x="170221" y="192785"/>
                  </a:lnTo>
                  <a:lnTo>
                    <a:pt x="197848" y="192750"/>
                  </a:lnTo>
                  <a:lnTo>
                    <a:pt x="268075" y="192500"/>
                  </a:lnTo>
                  <a:lnTo>
                    <a:pt x="361924" y="191821"/>
                  </a:lnTo>
                  <a:lnTo>
                    <a:pt x="460416" y="190499"/>
                  </a:lnTo>
                  <a:lnTo>
                    <a:pt x="460924" y="291591"/>
                  </a:lnTo>
                  <a:close/>
                </a:path>
                <a:path w="635635" h="802004">
                  <a:moveTo>
                    <a:pt x="6518" y="659764"/>
                  </a:moveTo>
                  <a:lnTo>
                    <a:pt x="2758" y="682664"/>
                  </a:lnTo>
                  <a:lnTo>
                    <a:pt x="724" y="711898"/>
                  </a:lnTo>
                  <a:lnTo>
                    <a:pt x="0" y="750562"/>
                  </a:lnTo>
                  <a:lnTo>
                    <a:pt x="168" y="801750"/>
                  </a:lnTo>
                  <a:lnTo>
                    <a:pt x="635041" y="801750"/>
                  </a:lnTo>
                  <a:lnTo>
                    <a:pt x="635371" y="747783"/>
                  </a:lnTo>
                  <a:lnTo>
                    <a:pt x="634914" y="707294"/>
                  </a:lnTo>
                  <a:lnTo>
                    <a:pt x="632934" y="676663"/>
                  </a:lnTo>
                  <a:lnTo>
                    <a:pt x="628691" y="652271"/>
                  </a:lnTo>
                </a:path>
                <a:path w="635635" h="802004">
                  <a:moveTo>
                    <a:pt x="133010" y="696467"/>
                  </a:moveTo>
                  <a:lnTo>
                    <a:pt x="133010" y="767714"/>
                  </a:lnTo>
                </a:path>
                <a:path w="635635" h="802004">
                  <a:moveTo>
                    <a:pt x="494198" y="696467"/>
                  </a:moveTo>
                  <a:lnTo>
                    <a:pt x="494198" y="767714"/>
                  </a:lnTo>
                </a:path>
                <a:path w="635635" h="802004">
                  <a:moveTo>
                    <a:pt x="169205" y="193547"/>
                  </a:moveTo>
                  <a:lnTo>
                    <a:pt x="195522" y="133953"/>
                  </a:lnTo>
                  <a:lnTo>
                    <a:pt x="228019" y="106808"/>
                  </a:lnTo>
                  <a:lnTo>
                    <a:pt x="270313" y="87550"/>
                  </a:lnTo>
                  <a:lnTo>
                    <a:pt x="320081" y="80771"/>
                  </a:lnTo>
                  <a:lnTo>
                    <a:pt x="376015" y="91140"/>
                  </a:lnTo>
                  <a:lnTo>
                    <a:pt x="420554" y="116760"/>
                  </a:lnTo>
                  <a:lnTo>
                    <a:pt x="449687" y="151977"/>
                  </a:lnTo>
                  <a:lnTo>
                    <a:pt x="459400" y="191134"/>
                  </a:lnTo>
                </a:path>
                <a:path w="635635" h="802004">
                  <a:moveTo>
                    <a:pt x="525694" y="263778"/>
                  </a:moveTo>
                  <a:lnTo>
                    <a:pt x="523576" y="324803"/>
                  </a:lnTo>
                  <a:lnTo>
                    <a:pt x="516375" y="376660"/>
                  </a:lnTo>
                  <a:lnTo>
                    <a:pt x="503968" y="419880"/>
                  </a:lnTo>
                  <a:lnTo>
                    <a:pt x="486230" y="454994"/>
                  </a:lnTo>
                  <a:lnTo>
                    <a:pt x="434264" y="503028"/>
                  </a:lnTo>
                  <a:lnTo>
                    <a:pt x="359481" y="525009"/>
                  </a:lnTo>
                  <a:lnTo>
                    <a:pt x="313223" y="527557"/>
                  </a:lnTo>
                  <a:lnTo>
                    <a:pt x="270460" y="525281"/>
                  </a:lnTo>
                  <a:lnTo>
                    <a:pt x="232307" y="518290"/>
                  </a:lnTo>
                  <a:lnTo>
                    <a:pt x="170130" y="486662"/>
                  </a:lnTo>
                  <a:lnTo>
                    <a:pt x="127295" y="425666"/>
                  </a:lnTo>
                  <a:lnTo>
                    <a:pt x="113319" y="381965"/>
                  </a:lnTo>
                  <a:lnTo>
                    <a:pt x="104404" y="328295"/>
                  </a:lnTo>
                  <a:lnTo>
                    <a:pt x="100625" y="263778"/>
                  </a:lnTo>
                  <a:lnTo>
                    <a:pt x="101858" y="210196"/>
                  </a:lnTo>
                  <a:lnTo>
                    <a:pt x="108029" y="162260"/>
                  </a:lnTo>
                  <a:lnTo>
                    <a:pt x="119421" y="120151"/>
                  </a:lnTo>
                  <a:lnTo>
                    <a:pt x="136317" y="84050"/>
                  </a:lnTo>
                  <a:lnTo>
                    <a:pt x="187747" y="30597"/>
                  </a:lnTo>
                  <a:lnTo>
                    <a:pt x="222846" y="13606"/>
                  </a:lnTo>
                  <a:lnTo>
                    <a:pt x="264577" y="3347"/>
                  </a:lnTo>
                  <a:lnTo>
                    <a:pt x="313223" y="0"/>
                  </a:lnTo>
                  <a:lnTo>
                    <a:pt x="365025" y="3230"/>
                  </a:lnTo>
                  <a:lnTo>
                    <a:pt x="408128" y="12340"/>
                  </a:lnTo>
                  <a:lnTo>
                    <a:pt x="443238" y="27606"/>
                  </a:lnTo>
                  <a:lnTo>
                    <a:pt x="492313" y="77695"/>
                  </a:lnTo>
                  <a:lnTo>
                    <a:pt x="507693" y="113067"/>
                  </a:lnTo>
                  <a:lnTo>
                    <a:pt x="517911" y="155689"/>
                  </a:lnTo>
                  <a:lnTo>
                    <a:pt x="523676" y="205835"/>
                  </a:lnTo>
                  <a:lnTo>
                    <a:pt x="525694" y="26377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40355" y="4643120"/>
              <a:ext cx="630555" cy="164465"/>
            </a:xfrm>
            <a:custGeom>
              <a:avLst/>
              <a:gdLst/>
              <a:ahLst/>
              <a:cxnLst/>
              <a:rect l="l" t="t" r="r" b="b"/>
              <a:pathLst>
                <a:path w="630555" h="164464">
                  <a:moveTo>
                    <a:pt x="508888" y="507"/>
                  </a:moveTo>
                  <a:lnTo>
                    <a:pt x="554130" y="22119"/>
                  </a:lnTo>
                  <a:lnTo>
                    <a:pt x="590502" y="47101"/>
                  </a:lnTo>
                  <a:lnTo>
                    <a:pt x="616420" y="75392"/>
                  </a:lnTo>
                  <a:lnTo>
                    <a:pt x="630301" y="106933"/>
                  </a:lnTo>
                  <a:lnTo>
                    <a:pt x="623411" y="115919"/>
                  </a:lnTo>
                  <a:lnTo>
                    <a:pt x="562690" y="137308"/>
                  </a:lnTo>
                  <a:lnTo>
                    <a:pt x="512960" y="147619"/>
                  </a:lnTo>
                  <a:lnTo>
                    <a:pt x="453050" y="156280"/>
                  </a:lnTo>
                  <a:lnTo>
                    <a:pt x="385012" y="162244"/>
                  </a:lnTo>
                  <a:lnTo>
                    <a:pt x="310895" y="164464"/>
                  </a:lnTo>
                  <a:lnTo>
                    <a:pt x="242062" y="162893"/>
                  </a:lnTo>
                  <a:lnTo>
                    <a:pt x="177292" y="158640"/>
                  </a:lnTo>
                  <a:lnTo>
                    <a:pt x="119031" y="152398"/>
                  </a:lnTo>
                  <a:lnTo>
                    <a:pt x="69726" y="144861"/>
                  </a:lnTo>
                  <a:lnTo>
                    <a:pt x="31821" y="136723"/>
                  </a:lnTo>
                  <a:lnTo>
                    <a:pt x="0" y="121411"/>
                  </a:lnTo>
                  <a:lnTo>
                    <a:pt x="13489" y="86635"/>
                  </a:lnTo>
                  <a:lnTo>
                    <a:pt x="40100" y="53990"/>
                  </a:lnTo>
                  <a:lnTo>
                    <a:pt x="78474" y="24703"/>
                  </a:lnTo>
                  <a:lnTo>
                    <a:pt x="127254" y="0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76576" y="4391659"/>
              <a:ext cx="147955" cy="44450"/>
            </a:xfrm>
            <a:custGeom>
              <a:avLst/>
              <a:gdLst/>
              <a:ahLst/>
              <a:cxnLst/>
              <a:rect l="l" t="t" r="r" b="b"/>
              <a:pathLst>
                <a:path w="147955" h="44450">
                  <a:moveTo>
                    <a:pt x="44068" y="22097"/>
                  </a:moveTo>
                  <a:lnTo>
                    <a:pt x="42332" y="30620"/>
                  </a:lnTo>
                  <a:lnTo>
                    <a:pt x="37607" y="37607"/>
                  </a:lnTo>
                  <a:lnTo>
                    <a:pt x="30620" y="42332"/>
                  </a:lnTo>
                  <a:lnTo>
                    <a:pt x="22098" y="44068"/>
                  </a:lnTo>
                  <a:lnTo>
                    <a:pt x="13501" y="42332"/>
                  </a:lnTo>
                  <a:lnTo>
                    <a:pt x="6477" y="37607"/>
                  </a:lnTo>
                  <a:lnTo>
                    <a:pt x="1738" y="30620"/>
                  </a:lnTo>
                  <a:lnTo>
                    <a:pt x="0" y="22097"/>
                  </a:lnTo>
                  <a:lnTo>
                    <a:pt x="1738" y="13501"/>
                  </a:lnTo>
                  <a:lnTo>
                    <a:pt x="6476" y="6476"/>
                  </a:lnTo>
                  <a:lnTo>
                    <a:pt x="13501" y="1738"/>
                  </a:lnTo>
                  <a:lnTo>
                    <a:pt x="22098" y="0"/>
                  </a:lnTo>
                  <a:lnTo>
                    <a:pt x="30620" y="1738"/>
                  </a:lnTo>
                  <a:lnTo>
                    <a:pt x="37607" y="6476"/>
                  </a:lnTo>
                  <a:lnTo>
                    <a:pt x="42332" y="13501"/>
                  </a:lnTo>
                  <a:lnTo>
                    <a:pt x="44068" y="22097"/>
                  </a:lnTo>
                  <a:close/>
                </a:path>
                <a:path w="147955" h="44450">
                  <a:moveTo>
                    <a:pt x="147828" y="22097"/>
                  </a:moveTo>
                  <a:lnTo>
                    <a:pt x="146153" y="30620"/>
                  </a:lnTo>
                  <a:lnTo>
                    <a:pt x="141573" y="37607"/>
                  </a:lnTo>
                  <a:lnTo>
                    <a:pt x="134754" y="42332"/>
                  </a:lnTo>
                  <a:lnTo>
                    <a:pt x="126365" y="44068"/>
                  </a:lnTo>
                  <a:lnTo>
                    <a:pt x="118048" y="42332"/>
                  </a:lnTo>
                  <a:lnTo>
                    <a:pt x="111267" y="37607"/>
                  </a:lnTo>
                  <a:lnTo>
                    <a:pt x="106701" y="30620"/>
                  </a:lnTo>
                  <a:lnTo>
                    <a:pt x="105029" y="22097"/>
                  </a:lnTo>
                  <a:lnTo>
                    <a:pt x="106701" y="13501"/>
                  </a:lnTo>
                  <a:lnTo>
                    <a:pt x="111267" y="6476"/>
                  </a:lnTo>
                  <a:lnTo>
                    <a:pt x="118048" y="1738"/>
                  </a:lnTo>
                  <a:lnTo>
                    <a:pt x="126365" y="0"/>
                  </a:lnTo>
                  <a:lnTo>
                    <a:pt x="134754" y="1738"/>
                  </a:lnTo>
                  <a:lnTo>
                    <a:pt x="141573" y="6476"/>
                  </a:lnTo>
                  <a:lnTo>
                    <a:pt x="146153" y="13501"/>
                  </a:lnTo>
                  <a:lnTo>
                    <a:pt x="147828" y="2209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468372" y="4708652"/>
              <a:ext cx="375285" cy="23495"/>
            </a:xfrm>
            <a:custGeom>
              <a:avLst/>
              <a:gdLst/>
              <a:ahLst/>
              <a:cxnLst/>
              <a:rect l="l" t="t" r="r" b="b"/>
              <a:pathLst>
                <a:path w="375285" h="23495">
                  <a:moveTo>
                    <a:pt x="0" y="127"/>
                  </a:moveTo>
                  <a:lnTo>
                    <a:pt x="14285" y="5119"/>
                  </a:lnTo>
                  <a:lnTo>
                    <a:pt x="53514" y="15303"/>
                  </a:lnTo>
                  <a:lnTo>
                    <a:pt x="112246" y="23487"/>
                  </a:lnTo>
                  <a:lnTo>
                    <a:pt x="185038" y="22479"/>
                  </a:lnTo>
                </a:path>
                <a:path w="375285" h="23495">
                  <a:moveTo>
                    <a:pt x="374903" y="0"/>
                  </a:moveTo>
                  <a:lnTo>
                    <a:pt x="371064" y="1478"/>
                  </a:lnTo>
                  <a:lnTo>
                    <a:pt x="360092" y="5254"/>
                  </a:lnTo>
                  <a:lnTo>
                    <a:pt x="342810" y="10340"/>
                  </a:lnTo>
                  <a:lnTo>
                    <a:pt x="320039" y="15748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08653" y="4041679"/>
              <a:ext cx="386080" cy="597535"/>
            </a:xfrm>
            <a:custGeom>
              <a:avLst/>
              <a:gdLst/>
              <a:ahLst/>
              <a:cxnLst/>
              <a:rect l="l" t="t" r="r" b="b"/>
              <a:pathLst>
                <a:path w="386079" h="597535">
                  <a:moveTo>
                    <a:pt x="47879" y="424910"/>
                  </a:moveTo>
                  <a:lnTo>
                    <a:pt x="50778" y="466523"/>
                  </a:lnTo>
                  <a:lnTo>
                    <a:pt x="59012" y="505851"/>
                  </a:lnTo>
                  <a:lnTo>
                    <a:pt x="74549" y="540734"/>
                  </a:lnTo>
                  <a:lnTo>
                    <a:pt x="135403" y="588528"/>
                  </a:lnTo>
                  <a:lnTo>
                    <a:pt x="184658" y="597122"/>
                  </a:lnTo>
                  <a:lnTo>
                    <a:pt x="239911" y="591621"/>
                  </a:lnTo>
                  <a:lnTo>
                    <a:pt x="280317" y="571788"/>
                  </a:lnTo>
                  <a:lnTo>
                    <a:pt x="308149" y="540813"/>
                  </a:lnTo>
                  <a:lnTo>
                    <a:pt x="325684" y="501891"/>
                  </a:lnTo>
                  <a:lnTo>
                    <a:pt x="335197" y="458213"/>
                  </a:lnTo>
                  <a:lnTo>
                    <a:pt x="338963" y="412972"/>
                  </a:lnTo>
                </a:path>
                <a:path w="386079" h="597535">
                  <a:moveTo>
                    <a:pt x="267588" y="265017"/>
                  </a:moveTo>
                  <a:lnTo>
                    <a:pt x="256788" y="277266"/>
                  </a:lnTo>
                  <a:lnTo>
                    <a:pt x="226901" y="303006"/>
                  </a:lnTo>
                  <a:lnTo>
                    <a:pt x="181703" y="325721"/>
                  </a:lnTo>
                  <a:lnTo>
                    <a:pt x="124968" y="328898"/>
                  </a:lnTo>
                  <a:lnTo>
                    <a:pt x="118044" y="343279"/>
                  </a:lnTo>
                  <a:lnTo>
                    <a:pt x="99774" y="375650"/>
                  </a:lnTo>
                  <a:lnTo>
                    <a:pt x="73908" y="409854"/>
                  </a:lnTo>
                  <a:lnTo>
                    <a:pt x="44196" y="429736"/>
                  </a:lnTo>
                  <a:lnTo>
                    <a:pt x="32093" y="420215"/>
                  </a:lnTo>
                  <a:lnTo>
                    <a:pt x="15573" y="391953"/>
                  </a:lnTo>
                  <a:lnTo>
                    <a:pt x="2315" y="350547"/>
                  </a:lnTo>
                  <a:lnTo>
                    <a:pt x="0" y="301593"/>
                  </a:lnTo>
                  <a:lnTo>
                    <a:pt x="8379" y="266106"/>
                  </a:lnTo>
                  <a:lnTo>
                    <a:pt x="25799" y="228304"/>
                  </a:lnTo>
                  <a:lnTo>
                    <a:pt x="52308" y="192119"/>
                  </a:lnTo>
                  <a:lnTo>
                    <a:pt x="87949" y="161479"/>
                  </a:lnTo>
                  <a:lnTo>
                    <a:pt x="132770" y="140315"/>
                  </a:lnTo>
                  <a:lnTo>
                    <a:pt x="186817" y="132556"/>
                  </a:lnTo>
                  <a:lnTo>
                    <a:pt x="221553" y="135262"/>
                  </a:lnTo>
                  <a:lnTo>
                    <a:pt x="260157" y="144804"/>
                  </a:lnTo>
                  <a:lnTo>
                    <a:pt x="299085" y="163321"/>
                  </a:lnTo>
                  <a:lnTo>
                    <a:pt x="334795" y="192951"/>
                  </a:lnTo>
                  <a:lnTo>
                    <a:pt x="363746" y="235831"/>
                  </a:lnTo>
                  <a:lnTo>
                    <a:pt x="382397" y="294100"/>
                  </a:lnTo>
                  <a:lnTo>
                    <a:pt x="385943" y="325743"/>
                  </a:lnTo>
                  <a:lnTo>
                    <a:pt x="384095" y="364458"/>
                  </a:lnTo>
                  <a:lnTo>
                    <a:pt x="370984" y="399649"/>
                  </a:lnTo>
                  <a:lnTo>
                    <a:pt x="340741" y="420719"/>
                  </a:lnTo>
                  <a:lnTo>
                    <a:pt x="338617" y="415506"/>
                  </a:lnTo>
                  <a:lnTo>
                    <a:pt x="337947" y="400065"/>
                  </a:lnTo>
                  <a:lnTo>
                    <a:pt x="330989" y="378981"/>
                  </a:lnTo>
                  <a:lnTo>
                    <a:pt x="310007" y="356838"/>
                  </a:lnTo>
                  <a:lnTo>
                    <a:pt x="291163" y="325828"/>
                  </a:lnTo>
                  <a:lnTo>
                    <a:pt x="286702" y="287639"/>
                  </a:lnTo>
                  <a:lnTo>
                    <a:pt x="283289" y="261094"/>
                  </a:lnTo>
                  <a:lnTo>
                    <a:pt x="267588" y="265017"/>
                  </a:lnTo>
                  <a:close/>
                </a:path>
                <a:path w="386079" h="597535">
                  <a:moveTo>
                    <a:pt x="61849" y="144748"/>
                  </a:moveTo>
                  <a:lnTo>
                    <a:pt x="55655" y="127047"/>
                  </a:lnTo>
                  <a:lnTo>
                    <a:pt x="54213" y="105537"/>
                  </a:lnTo>
                  <a:lnTo>
                    <a:pt x="60080" y="80454"/>
                  </a:lnTo>
                  <a:lnTo>
                    <a:pt x="75819" y="52038"/>
                  </a:lnTo>
                  <a:lnTo>
                    <a:pt x="107171" y="22629"/>
                  </a:lnTo>
                  <a:lnTo>
                    <a:pt x="147061" y="5617"/>
                  </a:lnTo>
                  <a:lnTo>
                    <a:pt x="191388" y="0"/>
                  </a:lnTo>
                  <a:lnTo>
                    <a:pt x="236055" y="4775"/>
                  </a:lnTo>
                  <a:lnTo>
                    <a:pt x="276961" y="18941"/>
                  </a:lnTo>
                  <a:lnTo>
                    <a:pt x="310007" y="41497"/>
                  </a:lnTo>
                  <a:lnTo>
                    <a:pt x="327193" y="64345"/>
                  </a:lnTo>
                  <a:lnTo>
                    <a:pt x="335295" y="90836"/>
                  </a:lnTo>
                  <a:lnTo>
                    <a:pt x="333992" y="118471"/>
                  </a:lnTo>
                  <a:lnTo>
                    <a:pt x="322961" y="144748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9871" y="4608576"/>
              <a:ext cx="182880" cy="19658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090542" y="4663440"/>
              <a:ext cx="631190" cy="299085"/>
            </a:xfrm>
            <a:custGeom>
              <a:avLst/>
              <a:gdLst/>
              <a:ahLst/>
              <a:cxnLst/>
              <a:rect l="l" t="t" r="r" b="b"/>
              <a:pathLst>
                <a:path w="631189" h="299085">
                  <a:moveTo>
                    <a:pt x="226568" y="0"/>
                  </a:moveTo>
                  <a:lnTo>
                    <a:pt x="149047" y="17875"/>
                  </a:lnTo>
                  <a:lnTo>
                    <a:pt x="102621" y="36155"/>
                  </a:lnTo>
                  <a:lnTo>
                    <a:pt x="60797" y="61622"/>
                  </a:lnTo>
                  <a:lnTo>
                    <a:pt x="30861" y="94996"/>
                  </a:lnTo>
                  <a:lnTo>
                    <a:pt x="5000" y="165369"/>
                  </a:lnTo>
                  <a:lnTo>
                    <a:pt x="696" y="218172"/>
                  </a:lnTo>
                  <a:lnTo>
                    <a:pt x="0" y="298704"/>
                  </a:lnTo>
                  <a:lnTo>
                    <a:pt x="630555" y="298704"/>
                  </a:lnTo>
                  <a:lnTo>
                    <a:pt x="630678" y="219725"/>
                  </a:lnTo>
                  <a:lnTo>
                    <a:pt x="627729" y="169513"/>
                  </a:lnTo>
                  <a:lnTo>
                    <a:pt x="599567" y="94996"/>
                  </a:lnTo>
                  <a:lnTo>
                    <a:pt x="569339" y="61463"/>
                  </a:lnTo>
                  <a:lnTo>
                    <a:pt x="526488" y="35954"/>
                  </a:lnTo>
                  <a:lnTo>
                    <a:pt x="478747" y="17710"/>
                  </a:lnTo>
                  <a:lnTo>
                    <a:pt x="433853" y="5978"/>
                  </a:lnTo>
                  <a:lnTo>
                    <a:pt x="399542" y="0"/>
                  </a:lnTo>
                </a:path>
                <a:path w="631189" h="299085">
                  <a:moveTo>
                    <a:pt x="130937" y="167640"/>
                  </a:moveTo>
                  <a:lnTo>
                    <a:pt x="130937" y="251460"/>
                  </a:lnTo>
                </a:path>
                <a:path w="631189" h="299085">
                  <a:moveTo>
                    <a:pt x="490601" y="167640"/>
                  </a:moveTo>
                  <a:lnTo>
                    <a:pt x="490601" y="251460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1603" y="4693920"/>
              <a:ext cx="125952" cy="9905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4227" y="4693920"/>
              <a:ext cx="124412" cy="9905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73879" y="4856988"/>
              <a:ext cx="64008" cy="6400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326635" y="4419600"/>
              <a:ext cx="146685" cy="43180"/>
            </a:xfrm>
            <a:custGeom>
              <a:avLst/>
              <a:gdLst/>
              <a:ahLst/>
              <a:cxnLst/>
              <a:rect l="l" t="t" r="r" b="b"/>
              <a:pathLst>
                <a:path w="146685" h="43179">
                  <a:moveTo>
                    <a:pt x="42672" y="21336"/>
                  </a:moveTo>
                  <a:lnTo>
                    <a:pt x="40999" y="29652"/>
                  </a:lnTo>
                  <a:lnTo>
                    <a:pt x="36433" y="36433"/>
                  </a:lnTo>
                  <a:lnTo>
                    <a:pt x="29652" y="40999"/>
                  </a:lnTo>
                  <a:lnTo>
                    <a:pt x="21336" y="42672"/>
                  </a:lnTo>
                  <a:lnTo>
                    <a:pt x="13019" y="40999"/>
                  </a:lnTo>
                  <a:lnTo>
                    <a:pt x="6238" y="36433"/>
                  </a:lnTo>
                  <a:lnTo>
                    <a:pt x="1672" y="29652"/>
                  </a:lnTo>
                  <a:lnTo>
                    <a:pt x="0" y="21336"/>
                  </a:lnTo>
                  <a:lnTo>
                    <a:pt x="1672" y="13019"/>
                  </a:lnTo>
                  <a:lnTo>
                    <a:pt x="6238" y="6238"/>
                  </a:lnTo>
                  <a:lnTo>
                    <a:pt x="13019" y="1672"/>
                  </a:lnTo>
                  <a:lnTo>
                    <a:pt x="21336" y="0"/>
                  </a:lnTo>
                  <a:lnTo>
                    <a:pt x="29652" y="1672"/>
                  </a:lnTo>
                  <a:lnTo>
                    <a:pt x="36433" y="6238"/>
                  </a:lnTo>
                  <a:lnTo>
                    <a:pt x="40999" y="13019"/>
                  </a:lnTo>
                  <a:lnTo>
                    <a:pt x="42672" y="21336"/>
                  </a:lnTo>
                  <a:close/>
                </a:path>
                <a:path w="146685" h="43179">
                  <a:moveTo>
                    <a:pt x="146303" y="21336"/>
                  </a:moveTo>
                  <a:lnTo>
                    <a:pt x="144631" y="29652"/>
                  </a:lnTo>
                  <a:lnTo>
                    <a:pt x="140065" y="36433"/>
                  </a:lnTo>
                  <a:lnTo>
                    <a:pt x="133284" y="40999"/>
                  </a:lnTo>
                  <a:lnTo>
                    <a:pt x="124967" y="42672"/>
                  </a:lnTo>
                  <a:lnTo>
                    <a:pt x="116651" y="40999"/>
                  </a:lnTo>
                  <a:lnTo>
                    <a:pt x="109870" y="36433"/>
                  </a:lnTo>
                  <a:lnTo>
                    <a:pt x="105304" y="29652"/>
                  </a:lnTo>
                  <a:lnTo>
                    <a:pt x="103631" y="21336"/>
                  </a:lnTo>
                  <a:lnTo>
                    <a:pt x="105304" y="13019"/>
                  </a:lnTo>
                  <a:lnTo>
                    <a:pt x="109870" y="6238"/>
                  </a:lnTo>
                  <a:lnTo>
                    <a:pt x="116651" y="1672"/>
                  </a:lnTo>
                  <a:lnTo>
                    <a:pt x="124967" y="0"/>
                  </a:lnTo>
                  <a:lnTo>
                    <a:pt x="133284" y="1672"/>
                  </a:lnTo>
                  <a:lnTo>
                    <a:pt x="140065" y="6238"/>
                  </a:lnTo>
                  <a:lnTo>
                    <a:pt x="144631" y="13019"/>
                  </a:lnTo>
                  <a:lnTo>
                    <a:pt x="146303" y="21336"/>
                  </a:lnTo>
                  <a:close/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276344" y="2560320"/>
              <a:ext cx="300355" cy="1811020"/>
            </a:xfrm>
            <a:custGeom>
              <a:avLst/>
              <a:gdLst/>
              <a:ahLst/>
              <a:cxnLst/>
              <a:rect l="l" t="t" r="r" b="b"/>
              <a:pathLst>
                <a:path w="300354" h="1811020">
                  <a:moveTo>
                    <a:pt x="0" y="1769363"/>
                  </a:moveTo>
                  <a:lnTo>
                    <a:pt x="10620" y="1784348"/>
                  </a:lnTo>
                  <a:lnTo>
                    <a:pt x="24193" y="1796462"/>
                  </a:lnTo>
                  <a:lnTo>
                    <a:pt x="40147" y="1805314"/>
                  </a:lnTo>
                  <a:lnTo>
                    <a:pt x="57911" y="1810511"/>
                  </a:lnTo>
                </a:path>
                <a:path w="300354" h="1811020">
                  <a:moveTo>
                    <a:pt x="300227" y="100075"/>
                  </a:moveTo>
                  <a:lnTo>
                    <a:pt x="296462" y="145065"/>
                  </a:lnTo>
                  <a:lnTo>
                    <a:pt x="286954" y="188505"/>
                  </a:lnTo>
                  <a:lnTo>
                    <a:pt x="269430" y="227218"/>
                  </a:lnTo>
                  <a:lnTo>
                    <a:pt x="241619" y="258026"/>
                  </a:lnTo>
                  <a:lnTo>
                    <a:pt x="201250" y="277749"/>
                  </a:lnTo>
                  <a:lnTo>
                    <a:pt x="146050" y="283209"/>
                  </a:lnTo>
                  <a:lnTo>
                    <a:pt x="96863" y="274903"/>
                  </a:lnTo>
                  <a:lnTo>
                    <a:pt x="61082" y="255919"/>
                  </a:lnTo>
                  <a:lnTo>
                    <a:pt x="21467" y="194084"/>
                  </a:lnTo>
                  <a:lnTo>
                    <a:pt x="13499" y="155319"/>
                  </a:lnTo>
                  <a:lnTo>
                    <a:pt x="10667" y="114045"/>
                  </a:lnTo>
                  <a:lnTo>
                    <a:pt x="11683" y="2158"/>
                  </a:lnTo>
                  <a:lnTo>
                    <a:pt x="39129" y="7268"/>
                  </a:lnTo>
                  <a:lnTo>
                    <a:pt x="108854" y="15605"/>
                  </a:lnTo>
                  <a:lnTo>
                    <a:pt x="201939" y="16678"/>
                  </a:lnTo>
                  <a:lnTo>
                    <a:pt x="299465" y="0"/>
                  </a:lnTo>
                  <a:lnTo>
                    <a:pt x="300227" y="100075"/>
                  </a:lnTo>
                  <a:close/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0352" y="2813304"/>
              <a:ext cx="182880" cy="1965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119498" y="2868167"/>
              <a:ext cx="632460" cy="299085"/>
            </a:xfrm>
            <a:custGeom>
              <a:avLst/>
              <a:gdLst/>
              <a:ahLst/>
              <a:cxnLst/>
              <a:rect l="l" t="t" r="r" b="b"/>
              <a:pathLst>
                <a:path w="632460" h="299085">
                  <a:moveTo>
                    <a:pt x="227202" y="0"/>
                  </a:moveTo>
                  <a:lnTo>
                    <a:pt x="149393" y="17875"/>
                  </a:lnTo>
                  <a:lnTo>
                    <a:pt x="102853" y="36155"/>
                  </a:lnTo>
                  <a:lnTo>
                    <a:pt x="60952" y="61622"/>
                  </a:lnTo>
                  <a:lnTo>
                    <a:pt x="30987" y="94996"/>
                  </a:lnTo>
                  <a:lnTo>
                    <a:pt x="5016" y="165465"/>
                  </a:lnTo>
                  <a:lnTo>
                    <a:pt x="698" y="218243"/>
                  </a:lnTo>
                  <a:lnTo>
                    <a:pt x="0" y="298704"/>
                  </a:lnTo>
                  <a:lnTo>
                    <a:pt x="632078" y="298704"/>
                  </a:lnTo>
                  <a:lnTo>
                    <a:pt x="632202" y="219779"/>
                  </a:lnTo>
                  <a:lnTo>
                    <a:pt x="629253" y="169560"/>
                  </a:lnTo>
                  <a:lnTo>
                    <a:pt x="601090" y="94996"/>
                  </a:lnTo>
                  <a:lnTo>
                    <a:pt x="570761" y="61463"/>
                  </a:lnTo>
                  <a:lnTo>
                    <a:pt x="527770" y="35954"/>
                  </a:lnTo>
                  <a:lnTo>
                    <a:pt x="479878" y="17710"/>
                  </a:lnTo>
                  <a:lnTo>
                    <a:pt x="434844" y="5978"/>
                  </a:lnTo>
                  <a:lnTo>
                    <a:pt x="400430" y="0"/>
                  </a:lnTo>
                </a:path>
                <a:path w="632460" h="299085">
                  <a:moveTo>
                    <a:pt x="130937" y="213360"/>
                  </a:moveTo>
                  <a:lnTo>
                    <a:pt x="130937" y="271272"/>
                  </a:lnTo>
                </a:path>
                <a:path w="632460" h="299085">
                  <a:moveTo>
                    <a:pt x="490600" y="213360"/>
                  </a:moveTo>
                  <a:lnTo>
                    <a:pt x="490600" y="271272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3608" y="2892551"/>
              <a:ext cx="122880" cy="105156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6215" y="2892551"/>
              <a:ext cx="107664" cy="1005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235304" y="2366914"/>
              <a:ext cx="402590" cy="315595"/>
            </a:xfrm>
            <a:custGeom>
              <a:avLst/>
              <a:gdLst/>
              <a:ahLst/>
              <a:cxnLst/>
              <a:rect l="l" t="t" r="r" b="b"/>
              <a:pathLst>
                <a:path w="402589" h="315594">
                  <a:moveTo>
                    <a:pt x="49802" y="315325"/>
                  </a:moveTo>
                  <a:lnTo>
                    <a:pt x="29474" y="294485"/>
                  </a:lnTo>
                  <a:lnTo>
                    <a:pt x="11382" y="259482"/>
                  </a:lnTo>
                  <a:lnTo>
                    <a:pt x="50" y="214439"/>
                  </a:lnTo>
                  <a:lnTo>
                    <a:pt x="0" y="163480"/>
                  </a:lnTo>
                  <a:lnTo>
                    <a:pt x="15753" y="110728"/>
                  </a:lnTo>
                  <a:lnTo>
                    <a:pt x="51834" y="60309"/>
                  </a:lnTo>
                  <a:lnTo>
                    <a:pt x="115989" y="18028"/>
                  </a:lnTo>
                  <a:lnTo>
                    <a:pt x="155120" y="5460"/>
                  </a:lnTo>
                  <a:lnTo>
                    <a:pt x="196932" y="0"/>
                  </a:lnTo>
                  <a:lnTo>
                    <a:pt x="239911" y="2689"/>
                  </a:lnTo>
                  <a:lnTo>
                    <a:pt x="282542" y="14571"/>
                  </a:lnTo>
                  <a:lnTo>
                    <a:pt x="323309" y="36689"/>
                  </a:lnTo>
                  <a:lnTo>
                    <a:pt x="360698" y="70088"/>
                  </a:lnTo>
                  <a:lnTo>
                    <a:pt x="396018" y="141499"/>
                  </a:lnTo>
                  <a:lnTo>
                    <a:pt x="402180" y="186896"/>
                  </a:lnTo>
                  <a:lnTo>
                    <a:pt x="396964" y="233457"/>
                  </a:lnTo>
                  <a:lnTo>
                    <a:pt x="377588" y="277209"/>
                  </a:lnTo>
                  <a:lnTo>
                    <a:pt x="341267" y="314182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57115" y="2631948"/>
              <a:ext cx="146685" cy="43180"/>
            </a:xfrm>
            <a:custGeom>
              <a:avLst/>
              <a:gdLst/>
              <a:ahLst/>
              <a:cxnLst/>
              <a:rect l="l" t="t" r="r" b="b"/>
              <a:pathLst>
                <a:path w="146685" h="43180">
                  <a:moveTo>
                    <a:pt x="44196" y="21336"/>
                  </a:moveTo>
                  <a:lnTo>
                    <a:pt x="42457" y="29652"/>
                  </a:lnTo>
                  <a:lnTo>
                    <a:pt x="37718" y="36433"/>
                  </a:lnTo>
                  <a:lnTo>
                    <a:pt x="30694" y="40999"/>
                  </a:lnTo>
                  <a:lnTo>
                    <a:pt x="22098" y="42672"/>
                  </a:lnTo>
                  <a:lnTo>
                    <a:pt x="13501" y="40999"/>
                  </a:lnTo>
                  <a:lnTo>
                    <a:pt x="6476" y="36433"/>
                  </a:lnTo>
                  <a:lnTo>
                    <a:pt x="1738" y="29652"/>
                  </a:lnTo>
                  <a:lnTo>
                    <a:pt x="0" y="21336"/>
                  </a:lnTo>
                  <a:lnTo>
                    <a:pt x="1738" y="13019"/>
                  </a:lnTo>
                  <a:lnTo>
                    <a:pt x="6477" y="6238"/>
                  </a:lnTo>
                  <a:lnTo>
                    <a:pt x="13501" y="1672"/>
                  </a:lnTo>
                  <a:lnTo>
                    <a:pt x="22098" y="0"/>
                  </a:lnTo>
                  <a:lnTo>
                    <a:pt x="30694" y="1672"/>
                  </a:lnTo>
                  <a:lnTo>
                    <a:pt x="37719" y="6238"/>
                  </a:lnTo>
                  <a:lnTo>
                    <a:pt x="42457" y="13019"/>
                  </a:lnTo>
                  <a:lnTo>
                    <a:pt x="44196" y="21336"/>
                  </a:lnTo>
                  <a:close/>
                </a:path>
                <a:path w="146685" h="43180">
                  <a:moveTo>
                    <a:pt x="146304" y="21336"/>
                  </a:moveTo>
                  <a:lnTo>
                    <a:pt x="144631" y="29652"/>
                  </a:lnTo>
                  <a:lnTo>
                    <a:pt x="140065" y="36433"/>
                  </a:lnTo>
                  <a:lnTo>
                    <a:pt x="133284" y="40999"/>
                  </a:lnTo>
                  <a:lnTo>
                    <a:pt x="124968" y="42672"/>
                  </a:lnTo>
                  <a:lnTo>
                    <a:pt x="116651" y="40999"/>
                  </a:lnTo>
                  <a:lnTo>
                    <a:pt x="109870" y="36433"/>
                  </a:lnTo>
                  <a:lnTo>
                    <a:pt x="105304" y="29652"/>
                  </a:lnTo>
                  <a:lnTo>
                    <a:pt x="103632" y="21336"/>
                  </a:lnTo>
                  <a:lnTo>
                    <a:pt x="105304" y="13019"/>
                  </a:lnTo>
                  <a:lnTo>
                    <a:pt x="109870" y="6238"/>
                  </a:lnTo>
                  <a:lnTo>
                    <a:pt x="116651" y="1672"/>
                  </a:lnTo>
                  <a:lnTo>
                    <a:pt x="124968" y="0"/>
                  </a:lnTo>
                  <a:lnTo>
                    <a:pt x="133284" y="1672"/>
                  </a:lnTo>
                  <a:lnTo>
                    <a:pt x="140065" y="6238"/>
                  </a:lnTo>
                  <a:lnTo>
                    <a:pt x="144631" y="13019"/>
                  </a:lnTo>
                  <a:lnTo>
                    <a:pt x="146304" y="21336"/>
                  </a:lnTo>
                  <a:close/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431791" y="3031235"/>
              <a:ext cx="0" cy="108585"/>
            </a:xfrm>
            <a:custGeom>
              <a:avLst/>
              <a:gdLst/>
              <a:ahLst/>
              <a:cxnLst/>
              <a:rect l="l" t="t" r="r" b="b"/>
              <a:pathLst>
                <a:path h="108585">
                  <a:moveTo>
                    <a:pt x="0" y="108203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34439" y="4835652"/>
              <a:ext cx="756285" cy="318770"/>
            </a:xfrm>
            <a:custGeom>
              <a:avLst/>
              <a:gdLst/>
              <a:ahLst/>
              <a:cxnLst/>
              <a:rect l="l" t="t" r="r" b="b"/>
              <a:pathLst>
                <a:path w="756285" h="318770">
                  <a:moveTo>
                    <a:pt x="249935" y="318516"/>
                  </a:moveTo>
                  <a:lnTo>
                    <a:pt x="249935" y="254635"/>
                  </a:lnTo>
                  <a:lnTo>
                    <a:pt x="242893" y="219803"/>
                  </a:lnTo>
                  <a:lnTo>
                    <a:pt x="223694" y="191341"/>
                  </a:lnTo>
                  <a:lnTo>
                    <a:pt x="195232" y="172142"/>
                  </a:lnTo>
                  <a:lnTo>
                    <a:pt x="160400" y="165100"/>
                  </a:lnTo>
                  <a:lnTo>
                    <a:pt x="158622" y="165100"/>
                  </a:lnTo>
                  <a:lnTo>
                    <a:pt x="179764" y="152219"/>
                  </a:lnTo>
                  <a:lnTo>
                    <a:pt x="196310" y="133969"/>
                  </a:lnTo>
                  <a:lnTo>
                    <a:pt x="207093" y="111504"/>
                  </a:lnTo>
                  <a:lnTo>
                    <a:pt x="210947" y="85979"/>
                  </a:lnTo>
                  <a:lnTo>
                    <a:pt x="204192" y="52506"/>
                  </a:lnTo>
                  <a:lnTo>
                    <a:pt x="185769" y="25177"/>
                  </a:lnTo>
                  <a:lnTo>
                    <a:pt x="158440" y="6754"/>
                  </a:lnTo>
                  <a:lnTo>
                    <a:pt x="124968" y="0"/>
                  </a:lnTo>
                  <a:lnTo>
                    <a:pt x="91568" y="6754"/>
                  </a:lnTo>
                  <a:lnTo>
                    <a:pt x="64277" y="25177"/>
                  </a:lnTo>
                  <a:lnTo>
                    <a:pt x="45868" y="52506"/>
                  </a:lnTo>
                  <a:lnTo>
                    <a:pt x="39115" y="85979"/>
                  </a:lnTo>
                  <a:lnTo>
                    <a:pt x="42969" y="111504"/>
                  </a:lnTo>
                  <a:lnTo>
                    <a:pt x="53752" y="133969"/>
                  </a:lnTo>
                  <a:lnTo>
                    <a:pt x="70298" y="152219"/>
                  </a:lnTo>
                  <a:lnTo>
                    <a:pt x="91440" y="165100"/>
                  </a:lnTo>
                  <a:lnTo>
                    <a:pt x="89534" y="165100"/>
                  </a:lnTo>
                  <a:lnTo>
                    <a:pt x="54649" y="172142"/>
                  </a:lnTo>
                  <a:lnTo>
                    <a:pt x="26193" y="191341"/>
                  </a:lnTo>
                  <a:lnTo>
                    <a:pt x="7024" y="219803"/>
                  </a:lnTo>
                  <a:lnTo>
                    <a:pt x="0" y="254635"/>
                  </a:lnTo>
                  <a:lnTo>
                    <a:pt x="0" y="318516"/>
                  </a:lnTo>
                </a:path>
                <a:path w="756285" h="318770">
                  <a:moveTo>
                    <a:pt x="755904" y="318516"/>
                  </a:moveTo>
                  <a:lnTo>
                    <a:pt x="755904" y="254635"/>
                  </a:lnTo>
                  <a:lnTo>
                    <a:pt x="748861" y="219803"/>
                  </a:lnTo>
                  <a:lnTo>
                    <a:pt x="729662" y="191341"/>
                  </a:lnTo>
                  <a:lnTo>
                    <a:pt x="701200" y="172142"/>
                  </a:lnTo>
                  <a:lnTo>
                    <a:pt x="666368" y="165100"/>
                  </a:lnTo>
                  <a:lnTo>
                    <a:pt x="664591" y="165100"/>
                  </a:lnTo>
                  <a:lnTo>
                    <a:pt x="685732" y="152219"/>
                  </a:lnTo>
                  <a:lnTo>
                    <a:pt x="702278" y="133969"/>
                  </a:lnTo>
                  <a:lnTo>
                    <a:pt x="713061" y="111504"/>
                  </a:lnTo>
                  <a:lnTo>
                    <a:pt x="716915" y="85979"/>
                  </a:lnTo>
                  <a:lnTo>
                    <a:pt x="710160" y="52506"/>
                  </a:lnTo>
                  <a:lnTo>
                    <a:pt x="691737" y="25177"/>
                  </a:lnTo>
                  <a:lnTo>
                    <a:pt x="664408" y="6754"/>
                  </a:lnTo>
                  <a:lnTo>
                    <a:pt x="630935" y="0"/>
                  </a:lnTo>
                  <a:lnTo>
                    <a:pt x="597536" y="6754"/>
                  </a:lnTo>
                  <a:lnTo>
                    <a:pt x="570245" y="25177"/>
                  </a:lnTo>
                  <a:lnTo>
                    <a:pt x="551836" y="52506"/>
                  </a:lnTo>
                  <a:lnTo>
                    <a:pt x="545084" y="85979"/>
                  </a:lnTo>
                  <a:lnTo>
                    <a:pt x="548937" y="111504"/>
                  </a:lnTo>
                  <a:lnTo>
                    <a:pt x="559720" y="133969"/>
                  </a:lnTo>
                  <a:lnTo>
                    <a:pt x="576266" y="152219"/>
                  </a:lnTo>
                  <a:lnTo>
                    <a:pt x="597408" y="165100"/>
                  </a:lnTo>
                  <a:lnTo>
                    <a:pt x="595503" y="165100"/>
                  </a:lnTo>
                  <a:lnTo>
                    <a:pt x="560617" y="172142"/>
                  </a:lnTo>
                  <a:lnTo>
                    <a:pt x="532161" y="191341"/>
                  </a:lnTo>
                  <a:lnTo>
                    <a:pt x="512992" y="219803"/>
                  </a:lnTo>
                  <a:lnTo>
                    <a:pt x="505967" y="254635"/>
                  </a:lnTo>
                  <a:lnTo>
                    <a:pt x="505967" y="318516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5755" y="5471159"/>
              <a:ext cx="1019810" cy="318770"/>
            </a:xfrm>
            <a:custGeom>
              <a:avLst/>
              <a:gdLst/>
              <a:ahLst/>
              <a:cxnLst/>
              <a:rect l="l" t="t" r="r" b="b"/>
              <a:pathLst>
                <a:path w="1019810" h="318770">
                  <a:moveTo>
                    <a:pt x="635507" y="318515"/>
                  </a:moveTo>
                  <a:lnTo>
                    <a:pt x="635507" y="254685"/>
                  </a:lnTo>
                  <a:lnTo>
                    <a:pt x="628465" y="219819"/>
                  </a:lnTo>
                  <a:lnTo>
                    <a:pt x="609266" y="191357"/>
                  </a:lnTo>
                  <a:lnTo>
                    <a:pt x="580804" y="172171"/>
                  </a:lnTo>
                  <a:lnTo>
                    <a:pt x="545973" y="165138"/>
                  </a:lnTo>
                  <a:lnTo>
                    <a:pt x="544194" y="165138"/>
                  </a:lnTo>
                  <a:lnTo>
                    <a:pt x="565336" y="152246"/>
                  </a:lnTo>
                  <a:lnTo>
                    <a:pt x="581882" y="133983"/>
                  </a:lnTo>
                  <a:lnTo>
                    <a:pt x="592665" y="111508"/>
                  </a:lnTo>
                  <a:lnTo>
                    <a:pt x="596519" y="85978"/>
                  </a:lnTo>
                  <a:lnTo>
                    <a:pt x="589764" y="52506"/>
                  </a:lnTo>
                  <a:lnTo>
                    <a:pt x="571341" y="25177"/>
                  </a:lnTo>
                  <a:lnTo>
                    <a:pt x="544012" y="6754"/>
                  </a:lnTo>
                  <a:lnTo>
                    <a:pt x="510540" y="0"/>
                  </a:lnTo>
                  <a:lnTo>
                    <a:pt x="477140" y="6754"/>
                  </a:lnTo>
                  <a:lnTo>
                    <a:pt x="449849" y="25177"/>
                  </a:lnTo>
                  <a:lnTo>
                    <a:pt x="431440" y="52506"/>
                  </a:lnTo>
                  <a:lnTo>
                    <a:pt x="424688" y="85978"/>
                  </a:lnTo>
                  <a:lnTo>
                    <a:pt x="428541" y="111508"/>
                  </a:lnTo>
                  <a:lnTo>
                    <a:pt x="439324" y="133983"/>
                  </a:lnTo>
                  <a:lnTo>
                    <a:pt x="455870" y="152246"/>
                  </a:lnTo>
                  <a:lnTo>
                    <a:pt x="477012" y="165138"/>
                  </a:lnTo>
                  <a:lnTo>
                    <a:pt x="475106" y="165138"/>
                  </a:lnTo>
                  <a:lnTo>
                    <a:pt x="440221" y="172177"/>
                  </a:lnTo>
                  <a:lnTo>
                    <a:pt x="411765" y="191371"/>
                  </a:lnTo>
                  <a:lnTo>
                    <a:pt x="392596" y="219836"/>
                  </a:lnTo>
                  <a:lnTo>
                    <a:pt x="385572" y="254685"/>
                  </a:lnTo>
                  <a:lnTo>
                    <a:pt x="385572" y="318515"/>
                  </a:lnTo>
                </a:path>
                <a:path w="1019810" h="318770">
                  <a:moveTo>
                    <a:pt x="251459" y="318515"/>
                  </a:moveTo>
                  <a:lnTo>
                    <a:pt x="251459" y="254685"/>
                  </a:lnTo>
                  <a:lnTo>
                    <a:pt x="244391" y="219819"/>
                  </a:lnTo>
                  <a:lnTo>
                    <a:pt x="225109" y="191357"/>
                  </a:lnTo>
                  <a:lnTo>
                    <a:pt x="196494" y="172171"/>
                  </a:lnTo>
                  <a:lnTo>
                    <a:pt x="161429" y="165138"/>
                  </a:lnTo>
                  <a:lnTo>
                    <a:pt x="159588" y="165138"/>
                  </a:lnTo>
                  <a:lnTo>
                    <a:pt x="180852" y="152246"/>
                  </a:lnTo>
                  <a:lnTo>
                    <a:pt x="197494" y="133983"/>
                  </a:lnTo>
                  <a:lnTo>
                    <a:pt x="208340" y="111508"/>
                  </a:lnTo>
                  <a:lnTo>
                    <a:pt x="212216" y="85978"/>
                  </a:lnTo>
                  <a:lnTo>
                    <a:pt x="205422" y="52506"/>
                  </a:lnTo>
                  <a:lnTo>
                    <a:pt x="186894" y="25177"/>
                  </a:lnTo>
                  <a:lnTo>
                    <a:pt x="159415" y="6754"/>
                  </a:lnTo>
                  <a:lnTo>
                    <a:pt x="125768" y="0"/>
                  </a:lnTo>
                  <a:lnTo>
                    <a:pt x="92120" y="6754"/>
                  </a:lnTo>
                  <a:lnTo>
                    <a:pt x="64641" y="25177"/>
                  </a:lnTo>
                  <a:lnTo>
                    <a:pt x="46113" y="52506"/>
                  </a:lnTo>
                  <a:lnTo>
                    <a:pt x="39319" y="85978"/>
                  </a:lnTo>
                  <a:lnTo>
                    <a:pt x="43193" y="111508"/>
                  </a:lnTo>
                  <a:lnTo>
                    <a:pt x="54036" y="133983"/>
                  </a:lnTo>
                  <a:lnTo>
                    <a:pt x="70678" y="152246"/>
                  </a:lnTo>
                  <a:lnTo>
                    <a:pt x="91947" y="165138"/>
                  </a:lnTo>
                  <a:lnTo>
                    <a:pt x="90030" y="165138"/>
                  </a:lnTo>
                  <a:lnTo>
                    <a:pt x="54976" y="172177"/>
                  </a:lnTo>
                  <a:lnTo>
                    <a:pt x="26360" y="191371"/>
                  </a:lnTo>
                  <a:lnTo>
                    <a:pt x="7071" y="219836"/>
                  </a:lnTo>
                  <a:lnTo>
                    <a:pt x="0" y="254685"/>
                  </a:lnTo>
                  <a:lnTo>
                    <a:pt x="0" y="318515"/>
                  </a:lnTo>
                </a:path>
                <a:path w="1019810" h="318770">
                  <a:moveTo>
                    <a:pt x="1019556" y="318515"/>
                  </a:moveTo>
                  <a:lnTo>
                    <a:pt x="1019556" y="254685"/>
                  </a:lnTo>
                  <a:lnTo>
                    <a:pt x="1012513" y="219819"/>
                  </a:lnTo>
                  <a:lnTo>
                    <a:pt x="993314" y="191357"/>
                  </a:lnTo>
                  <a:lnTo>
                    <a:pt x="964852" y="172171"/>
                  </a:lnTo>
                  <a:lnTo>
                    <a:pt x="930020" y="165138"/>
                  </a:lnTo>
                  <a:lnTo>
                    <a:pt x="928243" y="165138"/>
                  </a:lnTo>
                  <a:lnTo>
                    <a:pt x="949384" y="152246"/>
                  </a:lnTo>
                  <a:lnTo>
                    <a:pt x="965930" y="133983"/>
                  </a:lnTo>
                  <a:lnTo>
                    <a:pt x="976713" y="111508"/>
                  </a:lnTo>
                  <a:lnTo>
                    <a:pt x="980567" y="85978"/>
                  </a:lnTo>
                  <a:lnTo>
                    <a:pt x="973812" y="52506"/>
                  </a:lnTo>
                  <a:lnTo>
                    <a:pt x="955389" y="25177"/>
                  </a:lnTo>
                  <a:lnTo>
                    <a:pt x="928060" y="6754"/>
                  </a:lnTo>
                  <a:lnTo>
                    <a:pt x="894588" y="0"/>
                  </a:lnTo>
                  <a:lnTo>
                    <a:pt x="861188" y="6754"/>
                  </a:lnTo>
                  <a:lnTo>
                    <a:pt x="833897" y="25177"/>
                  </a:lnTo>
                  <a:lnTo>
                    <a:pt x="815488" y="52506"/>
                  </a:lnTo>
                  <a:lnTo>
                    <a:pt x="808736" y="85978"/>
                  </a:lnTo>
                  <a:lnTo>
                    <a:pt x="812589" y="111508"/>
                  </a:lnTo>
                  <a:lnTo>
                    <a:pt x="823372" y="133983"/>
                  </a:lnTo>
                  <a:lnTo>
                    <a:pt x="839918" y="152246"/>
                  </a:lnTo>
                  <a:lnTo>
                    <a:pt x="861060" y="165138"/>
                  </a:lnTo>
                  <a:lnTo>
                    <a:pt x="859155" y="165138"/>
                  </a:lnTo>
                  <a:lnTo>
                    <a:pt x="824269" y="172177"/>
                  </a:lnTo>
                  <a:lnTo>
                    <a:pt x="795813" y="191371"/>
                  </a:lnTo>
                  <a:lnTo>
                    <a:pt x="776644" y="219836"/>
                  </a:lnTo>
                  <a:lnTo>
                    <a:pt x="769619" y="254685"/>
                  </a:lnTo>
                  <a:lnTo>
                    <a:pt x="769619" y="3185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91684" y="2121407"/>
              <a:ext cx="756285" cy="318770"/>
            </a:xfrm>
            <a:custGeom>
              <a:avLst/>
              <a:gdLst/>
              <a:ahLst/>
              <a:cxnLst/>
              <a:rect l="l" t="t" r="r" b="b"/>
              <a:pathLst>
                <a:path w="756285" h="318769">
                  <a:moveTo>
                    <a:pt x="251460" y="318515"/>
                  </a:moveTo>
                  <a:lnTo>
                    <a:pt x="251460" y="254634"/>
                  </a:lnTo>
                  <a:lnTo>
                    <a:pt x="244391" y="219803"/>
                  </a:lnTo>
                  <a:lnTo>
                    <a:pt x="225107" y="191341"/>
                  </a:lnTo>
                  <a:lnTo>
                    <a:pt x="196488" y="172142"/>
                  </a:lnTo>
                  <a:lnTo>
                    <a:pt x="161416" y="165100"/>
                  </a:lnTo>
                  <a:lnTo>
                    <a:pt x="159638" y="165100"/>
                  </a:lnTo>
                  <a:lnTo>
                    <a:pt x="180873" y="152219"/>
                  </a:lnTo>
                  <a:lnTo>
                    <a:pt x="197500" y="133969"/>
                  </a:lnTo>
                  <a:lnTo>
                    <a:pt x="208341" y="111504"/>
                  </a:lnTo>
                  <a:lnTo>
                    <a:pt x="212216" y="85978"/>
                  </a:lnTo>
                  <a:lnTo>
                    <a:pt x="205418" y="52506"/>
                  </a:lnTo>
                  <a:lnTo>
                    <a:pt x="186880" y="25177"/>
                  </a:lnTo>
                  <a:lnTo>
                    <a:pt x="159388" y="6754"/>
                  </a:lnTo>
                  <a:lnTo>
                    <a:pt x="125729" y="0"/>
                  </a:lnTo>
                  <a:lnTo>
                    <a:pt x="92090" y="6754"/>
                  </a:lnTo>
                  <a:lnTo>
                    <a:pt x="64642" y="25177"/>
                  </a:lnTo>
                  <a:lnTo>
                    <a:pt x="46148" y="52506"/>
                  </a:lnTo>
                  <a:lnTo>
                    <a:pt x="39369" y="85978"/>
                  </a:lnTo>
                  <a:lnTo>
                    <a:pt x="43227" y="111504"/>
                  </a:lnTo>
                  <a:lnTo>
                    <a:pt x="54038" y="133969"/>
                  </a:lnTo>
                  <a:lnTo>
                    <a:pt x="70659" y="152219"/>
                  </a:lnTo>
                  <a:lnTo>
                    <a:pt x="91948" y="165100"/>
                  </a:lnTo>
                  <a:lnTo>
                    <a:pt x="90042" y="165100"/>
                  </a:lnTo>
                  <a:lnTo>
                    <a:pt x="54971" y="172142"/>
                  </a:lnTo>
                  <a:lnTo>
                    <a:pt x="26352" y="191341"/>
                  </a:lnTo>
                  <a:lnTo>
                    <a:pt x="7068" y="219803"/>
                  </a:lnTo>
                  <a:lnTo>
                    <a:pt x="0" y="254634"/>
                  </a:lnTo>
                  <a:lnTo>
                    <a:pt x="0" y="318515"/>
                  </a:lnTo>
                </a:path>
                <a:path w="756285" h="318769">
                  <a:moveTo>
                    <a:pt x="755903" y="318515"/>
                  </a:moveTo>
                  <a:lnTo>
                    <a:pt x="755903" y="254634"/>
                  </a:lnTo>
                  <a:lnTo>
                    <a:pt x="748861" y="219803"/>
                  </a:lnTo>
                  <a:lnTo>
                    <a:pt x="729662" y="191341"/>
                  </a:lnTo>
                  <a:lnTo>
                    <a:pt x="701200" y="172142"/>
                  </a:lnTo>
                  <a:lnTo>
                    <a:pt x="666368" y="165100"/>
                  </a:lnTo>
                  <a:lnTo>
                    <a:pt x="664590" y="165100"/>
                  </a:lnTo>
                  <a:lnTo>
                    <a:pt x="685732" y="152219"/>
                  </a:lnTo>
                  <a:lnTo>
                    <a:pt x="702278" y="133969"/>
                  </a:lnTo>
                  <a:lnTo>
                    <a:pt x="713061" y="111504"/>
                  </a:lnTo>
                  <a:lnTo>
                    <a:pt x="716914" y="85978"/>
                  </a:lnTo>
                  <a:lnTo>
                    <a:pt x="710160" y="52506"/>
                  </a:lnTo>
                  <a:lnTo>
                    <a:pt x="691737" y="25177"/>
                  </a:lnTo>
                  <a:lnTo>
                    <a:pt x="664408" y="6754"/>
                  </a:lnTo>
                  <a:lnTo>
                    <a:pt x="630936" y="0"/>
                  </a:lnTo>
                  <a:lnTo>
                    <a:pt x="597536" y="6754"/>
                  </a:lnTo>
                  <a:lnTo>
                    <a:pt x="570245" y="25177"/>
                  </a:lnTo>
                  <a:lnTo>
                    <a:pt x="551836" y="52506"/>
                  </a:lnTo>
                  <a:lnTo>
                    <a:pt x="545083" y="85978"/>
                  </a:lnTo>
                  <a:lnTo>
                    <a:pt x="548937" y="111504"/>
                  </a:lnTo>
                  <a:lnTo>
                    <a:pt x="559720" y="133969"/>
                  </a:lnTo>
                  <a:lnTo>
                    <a:pt x="576266" y="152219"/>
                  </a:lnTo>
                  <a:lnTo>
                    <a:pt x="597407" y="165100"/>
                  </a:lnTo>
                  <a:lnTo>
                    <a:pt x="595502" y="165100"/>
                  </a:lnTo>
                  <a:lnTo>
                    <a:pt x="560617" y="172142"/>
                  </a:lnTo>
                  <a:lnTo>
                    <a:pt x="532161" y="191341"/>
                  </a:lnTo>
                  <a:lnTo>
                    <a:pt x="512992" y="219803"/>
                  </a:lnTo>
                  <a:lnTo>
                    <a:pt x="505967" y="254634"/>
                  </a:lnTo>
                  <a:lnTo>
                    <a:pt x="505967" y="318515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954523" y="1485900"/>
              <a:ext cx="1019810" cy="318770"/>
            </a:xfrm>
            <a:custGeom>
              <a:avLst/>
              <a:gdLst/>
              <a:ahLst/>
              <a:cxnLst/>
              <a:rect l="l" t="t" r="r" b="b"/>
              <a:pathLst>
                <a:path w="1019810" h="318769">
                  <a:moveTo>
                    <a:pt x="633984" y="318515"/>
                  </a:moveTo>
                  <a:lnTo>
                    <a:pt x="633984" y="254635"/>
                  </a:lnTo>
                  <a:lnTo>
                    <a:pt x="626941" y="219803"/>
                  </a:lnTo>
                  <a:lnTo>
                    <a:pt x="607742" y="191341"/>
                  </a:lnTo>
                  <a:lnTo>
                    <a:pt x="579280" y="172142"/>
                  </a:lnTo>
                  <a:lnTo>
                    <a:pt x="544449" y="165100"/>
                  </a:lnTo>
                  <a:lnTo>
                    <a:pt x="542671" y="165100"/>
                  </a:lnTo>
                  <a:lnTo>
                    <a:pt x="563812" y="152219"/>
                  </a:lnTo>
                  <a:lnTo>
                    <a:pt x="580358" y="133969"/>
                  </a:lnTo>
                  <a:lnTo>
                    <a:pt x="591141" y="111504"/>
                  </a:lnTo>
                  <a:lnTo>
                    <a:pt x="594995" y="85978"/>
                  </a:lnTo>
                  <a:lnTo>
                    <a:pt x="588240" y="52506"/>
                  </a:lnTo>
                  <a:lnTo>
                    <a:pt x="569817" y="25177"/>
                  </a:lnTo>
                  <a:lnTo>
                    <a:pt x="542488" y="6754"/>
                  </a:lnTo>
                  <a:lnTo>
                    <a:pt x="509015" y="0"/>
                  </a:lnTo>
                  <a:lnTo>
                    <a:pt x="475616" y="6754"/>
                  </a:lnTo>
                  <a:lnTo>
                    <a:pt x="448325" y="25177"/>
                  </a:lnTo>
                  <a:lnTo>
                    <a:pt x="429916" y="52506"/>
                  </a:lnTo>
                  <a:lnTo>
                    <a:pt x="423163" y="85978"/>
                  </a:lnTo>
                  <a:lnTo>
                    <a:pt x="427017" y="111504"/>
                  </a:lnTo>
                  <a:lnTo>
                    <a:pt x="437800" y="133969"/>
                  </a:lnTo>
                  <a:lnTo>
                    <a:pt x="454346" y="152219"/>
                  </a:lnTo>
                  <a:lnTo>
                    <a:pt x="475488" y="165100"/>
                  </a:lnTo>
                  <a:lnTo>
                    <a:pt x="473583" y="165100"/>
                  </a:lnTo>
                  <a:lnTo>
                    <a:pt x="438697" y="172142"/>
                  </a:lnTo>
                  <a:lnTo>
                    <a:pt x="410241" y="191341"/>
                  </a:lnTo>
                  <a:lnTo>
                    <a:pt x="391072" y="219803"/>
                  </a:lnTo>
                  <a:lnTo>
                    <a:pt x="384048" y="254635"/>
                  </a:lnTo>
                  <a:lnTo>
                    <a:pt x="384048" y="318515"/>
                  </a:lnTo>
                </a:path>
                <a:path w="1019810" h="318769">
                  <a:moveTo>
                    <a:pt x="249936" y="318515"/>
                  </a:moveTo>
                  <a:lnTo>
                    <a:pt x="249936" y="254635"/>
                  </a:lnTo>
                  <a:lnTo>
                    <a:pt x="242893" y="219803"/>
                  </a:lnTo>
                  <a:lnTo>
                    <a:pt x="223694" y="191341"/>
                  </a:lnTo>
                  <a:lnTo>
                    <a:pt x="195232" y="172142"/>
                  </a:lnTo>
                  <a:lnTo>
                    <a:pt x="160400" y="165100"/>
                  </a:lnTo>
                  <a:lnTo>
                    <a:pt x="158623" y="165100"/>
                  </a:lnTo>
                  <a:lnTo>
                    <a:pt x="179764" y="152219"/>
                  </a:lnTo>
                  <a:lnTo>
                    <a:pt x="196310" y="133969"/>
                  </a:lnTo>
                  <a:lnTo>
                    <a:pt x="207093" y="111504"/>
                  </a:lnTo>
                  <a:lnTo>
                    <a:pt x="210947" y="85978"/>
                  </a:lnTo>
                  <a:lnTo>
                    <a:pt x="204192" y="52506"/>
                  </a:lnTo>
                  <a:lnTo>
                    <a:pt x="185769" y="25177"/>
                  </a:lnTo>
                  <a:lnTo>
                    <a:pt x="158440" y="6754"/>
                  </a:lnTo>
                  <a:lnTo>
                    <a:pt x="124967" y="0"/>
                  </a:lnTo>
                  <a:lnTo>
                    <a:pt x="91568" y="6754"/>
                  </a:lnTo>
                  <a:lnTo>
                    <a:pt x="64277" y="25177"/>
                  </a:lnTo>
                  <a:lnTo>
                    <a:pt x="45868" y="52506"/>
                  </a:lnTo>
                  <a:lnTo>
                    <a:pt x="39115" y="85978"/>
                  </a:lnTo>
                  <a:lnTo>
                    <a:pt x="42969" y="111504"/>
                  </a:lnTo>
                  <a:lnTo>
                    <a:pt x="53752" y="133969"/>
                  </a:lnTo>
                  <a:lnTo>
                    <a:pt x="70298" y="152219"/>
                  </a:lnTo>
                  <a:lnTo>
                    <a:pt x="91439" y="165100"/>
                  </a:lnTo>
                  <a:lnTo>
                    <a:pt x="89535" y="165100"/>
                  </a:lnTo>
                  <a:lnTo>
                    <a:pt x="54649" y="172142"/>
                  </a:lnTo>
                  <a:lnTo>
                    <a:pt x="26193" y="191341"/>
                  </a:lnTo>
                  <a:lnTo>
                    <a:pt x="7024" y="219803"/>
                  </a:lnTo>
                  <a:lnTo>
                    <a:pt x="0" y="254635"/>
                  </a:lnTo>
                  <a:lnTo>
                    <a:pt x="0" y="318515"/>
                  </a:lnTo>
                </a:path>
                <a:path w="1019810" h="318769">
                  <a:moveTo>
                    <a:pt x="1019555" y="318515"/>
                  </a:moveTo>
                  <a:lnTo>
                    <a:pt x="1019555" y="254635"/>
                  </a:lnTo>
                  <a:lnTo>
                    <a:pt x="1012487" y="219803"/>
                  </a:lnTo>
                  <a:lnTo>
                    <a:pt x="993203" y="191341"/>
                  </a:lnTo>
                  <a:lnTo>
                    <a:pt x="964584" y="172142"/>
                  </a:lnTo>
                  <a:lnTo>
                    <a:pt x="929513" y="165100"/>
                  </a:lnTo>
                  <a:lnTo>
                    <a:pt x="927735" y="165100"/>
                  </a:lnTo>
                  <a:lnTo>
                    <a:pt x="948969" y="152219"/>
                  </a:lnTo>
                  <a:lnTo>
                    <a:pt x="965596" y="133969"/>
                  </a:lnTo>
                  <a:lnTo>
                    <a:pt x="976437" y="111504"/>
                  </a:lnTo>
                  <a:lnTo>
                    <a:pt x="980313" y="85978"/>
                  </a:lnTo>
                  <a:lnTo>
                    <a:pt x="973514" y="52506"/>
                  </a:lnTo>
                  <a:lnTo>
                    <a:pt x="954976" y="25177"/>
                  </a:lnTo>
                  <a:lnTo>
                    <a:pt x="927484" y="6754"/>
                  </a:lnTo>
                  <a:lnTo>
                    <a:pt x="893826" y="0"/>
                  </a:lnTo>
                  <a:lnTo>
                    <a:pt x="860186" y="6754"/>
                  </a:lnTo>
                  <a:lnTo>
                    <a:pt x="832738" y="25177"/>
                  </a:lnTo>
                  <a:lnTo>
                    <a:pt x="814244" y="52506"/>
                  </a:lnTo>
                  <a:lnTo>
                    <a:pt x="807465" y="85978"/>
                  </a:lnTo>
                  <a:lnTo>
                    <a:pt x="811323" y="111504"/>
                  </a:lnTo>
                  <a:lnTo>
                    <a:pt x="822134" y="133969"/>
                  </a:lnTo>
                  <a:lnTo>
                    <a:pt x="838755" y="152219"/>
                  </a:lnTo>
                  <a:lnTo>
                    <a:pt x="860043" y="165100"/>
                  </a:lnTo>
                  <a:lnTo>
                    <a:pt x="858138" y="165100"/>
                  </a:lnTo>
                  <a:lnTo>
                    <a:pt x="823067" y="172142"/>
                  </a:lnTo>
                  <a:lnTo>
                    <a:pt x="794448" y="191341"/>
                  </a:lnTo>
                  <a:lnTo>
                    <a:pt x="775164" y="219803"/>
                  </a:lnTo>
                  <a:lnTo>
                    <a:pt x="768096" y="254635"/>
                  </a:lnTo>
                  <a:lnTo>
                    <a:pt x="768096" y="3185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34439" y="2121407"/>
              <a:ext cx="756285" cy="318770"/>
            </a:xfrm>
            <a:custGeom>
              <a:avLst/>
              <a:gdLst/>
              <a:ahLst/>
              <a:cxnLst/>
              <a:rect l="l" t="t" r="r" b="b"/>
              <a:pathLst>
                <a:path w="756285" h="318769">
                  <a:moveTo>
                    <a:pt x="249935" y="318515"/>
                  </a:moveTo>
                  <a:lnTo>
                    <a:pt x="249935" y="254634"/>
                  </a:lnTo>
                  <a:lnTo>
                    <a:pt x="242893" y="219803"/>
                  </a:lnTo>
                  <a:lnTo>
                    <a:pt x="223694" y="191341"/>
                  </a:lnTo>
                  <a:lnTo>
                    <a:pt x="195232" y="172142"/>
                  </a:lnTo>
                  <a:lnTo>
                    <a:pt x="160400" y="165100"/>
                  </a:lnTo>
                  <a:lnTo>
                    <a:pt x="158622" y="165100"/>
                  </a:lnTo>
                  <a:lnTo>
                    <a:pt x="179764" y="152219"/>
                  </a:lnTo>
                  <a:lnTo>
                    <a:pt x="196310" y="133969"/>
                  </a:lnTo>
                  <a:lnTo>
                    <a:pt x="207093" y="111504"/>
                  </a:lnTo>
                  <a:lnTo>
                    <a:pt x="210947" y="85978"/>
                  </a:lnTo>
                  <a:lnTo>
                    <a:pt x="204192" y="52506"/>
                  </a:lnTo>
                  <a:lnTo>
                    <a:pt x="185769" y="25177"/>
                  </a:lnTo>
                  <a:lnTo>
                    <a:pt x="158440" y="6754"/>
                  </a:lnTo>
                  <a:lnTo>
                    <a:pt x="124968" y="0"/>
                  </a:lnTo>
                  <a:lnTo>
                    <a:pt x="91568" y="6754"/>
                  </a:lnTo>
                  <a:lnTo>
                    <a:pt x="64277" y="25177"/>
                  </a:lnTo>
                  <a:lnTo>
                    <a:pt x="45868" y="52506"/>
                  </a:lnTo>
                  <a:lnTo>
                    <a:pt x="39115" y="85978"/>
                  </a:lnTo>
                  <a:lnTo>
                    <a:pt x="42969" y="111504"/>
                  </a:lnTo>
                  <a:lnTo>
                    <a:pt x="53752" y="133969"/>
                  </a:lnTo>
                  <a:lnTo>
                    <a:pt x="70298" y="152219"/>
                  </a:lnTo>
                  <a:lnTo>
                    <a:pt x="91440" y="165100"/>
                  </a:lnTo>
                  <a:lnTo>
                    <a:pt x="89534" y="165100"/>
                  </a:lnTo>
                  <a:lnTo>
                    <a:pt x="54649" y="172142"/>
                  </a:lnTo>
                  <a:lnTo>
                    <a:pt x="26193" y="191341"/>
                  </a:lnTo>
                  <a:lnTo>
                    <a:pt x="7024" y="219803"/>
                  </a:lnTo>
                  <a:lnTo>
                    <a:pt x="0" y="254634"/>
                  </a:lnTo>
                  <a:lnTo>
                    <a:pt x="0" y="318515"/>
                  </a:lnTo>
                </a:path>
                <a:path w="756285" h="318769">
                  <a:moveTo>
                    <a:pt x="755904" y="318515"/>
                  </a:moveTo>
                  <a:lnTo>
                    <a:pt x="755904" y="254634"/>
                  </a:lnTo>
                  <a:lnTo>
                    <a:pt x="748861" y="219803"/>
                  </a:lnTo>
                  <a:lnTo>
                    <a:pt x="729662" y="191341"/>
                  </a:lnTo>
                  <a:lnTo>
                    <a:pt x="701200" y="172142"/>
                  </a:lnTo>
                  <a:lnTo>
                    <a:pt x="666368" y="165100"/>
                  </a:lnTo>
                  <a:lnTo>
                    <a:pt x="664591" y="165100"/>
                  </a:lnTo>
                  <a:lnTo>
                    <a:pt x="685732" y="152219"/>
                  </a:lnTo>
                  <a:lnTo>
                    <a:pt x="702278" y="133969"/>
                  </a:lnTo>
                  <a:lnTo>
                    <a:pt x="713061" y="111504"/>
                  </a:lnTo>
                  <a:lnTo>
                    <a:pt x="716915" y="85978"/>
                  </a:lnTo>
                  <a:lnTo>
                    <a:pt x="710160" y="52506"/>
                  </a:lnTo>
                  <a:lnTo>
                    <a:pt x="691737" y="25177"/>
                  </a:lnTo>
                  <a:lnTo>
                    <a:pt x="664408" y="6754"/>
                  </a:lnTo>
                  <a:lnTo>
                    <a:pt x="630935" y="0"/>
                  </a:lnTo>
                  <a:lnTo>
                    <a:pt x="597536" y="6754"/>
                  </a:lnTo>
                  <a:lnTo>
                    <a:pt x="570245" y="25177"/>
                  </a:lnTo>
                  <a:lnTo>
                    <a:pt x="551836" y="52506"/>
                  </a:lnTo>
                  <a:lnTo>
                    <a:pt x="545084" y="85978"/>
                  </a:lnTo>
                  <a:lnTo>
                    <a:pt x="548937" y="111504"/>
                  </a:lnTo>
                  <a:lnTo>
                    <a:pt x="559720" y="133969"/>
                  </a:lnTo>
                  <a:lnTo>
                    <a:pt x="576266" y="152219"/>
                  </a:lnTo>
                  <a:lnTo>
                    <a:pt x="597408" y="165100"/>
                  </a:lnTo>
                  <a:lnTo>
                    <a:pt x="595503" y="165100"/>
                  </a:lnTo>
                  <a:lnTo>
                    <a:pt x="560617" y="172142"/>
                  </a:lnTo>
                  <a:lnTo>
                    <a:pt x="532161" y="191341"/>
                  </a:lnTo>
                  <a:lnTo>
                    <a:pt x="512992" y="219803"/>
                  </a:lnTo>
                  <a:lnTo>
                    <a:pt x="505967" y="254634"/>
                  </a:lnTo>
                  <a:lnTo>
                    <a:pt x="505967" y="318515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95755" y="1485900"/>
              <a:ext cx="1019810" cy="318770"/>
            </a:xfrm>
            <a:custGeom>
              <a:avLst/>
              <a:gdLst/>
              <a:ahLst/>
              <a:cxnLst/>
              <a:rect l="l" t="t" r="r" b="b"/>
              <a:pathLst>
                <a:path w="1019810" h="318769">
                  <a:moveTo>
                    <a:pt x="635507" y="318515"/>
                  </a:moveTo>
                  <a:lnTo>
                    <a:pt x="635507" y="254635"/>
                  </a:lnTo>
                  <a:lnTo>
                    <a:pt x="628465" y="219803"/>
                  </a:lnTo>
                  <a:lnTo>
                    <a:pt x="609266" y="191341"/>
                  </a:lnTo>
                  <a:lnTo>
                    <a:pt x="580804" y="172142"/>
                  </a:lnTo>
                  <a:lnTo>
                    <a:pt x="545973" y="165100"/>
                  </a:lnTo>
                  <a:lnTo>
                    <a:pt x="544194" y="165100"/>
                  </a:lnTo>
                  <a:lnTo>
                    <a:pt x="565336" y="152219"/>
                  </a:lnTo>
                  <a:lnTo>
                    <a:pt x="581882" y="133969"/>
                  </a:lnTo>
                  <a:lnTo>
                    <a:pt x="592665" y="111504"/>
                  </a:lnTo>
                  <a:lnTo>
                    <a:pt x="596519" y="85978"/>
                  </a:lnTo>
                  <a:lnTo>
                    <a:pt x="589764" y="52506"/>
                  </a:lnTo>
                  <a:lnTo>
                    <a:pt x="571341" y="25177"/>
                  </a:lnTo>
                  <a:lnTo>
                    <a:pt x="544012" y="6754"/>
                  </a:lnTo>
                  <a:lnTo>
                    <a:pt x="510540" y="0"/>
                  </a:lnTo>
                  <a:lnTo>
                    <a:pt x="477140" y="6754"/>
                  </a:lnTo>
                  <a:lnTo>
                    <a:pt x="449849" y="25177"/>
                  </a:lnTo>
                  <a:lnTo>
                    <a:pt x="431440" y="52506"/>
                  </a:lnTo>
                  <a:lnTo>
                    <a:pt x="424688" y="85978"/>
                  </a:lnTo>
                  <a:lnTo>
                    <a:pt x="428541" y="111504"/>
                  </a:lnTo>
                  <a:lnTo>
                    <a:pt x="439324" y="133969"/>
                  </a:lnTo>
                  <a:lnTo>
                    <a:pt x="455870" y="152219"/>
                  </a:lnTo>
                  <a:lnTo>
                    <a:pt x="477012" y="165100"/>
                  </a:lnTo>
                  <a:lnTo>
                    <a:pt x="475106" y="165100"/>
                  </a:lnTo>
                  <a:lnTo>
                    <a:pt x="440221" y="172142"/>
                  </a:lnTo>
                  <a:lnTo>
                    <a:pt x="411765" y="191341"/>
                  </a:lnTo>
                  <a:lnTo>
                    <a:pt x="392596" y="219803"/>
                  </a:lnTo>
                  <a:lnTo>
                    <a:pt x="385572" y="254635"/>
                  </a:lnTo>
                  <a:lnTo>
                    <a:pt x="385572" y="318515"/>
                  </a:lnTo>
                </a:path>
                <a:path w="1019810" h="318769">
                  <a:moveTo>
                    <a:pt x="251459" y="318515"/>
                  </a:moveTo>
                  <a:lnTo>
                    <a:pt x="251459" y="254635"/>
                  </a:lnTo>
                  <a:lnTo>
                    <a:pt x="244391" y="219803"/>
                  </a:lnTo>
                  <a:lnTo>
                    <a:pt x="225109" y="191341"/>
                  </a:lnTo>
                  <a:lnTo>
                    <a:pt x="196494" y="172142"/>
                  </a:lnTo>
                  <a:lnTo>
                    <a:pt x="161429" y="165100"/>
                  </a:lnTo>
                  <a:lnTo>
                    <a:pt x="159588" y="165100"/>
                  </a:lnTo>
                  <a:lnTo>
                    <a:pt x="180852" y="152219"/>
                  </a:lnTo>
                  <a:lnTo>
                    <a:pt x="197494" y="133969"/>
                  </a:lnTo>
                  <a:lnTo>
                    <a:pt x="208340" y="111504"/>
                  </a:lnTo>
                  <a:lnTo>
                    <a:pt x="212216" y="85978"/>
                  </a:lnTo>
                  <a:lnTo>
                    <a:pt x="205422" y="52506"/>
                  </a:lnTo>
                  <a:lnTo>
                    <a:pt x="186894" y="25177"/>
                  </a:lnTo>
                  <a:lnTo>
                    <a:pt x="159415" y="6754"/>
                  </a:lnTo>
                  <a:lnTo>
                    <a:pt x="125768" y="0"/>
                  </a:lnTo>
                  <a:lnTo>
                    <a:pt x="92120" y="6754"/>
                  </a:lnTo>
                  <a:lnTo>
                    <a:pt x="64641" y="25177"/>
                  </a:lnTo>
                  <a:lnTo>
                    <a:pt x="46113" y="52506"/>
                  </a:lnTo>
                  <a:lnTo>
                    <a:pt x="39319" y="85978"/>
                  </a:lnTo>
                  <a:lnTo>
                    <a:pt x="43193" y="111504"/>
                  </a:lnTo>
                  <a:lnTo>
                    <a:pt x="54036" y="133969"/>
                  </a:lnTo>
                  <a:lnTo>
                    <a:pt x="70678" y="152219"/>
                  </a:lnTo>
                  <a:lnTo>
                    <a:pt x="91947" y="165100"/>
                  </a:lnTo>
                  <a:lnTo>
                    <a:pt x="90030" y="165100"/>
                  </a:lnTo>
                  <a:lnTo>
                    <a:pt x="54976" y="172142"/>
                  </a:lnTo>
                  <a:lnTo>
                    <a:pt x="26360" y="191341"/>
                  </a:lnTo>
                  <a:lnTo>
                    <a:pt x="7071" y="219803"/>
                  </a:lnTo>
                  <a:lnTo>
                    <a:pt x="0" y="254635"/>
                  </a:lnTo>
                  <a:lnTo>
                    <a:pt x="0" y="318515"/>
                  </a:lnTo>
                </a:path>
                <a:path w="1019810" h="318769">
                  <a:moveTo>
                    <a:pt x="1019556" y="318515"/>
                  </a:moveTo>
                  <a:lnTo>
                    <a:pt x="1019556" y="254635"/>
                  </a:lnTo>
                  <a:lnTo>
                    <a:pt x="1012513" y="219803"/>
                  </a:lnTo>
                  <a:lnTo>
                    <a:pt x="993314" y="191341"/>
                  </a:lnTo>
                  <a:lnTo>
                    <a:pt x="964852" y="172142"/>
                  </a:lnTo>
                  <a:lnTo>
                    <a:pt x="930020" y="165100"/>
                  </a:lnTo>
                  <a:lnTo>
                    <a:pt x="928243" y="165100"/>
                  </a:lnTo>
                  <a:lnTo>
                    <a:pt x="949384" y="152219"/>
                  </a:lnTo>
                  <a:lnTo>
                    <a:pt x="965930" y="133969"/>
                  </a:lnTo>
                  <a:lnTo>
                    <a:pt x="976713" y="111504"/>
                  </a:lnTo>
                  <a:lnTo>
                    <a:pt x="980567" y="85978"/>
                  </a:lnTo>
                  <a:lnTo>
                    <a:pt x="973812" y="52506"/>
                  </a:lnTo>
                  <a:lnTo>
                    <a:pt x="955389" y="25177"/>
                  </a:lnTo>
                  <a:lnTo>
                    <a:pt x="928060" y="6754"/>
                  </a:lnTo>
                  <a:lnTo>
                    <a:pt x="894588" y="0"/>
                  </a:lnTo>
                  <a:lnTo>
                    <a:pt x="861188" y="6754"/>
                  </a:lnTo>
                  <a:lnTo>
                    <a:pt x="833897" y="25177"/>
                  </a:lnTo>
                  <a:lnTo>
                    <a:pt x="815488" y="52506"/>
                  </a:lnTo>
                  <a:lnTo>
                    <a:pt x="808736" y="85978"/>
                  </a:lnTo>
                  <a:lnTo>
                    <a:pt x="812589" y="111504"/>
                  </a:lnTo>
                  <a:lnTo>
                    <a:pt x="823372" y="133969"/>
                  </a:lnTo>
                  <a:lnTo>
                    <a:pt x="839918" y="152219"/>
                  </a:lnTo>
                  <a:lnTo>
                    <a:pt x="861060" y="165100"/>
                  </a:lnTo>
                  <a:lnTo>
                    <a:pt x="859155" y="165100"/>
                  </a:lnTo>
                  <a:lnTo>
                    <a:pt x="824269" y="172142"/>
                  </a:lnTo>
                  <a:lnTo>
                    <a:pt x="795813" y="191341"/>
                  </a:lnTo>
                  <a:lnTo>
                    <a:pt x="776644" y="219803"/>
                  </a:lnTo>
                  <a:lnTo>
                    <a:pt x="769619" y="254635"/>
                  </a:lnTo>
                  <a:lnTo>
                    <a:pt x="769619" y="3185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91684" y="4835652"/>
              <a:ext cx="756285" cy="318770"/>
            </a:xfrm>
            <a:custGeom>
              <a:avLst/>
              <a:gdLst/>
              <a:ahLst/>
              <a:cxnLst/>
              <a:rect l="l" t="t" r="r" b="b"/>
              <a:pathLst>
                <a:path w="756285" h="318770">
                  <a:moveTo>
                    <a:pt x="251460" y="318516"/>
                  </a:moveTo>
                  <a:lnTo>
                    <a:pt x="251460" y="254635"/>
                  </a:lnTo>
                  <a:lnTo>
                    <a:pt x="244391" y="219803"/>
                  </a:lnTo>
                  <a:lnTo>
                    <a:pt x="225107" y="191341"/>
                  </a:lnTo>
                  <a:lnTo>
                    <a:pt x="196488" y="172142"/>
                  </a:lnTo>
                  <a:lnTo>
                    <a:pt x="161416" y="165100"/>
                  </a:lnTo>
                  <a:lnTo>
                    <a:pt x="159638" y="165100"/>
                  </a:lnTo>
                  <a:lnTo>
                    <a:pt x="180873" y="152219"/>
                  </a:lnTo>
                  <a:lnTo>
                    <a:pt x="197500" y="133969"/>
                  </a:lnTo>
                  <a:lnTo>
                    <a:pt x="208341" y="111504"/>
                  </a:lnTo>
                  <a:lnTo>
                    <a:pt x="212216" y="85979"/>
                  </a:lnTo>
                  <a:lnTo>
                    <a:pt x="205418" y="52506"/>
                  </a:lnTo>
                  <a:lnTo>
                    <a:pt x="186880" y="25177"/>
                  </a:lnTo>
                  <a:lnTo>
                    <a:pt x="159388" y="6754"/>
                  </a:lnTo>
                  <a:lnTo>
                    <a:pt x="125729" y="0"/>
                  </a:lnTo>
                  <a:lnTo>
                    <a:pt x="92090" y="6754"/>
                  </a:lnTo>
                  <a:lnTo>
                    <a:pt x="64642" y="25177"/>
                  </a:lnTo>
                  <a:lnTo>
                    <a:pt x="46148" y="52506"/>
                  </a:lnTo>
                  <a:lnTo>
                    <a:pt x="39369" y="85979"/>
                  </a:lnTo>
                  <a:lnTo>
                    <a:pt x="43227" y="111504"/>
                  </a:lnTo>
                  <a:lnTo>
                    <a:pt x="54038" y="133969"/>
                  </a:lnTo>
                  <a:lnTo>
                    <a:pt x="70659" y="152219"/>
                  </a:lnTo>
                  <a:lnTo>
                    <a:pt x="91948" y="165100"/>
                  </a:lnTo>
                  <a:lnTo>
                    <a:pt x="90042" y="165100"/>
                  </a:lnTo>
                  <a:lnTo>
                    <a:pt x="54971" y="172142"/>
                  </a:lnTo>
                  <a:lnTo>
                    <a:pt x="26352" y="191341"/>
                  </a:lnTo>
                  <a:lnTo>
                    <a:pt x="7068" y="219803"/>
                  </a:lnTo>
                  <a:lnTo>
                    <a:pt x="0" y="254635"/>
                  </a:lnTo>
                  <a:lnTo>
                    <a:pt x="0" y="318516"/>
                  </a:lnTo>
                </a:path>
                <a:path w="756285" h="318770">
                  <a:moveTo>
                    <a:pt x="755903" y="318516"/>
                  </a:moveTo>
                  <a:lnTo>
                    <a:pt x="755903" y="254635"/>
                  </a:lnTo>
                  <a:lnTo>
                    <a:pt x="748861" y="219803"/>
                  </a:lnTo>
                  <a:lnTo>
                    <a:pt x="729662" y="191341"/>
                  </a:lnTo>
                  <a:lnTo>
                    <a:pt x="701200" y="172142"/>
                  </a:lnTo>
                  <a:lnTo>
                    <a:pt x="666368" y="165100"/>
                  </a:lnTo>
                  <a:lnTo>
                    <a:pt x="664590" y="165100"/>
                  </a:lnTo>
                  <a:lnTo>
                    <a:pt x="685732" y="152219"/>
                  </a:lnTo>
                  <a:lnTo>
                    <a:pt x="702278" y="133969"/>
                  </a:lnTo>
                  <a:lnTo>
                    <a:pt x="713061" y="111504"/>
                  </a:lnTo>
                  <a:lnTo>
                    <a:pt x="716914" y="85979"/>
                  </a:lnTo>
                  <a:lnTo>
                    <a:pt x="710160" y="52506"/>
                  </a:lnTo>
                  <a:lnTo>
                    <a:pt x="691737" y="25177"/>
                  </a:lnTo>
                  <a:lnTo>
                    <a:pt x="664408" y="6754"/>
                  </a:lnTo>
                  <a:lnTo>
                    <a:pt x="630936" y="0"/>
                  </a:lnTo>
                  <a:lnTo>
                    <a:pt x="597536" y="6754"/>
                  </a:lnTo>
                  <a:lnTo>
                    <a:pt x="570245" y="25177"/>
                  </a:lnTo>
                  <a:lnTo>
                    <a:pt x="551836" y="52506"/>
                  </a:lnTo>
                  <a:lnTo>
                    <a:pt x="545083" y="85979"/>
                  </a:lnTo>
                  <a:lnTo>
                    <a:pt x="548937" y="111504"/>
                  </a:lnTo>
                  <a:lnTo>
                    <a:pt x="559720" y="133969"/>
                  </a:lnTo>
                  <a:lnTo>
                    <a:pt x="576266" y="152219"/>
                  </a:lnTo>
                  <a:lnTo>
                    <a:pt x="597407" y="165100"/>
                  </a:lnTo>
                  <a:lnTo>
                    <a:pt x="595502" y="165100"/>
                  </a:lnTo>
                  <a:lnTo>
                    <a:pt x="560617" y="172142"/>
                  </a:lnTo>
                  <a:lnTo>
                    <a:pt x="532161" y="191341"/>
                  </a:lnTo>
                  <a:lnTo>
                    <a:pt x="512992" y="219803"/>
                  </a:lnTo>
                  <a:lnTo>
                    <a:pt x="505967" y="254635"/>
                  </a:lnTo>
                  <a:lnTo>
                    <a:pt x="505967" y="318516"/>
                  </a:lnTo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54523" y="5471159"/>
              <a:ext cx="1019810" cy="318770"/>
            </a:xfrm>
            <a:custGeom>
              <a:avLst/>
              <a:gdLst/>
              <a:ahLst/>
              <a:cxnLst/>
              <a:rect l="l" t="t" r="r" b="b"/>
              <a:pathLst>
                <a:path w="1019810" h="318770">
                  <a:moveTo>
                    <a:pt x="633984" y="318515"/>
                  </a:moveTo>
                  <a:lnTo>
                    <a:pt x="633984" y="254685"/>
                  </a:lnTo>
                  <a:lnTo>
                    <a:pt x="626941" y="219819"/>
                  </a:lnTo>
                  <a:lnTo>
                    <a:pt x="607742" y="191357"/>
                  </a:lnTo>
                  <a:lnTo>
                    <a:pt x="579280" y="172171"/>
                  </a:lnTo>
                  <a:lnTo>
                    <a:pt x="544449" y="165138"/>
                  </a:lnTo>
                  <a:lnTo>
                    <a:pt x="542671" y="165138"/>
                  </a:lnTo>
                  <a:lnTo>
                    <a:pt x="563812" y="152246"/>
                  </a:lnTo>
                  <a:lnTo>
                    <a:pt x="580358" y="133983"/>
                  </a:lnTo>
                  <a:lnTo>
                    <a:pt x="591141" y="111508"/>
                  </a:lnTo>
                  <a:lnTo>
                    <a:pt x="594995" y="85978"/>
                  </a:lnTo>
                  <a:lnTo>
                    <a:pt x="588240" y="52506"/>
                  </a:lnTo>
                  <a:lnTo>
                    <a:pt x="569817" y="25177"/>
                  </a:lnTo>
                  <a:lnTo>
                    <a:pt x="542488" y="6754"/>
                  </a:lnTo>
                  <a:lnTo>
                    <a:pt x="509015" y="0"/>
                  </a:lnTo>
                  <a:lnTo>
                    <a:pt x="475616" y="6754"/>
                  </a:lnTo>
                  <a:lnTo>
                    <a:pt x="448325" y="25177"/>
                  </a:lnTo>
                  <a:lnTo>
                    <a:pt x="429916" y="52506"/>
                  </a:lnTo>
                  <a:lnTo>
                    <a:pt x="423163" y="85978"/>
                  </a:lnTo>
                  <a:lnTo>
                    <a:pt x="427017" y="111508"/>
                  </a:lnTo>
                  <a:lnTo>
                    <a:pt x="437800" y="133983"/>
                  </a:lnTo>
                  <a:lnTo>
                    <a:pt x="454346" y="152246"/>
                  </a:lnTo>
                  <a:lnTo>
                    <a:pt x="475488" y="165138"/>
                  </a:lnTo>
                  <a:lnTo>
                    <a:pt x="473583" y="165138"/>
                  </a:lnTo>
                  <a:lnTo>
                    <a:pt x="438697" y="172177"/>
                  </a:lnTo>
                  <a:lnTo>
                    <a:pt x="410241" y="191371"/>
                  </a:lnTo>
                  <a:lnTo>
                    <a:pt x="391072" y="219836"/>
                  </a:lnTo>
                  <a:lnTo>
                    <a:pt x="384048" y="254685"/>
                  </a:lnTo>
                  <a:lnTo>
                    <a:pt x="384048" y="318515"/>
                  </a:lnTo>
                </a:path>
                <a:path w="1019810" h="318770">
                  <a:moveTo>
                    <a:pt x="249936" y="318515"/>
                  </a:moveTo>
                  <a:lnTo>
                    <a:pt x="249936" y="254685"/>
                  </a:lnTo>
                  <a:lnTo>
                    <a:pt x="242893" y="219819"/>
                  </a:lnTo>
                  <a:lnTo>
                    <a:pt x="223694" y="191357"/>
                  </a:lnTo>
                  <a:lnTo>
                    <a:pt x="195232" y="172171"/>
                  </a:lnTo>
                  <a:lnTo>
                    <a:pt x="160400" y="165138"/>
                  </a:lnTo>
                  <a:lnTo>
                    <a:pt x="158623" y="165138"/>
                  </a:lnTo>
                  <a:lnTo>
                    <a:pt x="179764" y="152246"/>
                  </a:lnTo>
                  <a:lnTo>
                    <a:pt x="196310" y="133983"/>
                  </a:lnTo>
                  <a:lnTo>
                    <a:pt x="207093" y="111508"/>
                  </a:lnTo>
                  <a:lnTo>
                    <a:pt x="210947" y="85978"/>
                  </a:lnTo>
                  <a:lnTo>
                    <a:pt x="204192" y="52506"/>
                  </a:lnTo>
                  <a:lnTo>
                    <a:pt x="185769" y="25177"/>
                  </a:lnTo>
                  <a:lnTo>
                    <a:pt x="158440" y="6754"/>
                  </a:lnTo>
                  <a:lnTo>
                    <a:pt x="124967" y="0"/>
                  </a:lnTo>
                  <a:lnTo>
                    <a:pt x="91568" y="6754"/>
                  </a:lnTo>
                  <a:lnTo>
                    <a:pt x="64277" y="25177"/>
                  </a:lnTo>
                  <a:lnTo>
                    <a:pt x="45868" y="52506"/>
                  </a:lnTo>
                  <a:lnTo>
                    <a:pt x="39115" y="85978"/>
                  </a:lnTo>
                  <a:lnTo>
                    <a:pt x="42969" y="111508"/>
                  </a:lnTo>
                  <a:lnTo>
                    <a:pt x="53752" y="133983"/>
                  </a:lnTo>
                  <a:lnTo>
                    <a:pt x="70298" y="152246"/>
                  </a:lnTo>
                  <a:lnTo>
                    <a:pt x="91439" y="165138"/>
                  </a:lnTo>
                  <a:lnTo>
                    <a:pt x="89535" y="165138"/>
                  </a:lnTo>
                  <a:lnTo>
                    <a:pt x="54649" y="172177"/>
                  </a:lnTo>
                  <a:lnTo>
                    <a:pt x="26193" y="191371"/>
                  </a:lnTo>
                  <a:lnTo>
                    <a:pt x="7024" y="219836"/>
                  </a:lnTo>
                  <a:lnTo>
                    <a:pt x="0" y="254685"/>
                  </a:lnTo>
                  <a:lnTo>
                    <a:pt x="0" y="318515"/>
                  </a:lnTo>
                </a:path>
                <a:path w="1019810" h="318770">
                  <a:moveTo>
                    <a:pt x="1019555" y="318515"/>
                  </a:moveTo>
                  <a:lnTo>
                    <a:pt x="1019555" y="254685"/>
                  </a:lnTo>
                  <a:lnTo>
                    <a:pt x="1012487" y="219819"/>
                  </a:lnTo>
                  <a:lnTo>
                    <a:pt x="993203" y="191357"/>
                  </a:lnTo>
                  <a:lnTo>
                    <a:pt x="964584" y="172171"/>
                  </a:lnTo>
                  <a:lnTo>
                    <a:pt x="929513" y="165138"/>
                  </a:lnTo>
                  <a:lnTo>
                    <a:pt x="927735" y="165138"/>
                  </a:lnTo>
                  <a:lnTo>
                    <a:pt x="948969" y="152246"/>
                  </a:lnTo>
                  <a:lnTo>
                    <a:pt x="965596" y="133983"/>
                  </a:lnTo>
                  <a:lnTo>
                    <a:pt x="976437" y="111508"/>
                  </a:lnTo>
                  <a:lnTo>
                    <a:pt x="980313" y="85978"/>
                  </a:lnTo>
                  <a:lnTo>
                    <a:pt x="973514" y="52506"/>
                  </a:lnTo>
                  <a:lnTo>
                    <a:pt x="954976" y="25177"/>
                  </a:lnTo>
                  <a:lnTo>
                    <a:pt x="927484" y="6754"/>
                  </a:lnTo>
                  <a:lnTo>
                    <a:pt x="893826" y="0"/>
                  </a:lnTo>
                  <a:lnTo>
                    <a:pt x="860186" y="6754"/>
                  </a:lnTo>
                  <a:lnTo>
                    <a:pt x="832738" y="25177"/>
                  </a:lnTo>
                  <a:lnTo>
                    <a:pt x="814244" y="52506"/>
                  </a:lnTo>
                  <a:lnTo>
                    <a:pt x="807465" y="85978"/>
                  </a:lnTo>
                  <a:lnTo>
                    <a:pt x="811323" y="111508"/>
                  </a:lnTo>
                  <a:lnTo>
                    <a:pt x="822134" y="133983"/>
                  </a:lnTo>
                  <a:lnTo>
                    <a:pt x="838755" y="152246"/>
                  </a:lnTo>
                  <a:lnTo>
                    <a:pt x="860043" y="165138"/>
                  </a:lnTo>
                  <a:lnTo>
                    <a:pt x="858138" y="165138"/>
                  </a:lnTo>
                  <a:lnTo>
                    <a:pt x="823067" y="172177"/>
                  </a:lnTo>
                  <a:lnTo>
                    <a:pt x="794448" y="191371"/>
                  </a:lnTo>
                  <a:lnTo>
                    <a:pt x="775164" y="219836"/>
                  </a:lnTo>
                  <a:lnTo>
                    <a:pt x="768096" y="254685"/>
                  </a:lnTo>
                  <a:lnTo>
                    <a:pt x="768096" y="3185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35202" y="1890522"/>
              <a:ext cx="4613275" cy="3496310"/>
            </a:xfrm>
            <a:custGeom>
              <a:avLst/>
              <a:gdLst/>
              <a:ahLst/>
              <a:cxnLst/>
              <a:rect l="l" t="t" r="r" b="b"/>
              <a:pathLst>
                <a:path w="4613275" h="3496310">
                  <a:moveTo>
                    <a:pt x="0" y="3496055"/>
                  </a:moveTo>
                  <a:lnTo>
                    <a:pt x="0" y="3403091"/>
                  </a:lnTo>
                  <a:lnTo>
                    <a:pt x="755904" y="3403091"/>
                  </a:lnTo>
                  <a:lnTo>
                    <a:pt x="755904" y="3496055"/>
                  </a:lnTo>
                </a:path>
                <a:path w="4613275" h="3496310">
                  <a:moveTo>
                    <a:pt x="377951" y="3304031"/>
                  </a:moveTo>
                  <a:lnTo>
                    <a:pt x="377951" y="3496182"/>
                  </a:lnTo>
                </a:path>
                <a:path w="4613275" h="3496310">
                  <a:moveTo>
                    <a:pt x="3858768" y="0"/>
                  </a:moveTo>
                  <a:lnTo>
                    <a:pt x="3858768" y="92963"/>
                  </a:lnTo>
                  <a:lnTo>
                    <a:pt x="4613148" y="92963"/>
                  </a:lnTo>
                  <a:lnTo>
                    <a:pt x="4613148" y="0"/>
                  </a:lnTo>
                </a:path>
                <a:path w="4613275" h="3496310">
                  <a:moveTo>
                    <a:pt x="4236720" y="0"/>
                  </a:moveTo>
                  <a:lnTo>
                    <a:pt x="4236720" y="192150"/>
                  </a:lnTo>
                </a:path>
                <a:path w="4613275" h="3496310">
                  <a:moveTo>
                    <a:pt x="0" y="0"/>
                  </a:moveTo>
                  <a:lnTo>
                    <a:pt x="0" y="92963"/>
                  </a:lnTo>
                  <a:lnTo>
                    <a:pt x="755904" y="92963"/>
                  </a:lnTo>
                  <a:lnTo>
                    <a:pt x="755904" y="0"/>
                  </a:lnTo>
                </a:path>
                <a:path w="4613275" h="3496310">
                  <a:moveTo>
                    <a:pt x="377951" y="0"/>
                  </a:moveTo>
                  <a:lnTo>
                    <a:pt x="377951" y="192150"/>
                  </a:lnTo>
                </a:path>
                <a:path w="4613275" h="3496310">
                  <a:moveTo>
                    <a:pt x="3858768" y="3496055"/>
                  </a:moveTo>
                  <a:lnTo>
                    <a:pt x="3858768" y="3403091"/>
                  </a:lnTo>
                  <a:lnTo>
                    <a:pt x="4613148" y="3403091"/>
                  </a:lnTo>
                  <a:lnTo>
                    <a:pt x="4613148" y="3496055"/>
                  </a:lnTo>
                </a:path>
                <a:path w="4613275" h="3496310">
                  <a:moveTo>
                    <a:pt x="4236720" y="3304031"/>
                  </a:moveTo>
                  <a:lnTo>
                    <a:pt x="4236720" y="3496182"/>
                  </a:lnTo>
                </a:path>
                <a:path w="4613275" h="3496310">
                  <a:moveTo>
                    <a:pt x="166115" y="623315"/>
                  </a:moveTo>
                  <a:lnTo>
                    <a:pt x="166115" y="717803"/>
                  </a:lnTo>
                  <a:lnTo>
                    <a:pt x="563879" y="717803"/>
                  </a:lnTo>
                  <a:lnTo>
                    <a:pt x="563879" y="623315"/>
                  </a:lnTo>
                </a:path>
                <a:path w="4613275" h="3496310">
                  <a:moveTo>
                    <a:pt x="364235" y="717803"/>
                  </a:moveTo>
                  <a:lnTo>
                    <a:pt x="364235" y="926591"/>
                  </a:lnTo>
                </a:path>
                <a:path w="4613275" h="3496310">
                  <a:moveTo>
                    <a:pt x="1093597" y="926591"/>
                  </a:moveTo>
                  <a:lnTo>
                    <a:pt x="364235" y="926591"/>
                  </a:lnTo>
                </a:path>
                <a:path w="4613275" h="3496310">
                  <a:moveTo>
                    <a:pt x="4439412" y="623315"/>
                  </a:moveTo>
                  <a:lnTo>
                    <a:pt x="4439412" y="717803"/>
                  </a:lnTo>
                  <a:lnTo>
                    <a:pt x="4041648" y="717803"/>
                  </a:lnTo>
                  <a:lnTo>
                    <a:pt x="4041648" y="623315"/>
                  </a:lnTo>
                </a:path>
                <a:path w="4613275" h="3496310">
                  <a:moveTo>
                    <a:pt x="4239768" y="717803"/>
                  </a:moveTo>
                  <a:lnTo>
                    <a:pt x="4239768" y="926591"/>
                  </a:lnTo>
                </a:path>
                <a:path w="4613275" h="3496310">
                  <a:moveTo>
                    <a:pt x="3511296" y="926591"/>
                  </a:moveTo>
                  <a:lnTo>
                    <a:pt x="4240657" y="926591"/>
                  </a:lnTo>
                </a:path>
                <a:path w="4613275" h="3496310">
                  <a:moveTo>
                    <a:pt x="166115" y="2887979"/>
                  </a:moveTo>
                  <a:lnTo>
                    <a:pt x="166115" y="2793491"/>
                  </a:lnTo>
                  <a:lnTo>
                    <a:pt x="563879" y="2793491"/>
                  </a:lnTo>
                  <a:lnTo>
                    <a:pt x="563879" y="2887979"/>
                  </a:lnTo>
                </a:path>
                <a:path w="4613275" h="3496310">
                  <a:moveTo>
                    <a:pt x="364235" y="2793491"/>
                  </a:moveTo>
                  <a:lnTo>
                    <a:pt x="364235" y="2584704"/>
                  </a:lnTo>
                </a:path>
                <a:path w="4613275" h="3496310">
                  <a:moveTo>
                    <a:pt x="1093597" y="2584704"/>
                  </a:moveTo>
                  <a:lnTo>
                    <a:pt x="364235" y="2584704"/>
                  </a:lnTo>
                </a:path>
                <a:path w="4613275" h="3496310">
                  <a:moveTo>
                    <a:pt x="4439412" y="2887979"/>
                  </a:moveTo>
                  <a:lnTo>
                    <a:pt x="4439412" y="2793491"/>
                  </a:lnTo>
                  <a:lnTo>
                    <a:pt x="4041648" y="2793491"/>
                  </a:lnTo>
                  <a:lnTo>
                    <a:pt x="4041648" y="2887979"/>
                  </a:lnTo>
                </a:path>
                <a:path w="4613275" h="3496310">
                  <a:moveTo>
                    <a:pt x="4239768" y="2793491"/>
                  </a:moveTo>
                  <a:lnTo>
                    <a:pt x="4239768" y="2584704"/>
                  </a:lnTo>
                </a:path>
                <a:path w="4613275" h="3496310">
                  <a:moveTo>
                    <a:pt x="3511296" y="2584704"/>
                  </a:moveTo>
                  <a:lnTo>
                    <a:pt x="4240657" y="2584704"/>
                  </a:lnTo>
                </a:path>
              </a:pathLst>
            </a:custGeom>
            <a:ln w="19812">
              <a:solidFill>
                <a:srgbClr val="6E8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012313" y="3120770"/>
              <a:ext cx="1071245" cy="1261745"/>
            </a:xfrm>
            <a:custGeom>
              <a:avLst/>
              <a:gdLst/>
              <a:ahLst/>
              <a:cxnLst/>
              <a:rect l="l" t="t" r="r" b="b"/>
              <a:pathLst>
                <a:path w="1071245" h="1261745">
                  <a:moveTo>
                    <a:pt x="923036" y="0"/>
                  </a:moveTo>
                  <a:lnTo>
                    <a:pt x="923036" y="147827"/>
                  </a:lnTo>
                  <a:lnTo>
                    <a:pt x="1070864" y="147827"/>
                  </a:lnTo>
                </a:path>
                <a:path w="1071245" h="1261745">
                  <a:moveTo>
                    <a:pt x="147828" y="0"/>
                  </a:moveTo>
                  <a:lnTo>
                    <a:pt x="147828" y="147827"/>
                  </a:lnTo>
                  <a:lnTo>
                    <a:pt x="0" y="147827"/>
                  </a:lnTo>
                </a:path>
                <a:path w="1071245" h="1261745">
                  <a:moveTo>
                    <a:pt x="923036" y="1261617"/>
                  </a:moveTo>
                  <a:lnTo>
                    <a:pt x="923036" y="1113789"/>
                  </a:lnTo>
                  <a:lnTo>
                    <a:pt x="1070864" y="1113789"/>
                  </a:lnTo>
                </a:path>
                <a:path w="1071245" h="1261745">
                  <a:moveTo>
                    <a:pt x="147828" y="1261617"/>
                  </a:moveTo>
                  <a:lnTo>
                    <a:pt x="147828" y="1113789"/>
                  </a:lnTo>
                  <a:lnTo>
                    <a:pt x="0" y="1113789"/>
                  </a:lnTo>
                </a:path>
              </a:pathLst>
            </a:custGeom>
            <a:ln w="19050">
              <a:solidFill>
                <a:srgbClr val="6E848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Organización Data-Driven</a:t>
            </a:r>
            <a:endParaRPr spc="-10" dirty="0"/>
          </a:p>
        </p:txBody>
      </p:sp>
      <p:grpSp>
        <p:nvGrpSpPr>
          <p:cNvPr id="51" name="object 51"/>
          <p:cNvGrpSpPr/>
          <p:nvPr/>
        </p:nvGrpSpPr>
        <p:grpSpPr>
          <a:xfrm>
            <a:off x="2332608" y="381000"/>
            <a:ext cx="9859645" cy="4478020"/>
            <a:chOff x="2332608" y="381000"/>
            <a:chExt cx="9859645" cy="4478020"/>
          </a:xfrm>
        </p:grpSpPr>
        <p:sp>
          <p:nvSpPr>
            <p:cNvPr id="52" name="object 52"/>
            <p:cNvSpPr/>
            <p:nvPr/>
          </p:nvSpPr>
          <p:spPr>
            <a:xfrm>
              <a:off x="2332609" y="2514599"/>
              <a:ext cx="2400935" cy="2344420"/>
            </a:xfrm>
            <a:custGeom>
              <a:avLst/>
              <a:gdLst/>
              <a:ahLst/>
              <a:cxnLst/>
              <a:rect l="l" t="t" r="r" b="b"/>
              <a:pathLst>
                <a:path w="2400935" h="2344420">
                  <a:moveTo>
                    <a:pt x="144272" y="901065"/>
                  </a:moveTo>
                  <a:lnTo>
                    <a:pt x="141224" y="896493"/>
                  </a:lnTo>
                  <a:lnTo>
                    <a:pt x="97231" y="833729"/>
                  </a:lnTo>
                  <a:lnTo>
                    <a:pt x="95885" y="838454"/>
                  </a:lnTo>
                  <a:lnTo>
                    <a:pt x="95059" y="841248"/>
                  </a:lnTo>
                  <a:lnTo>
                    <a:pt x="97231" y="833729"/>
                  </a:lnTo>
                  <a:lnTo>
                    <a:pt x="97409" y="833120"/>
                  </a:lnTo>
                  <a:lnTo>
                    <a:pt x="94488" y="827659"/>
                  </a:lnTo>
                  <a:lnTo>
                    <a:pt x="92595" y="827125"/>
                  </a:lnTo>
                  <a:lnTo>
                    <a:pt x="90043" y="823468"/>
                  </a:lnTo>
                  <a:lnTo>
                    <a:pt x="85864" y="825182"/>
                  </a:lnTo>
                  <a:lnTo>
                    <a:pt x="83947" y="824611"/>
                  </a:lnTo>
                  <a:lnTo>
                    <a:pt x="78244" y="827659"/>
                  </a:lnTo>
                  <a:lnTo>
                    <a:pt x="78447" y="827659"/>
                  </a:lnTo>
                  <a:lnTo>
                    <a:pt x="78270" y="828281"/>
                  </a:lnTo>
                  <a:lnTo>
                    <a:pt x="7366" y="857250"/>
                  </a:lnTo>
                  <a:lnTo>
                    <a:pt x="2413" y="859409"/>
                  </a:lnTo>
                  <a:lnTo>
                    <a:pt x="0" y="865124"/>
                  </a:lnTo>
                  <a:lnTo>
                    <a:pt x="4064" y="875284"/>
                  </a:lnTo>
                  <a:lnTo>
                    <a:pt x="9906" y="877697"/>
                  </a:lnTo>
                  <a:lnTo>
                    <a:pt x="14986" y="875665"/>
                  </a:lnTo>
                  <a:lnTo>
                    <a:pt x="71120" y="852627"/>
                  </a:lnTo>
                  <a:lnTo>
                    <a:pt x="68326" y="862076"/>
                  </a:lnTo>
                  <a:lnTo>
                    <a:pt x="57658" y="903986"/>
                  </a:lnTo>
                  <a:lnTo>
                    <a:pt x="48514" y="946150"/>
                  </a:lnTo>
                  <a:lnTo>
                    <a:pt x="41021" y="988441"/>
                  </a:lnTo>
                  <a:lnTo>
                    <a:pt x="35052" y="1030986"/>
                  </a:lnTo>
                  <a:lnTo>
                    <a:pt x="30734" y="1073785"/>
                  </a:lnTo>
                  <a:lnTo>
                    <a:pt x="27940" y="1116584"/>
                  </a:lnTo>
                  <a:lnTo>
                    <a:pt x="26670" y="1159637"/>
                  </a:lnTo>
                  <a:lnTo>
                    <a:pt x="27038" y="1201801"/>
                  </a:lnTo>
                  <a:lnTo>
                    <a:pt x="28892" y="1243965"/>
                  </a:lnTo>
                  <a:lnTo>
                    <a:pt x="32385" y="1288161"/>
                  </a:lnTo>
                  <a:lnTo>
                    <a:pt x="37338" y="1330960"/>
                  </a:lnTo>
                  <a:lnTo>
                    <a:pt x="44069" y="1373378"/>
                  </a:lnTo>
                  <a:lnTo>
                    <a:pt x="52197" y="1415796"/>
                  </a:lnTo>
                  <a:lnTo>
                    <a:pt x="61976" y="1457960"/>
                  </a:lnTo>
                  <a:lnTo>
                    <a:pt x="73279" y="1499489"/>
                  </a:lnTo>
                  <a:lnTo>
                    <a:pt x="74676" y="1504823"/>
                  </a:lnTo>
                  <a:lnTo>
                    <a:pt x="80137" y="1507998"/>
                  </a:lnTo>
                  <a:lnTo>
                    <a:pt x="85471" y="1506474"/>
                  </a:lnTo>
                  <a:lnTo>
                    <a:pt x="90678" y="1505077"/>
                  </a:lnTo>
                  <a:lnTo>
                    <a:pt x="93853" y="1499616"/>
                  </a:lnTo>
                  <a:lnTo>
                    <a:pt x="92456" y="1494409"/>
                  </a:lnTo>
                  <a:lnTo>
                    <a:pt x="81419" y="1453883"/>
                  </a:lnTo>
                  <a:lnTo>
                    <a:pt x="71805" y="1412798"/>
                  </a:lnTo>
                  <a:lnTo>
                    <a:pt x="63855" y="1371701"/>
                  </a:lnTo>
                  <a:lnTo>
                    <a:pt x="63652" y="1370304"/>
                  </a:lnTo>
                  <a:lnTo>
                    <a:pt x="63563" y="1369822"/>
                  </a:lnTo>
                  <a:lnTo>
                    <a:pt x="57035" y="1328420"/>
                  </a:lnTo>
                  <a:lnTo>
                    <a:pt x="52082" y="1286383"/>
                  </a:lnTo>
                  <a:lnTo>
                    <a:pt x="48882" y="1247025"/>
                  </a:lnTo>
                  <a:lnTo>
                    <a:pt x="46888" y="1202563"/>
                  </a:lnTo>
                  <a:lnTo>
                    <a:pt x="46850" y="1201801"/>
                  </a:lnTo>
                  <a:lnTo>
                    <a:pt x="46482" y="1160018"/>
                  </a:lnTo>
                  <a:lnTo>
                    <a:pt x="47599" y="1117981"/>
                  </a:lnTo>
                  <a:lnTo>
                    <a:pt x="50482" y="1076147"/>
                  </a:lnTo>
                  <a:lnTo>
                    <a:pt x="54597" y="1034630"/>
                  </a:lnTo>
                  <a:lnTo>
                    <a:pt x="54698" y="1033653"/>
                  </a:lnTo>
                  <a:lnTo>
                    <a:pt x="54737" y="1033284"/>
                  </a:lnTo>
                  <a:lnTo>
                    <a:pt x="55092" y="1030986"/>
                  </a:lnTo>
                  <a:lnTo>
                    <a:pt x="60337" y="993101"/>
                  </a:lnTo>
                  <a:lnTo>
                    <a:pt x="60579" y="991857"/>
                  </a:lnTo>
                  <a:lnTo>
                    <a:pt x="60642" y="991374"/>
                  </a:lnTo>
                  <a:lnTo>
                    <a:pt x="67957" y="950099"/>
                  </a:lnTo>
                  <a:lnTo>
                    <a:pt x="76390" y="910932"/>
                  </a:lnTo>
                  <a:lnTo>
                    <a:pt x="76542" y="910336"/>
                  </a:lnTo>
                  <a:lnTo>
                    <a:pt x="76860" y="908748"/>
                  </a:lnTo>
                  <a:lnTo>
                    <a:pt x="77050" y="908329"/>
                  </a:lnTo>
                  <a:lnTo>
                    <a:pt x="87376" y="867435"/>
                  </a:lnTo>
                  <a:lnTo>
                    <a:pt x="87833" y="865860"/>
                  </a:lnTo>
                  <a:lnTo>
                    <a:pt x="90119" y="858215"/>
                  </a:lnTo>
                  <a:lnTo>
                    <a:pt x="124968" y="907923"/>
                  </a:lnTo>
                  <a:lnTo>
                    <a:pt x="128016" y="912368"/>
                  </a:lnTo>
                  <a:lnTo>
                    <a:pt x="134239" y="913511"/>
                  </a:lnTo>
                  <a:lnTo>
                    <a:pt x="138684" y="910336"/>
                  </a:lnTo>
                  <a:lnTo>
                    <a:pt x="143256" y="907161"/>
                  </a:lnTo>
                  <a:lnTo>
                    <a:pt x="144272" y="901065"/>
                  </a:lnTo>
                  <a:close/>
                </a:path>
                <a:path w="2400935" h="2344420">
                  <a:moveTo>
                    <a:pt x="743686" y="2251976"/>
                  </a:moveTo>
                  <a:lnTo>
                    <a:pt x="741400" y="2244077"/>
                  </a:lnTo>
                  <a:lnTo>
                    <a:pt x="740664" y="2245868"/>
                  </a:lnTo>
                  <a:lnTo>
                    <a:pt x="743077" y="2251710"/>
                  </a:lnTo>
                  <a:lnTo>
                    <a:pt x="743686" y="2251976"/>
                  </a:lnTo>
                  <a:close/>
                </a:path>
                <a:path w="2400935" h="2344420">
                  <a:moveTo>
                    <a:pt x="1120597" y="2321433"/>
                  </a:moveTo>
                  <a:lnTo>
                    <a:pt x="1114691" y="2321077"/>
                  </a:lnTo>
                  <a:lnTo>
                    <a:pt x="1118844" y="2321433"/>
                  </a:lnTo>
                  <a:lnTo>
                    <a:pt x="1120597" y="2321433"/>
                  </a:lnTo>
                  <a:close/>
                </a:path>
                <a:path w="2400935" h="2344420">
                  <a:moveTo>
                    <a:pt x="1684642" y="2233688"/>
                  </a:moveTo>
                  <a:lnTo>
                    <a:pt x="1682496" y="2228596"/>
                  </a:lnTo>
                  <a:lnTo>
                    <a:pt x="1680337" y="2223643"/>
                  </a:lnTo>
                  <a:lnTo>
                    <a:pt x="1674495" y="2221357"/>
                  </a:lnTo>
                  <a:lnTo>
                    <a:pt x="1642351" y="2235263"/>
                  </a:lnTo>
                  <a:lnTo>
                    <a:pt x="1613916" y="2246630"/>
                  </a:lnTo>
                  <a:lnTo>
                    <a:pt x="1558607" y="2266492"/>
                  </a:lnTo>
                  <a:lnTo>
                    <a:pt x="1500136" y="2284031"/>
                  </a:lnTo>
                  <a:lnTo>
                    <a:pt x="1499908" y="2284031"/>
                  </a:lnTo>
                  <a:lnTo>
                    <a:pt x="1498257" y="2284514"/>
                  </a:lnTo>
                  <a:lnTo>
                    <a:pt x="1497926" y="2284603"/>
                  </a:lnTo>
                  <a:lnTo>
                    <a:pt x="1473327" y="2290915"/>
                  </a:lnTo>
                  <a:lnTo>
                    <a:pt x="1442339" y="2298115"/>
                  </a:lnTo>
                  <a:lnTo>
                    <a:pt x="1442123" y="2298115"/>
                  </a:lnTo>
                  <a:lnTo>
                    <a:pt x="1440764" y="2298433"/>
                  </a:lnTo>
                  <a:lnTo>
                    <a:pt x="1440484" y="2298496"/>
                  </a:lnTo>
                  <a:lnTo>
                    <a:pt x="1416316" y="2303411"/>
                  </a:lnTo>
                  <a:lnTo>
                    <a:pt x="1382572" y="2309380"/>
                  </a:lnTo>
                  <a:lnTo>
                    <a:pt x="1353667" y="2313724"/>
                  </a:lnTo>
                  <a:lnTo>
                    <a:pt x="1295323" y="2320099"/>
                  </a:lnTo>
                  <a:lnTo>
                    <a:pt x="1236662" y="2323604"/>
                  </a:lnTo>
                  <a:lnTo>
                    <a:pt x="1207643" y="2324100"/>
                  </a:lnTo>
                  <a:lnTo>
                    <a:pt x="1207439" y="2324100"/>
                  </a:lnTo>
                  <a:lnTo>
                    <a:pt x="1148740" y="2323109"/>
                  </a:lnTo>
                  <a:lnTo>
                    <a:pt x="1090561" y="2319020"/>
                  </a:lnTo>
                  <a:lnTo>
                    <a:pt x="1060043" y="2315845"/>
                  </a:lnTo>
                  <a:lnTo>
                    <a:pt x="1060894" y="2315845"/>
                  </a:lnTo>
                  <a:lnTo>
                    <a:pt x="1056957" y="2315426"/>
                  </a:lnTo>
                  <a:lnTo>
                    <a:pt x="1032344" y="2312047"/>
                  </a:lnTo>
                  <a:lnTo>
                    <a:pt x="1032103" y="2312022"/>
                  </a:lnTo>
                  <a:lnTo>
                    <a:pt x="1030922" y="2311819"/>
                  </a:lnTo>
                  <a:lnTo>
                    <a:pt x="1001382" y="2307132"/>
                  </a:lnTo>
                  <a:lnTo>
                    <a:pt x="1002868" y="2307361"/>
                  </a:lnTo>
                  <a:lnTo>
                    <a:pt x="1001598" y="2307132"/>
                  </a:lnTo>
                  <a:lnTo>
                    <a:pt x="973137" y="2301824"/>
                  </a:lnTo>
                  <a:lnTo>
                    <a:pt x="943229" y="2295487"/>
                  </a:lnTo>
                  <a:lnTo>
                    <a:pt x="941755" y="2295169"/>
                  </a:lnTo>
                  <a:lnTo>
                    <a:pt x="943038" y="2295487"/>
                  </a:lnTo>
                  <a:lnTo>
                    <a:pt x="914234" y="2288527"/>
                  </a:lnTo>
                  <a:lnTo>
                    <a:pt x="914476" y="2288527"/>
                  </a:lnTo>
                  <a:lnTo>
                    <a:pt x="912291" y="2288006"/>
                  </a:lnTo>
                  <a:lnTo>
                    <a:pt x="911872" y="2287905"/>
                  </a:lnTo>
                  <a:lnTo>
                    <a:pt x="885405" y="2280780"/>
                  </a:lnTo>
                  <a:lnTo>
                    <a:pt x="885583" y="2280780"/>
                  </a:lnTo>
                  <a:lnTo>
                    <a:pt x="883818" y="2280310"/>
                  </a:lnTo>
                  <a:lnTo>
                    <a:pt x="883412" y="2280196"/>
                  </a:lnTo>
                  <a:lnTo>
                    <a:pt x="856881" y="2272246"/>
                  </a:lnTo>
                  <a:lnTo>
                    <a:pt x="854837" y="2271636"/>
                  </a:lnTo>
                  <a:lnTo>
                    <a:pt x="856716" y="2272246"/>
                  </a:lnTo>
                  <a:lnTo>
                    <a:pt x="830910" y="2263940"/>
                  </a:lnTo>
                  <a:lnTo>
                    <a:pt x="828471" y="2263089"/>
                  </a:lnTo>
                  <a:lnTo>
                    <a:pt x="803325" y="2254212"/>
                  </a:lnTo>
                  <a:lnTo>
                    <a:pt x="802424" y="2253869"/>
                  </a:lnTo>
                  <a:lnTo>
                    <a:pt x="801928" y="2253704"/>
                  </a:lnTo>
                  <a:lnTo>
                    <a:pt x="800303" y="2253069"/>
                  </a:lnTo>
                  <a:lnTo>
                    <a:pt x="774801" y="2243378"/>
                  </a:lnTo>
                  <a:lnTo>
                    <a:pt x="827913" y="2214118"/>
                  </a:lnTo>
                  <a:lnTo>
                    <a:pt x="832612" y="2211451"/>
                  </a:lnTo>
                  <a:lnTo>
                    <a:pt x="834390" y="2205355"/>
                  </a:lnTo>
                  <a:lnTo>
                    <a:pt x="831723" y="2200656"/>
                  </a:lnTo>
                  <a:lnTo>
                    <a:pt x="829056" y="2195830"/>
                  </a:lnTo>
                  <a:lnTo>
                    <a:pt x="823087" y="2194052"/>
                  </a:lnTo>
                  <a:lnTo>
                    <a:pt x="761365" y="2228088"/>
                  </a:lnTo>
                  <a:lnTo>
                    <a:pt x="761365" y="2241981"/>
                  </a:lnTo>
                  <a:lnTo>
                    <a:pt x="761212" y="2242274"/>
                  </a:lnTo>
                  <a:lnTo>
                    <a:pt x="761339" y="2241981"/>
                  </a:lnTo>
                  <a:lnTo>
                    <a:pt x="761365" y="2228088"/>
                  </a:lnTo>
                  <a:lnTo>
                    <a:pt x="751205" y="2233688"/>
                  </a:lnTo>
                  <a:lnTo>
                    <a:pt x="750570" y="2233422"/>
                  </a:lnTo>
                  <a:lnTo>
                    <a:pt x="744855" y="2235835"/>
                  </a:lnTo>
                  <a:lnTo>
                    <a:pt x="744105" y="2237600"/>
                  </a:lnTo>
                  <a:lnTo>
                    <a:pt x="740156" y="2239772"/>
                  </a:lnTo>
                  <a:lnTo>
                    <a:pt x="741400" y="2244077"/>
                  </a:lnTo>
                  <a:lnTo>
                    <a:pt x="743610" y="2251710"/>
                  </a:lnTo>
                  <a:lnTo>
                    <a:pt x="743686" y="2251976"/>
                  </a:lnTo>
                  <a:lnTo>
                    <a:pt x="766572" y="2330704"/>
                  </a:lnTo>
                  <a:lnTo>
                    <a:pt x="772033" y="2333752"/>
                  </a:lnTo>
                  <a:lnTo>
                    <a:pt x="782574" y="2330704"/>
                  </a:lnTo>
                  <a:lnTo>
                    <a:pt x="785622" y="2325243"/>
                  </a:lnTo>
                  <a:lnTo>
                    <a:pt x="767080" y="2261578"/>
                  </a:lnTo>
                  <a:lnTo>
                    <a:pt x="793394" y="2271636"/>
                  </a:lnTo>
                  <a:lnTo>
                    <a:pt x="851535" y="2291397"/>
                  </a:lnTo>
                  <a:lnTo>
                    <a:pt x="909193" y="2307717"/>
                  </a:lnTo>
                  <a:lnTo>
                    <a:pt x="968349" y="2321077"/>
                  </a:lnTo>
                  <a:lnTo>
                    <a:pt x="1027684" y="2331466"/>
                  </a:lnTo>
                  <a:lnTo>
                    <a:pt x="1087501" y="2338578"/>
                  </a:lnTo>
                  <a:lnTo>
                    <a:pt x="1147445" y="2342896"/>
                  </a:lnTo>
                  <a:lnTo>
                    <a:pt x="1207643" y="2343912"/>
                  </a:lnTo>
                  <a:lnTo>
                    <a:pt x="1237742" y="2343277"/>
                  </a:lnTo>
                  <a:lnTo>
                    <a:pt x="1297686" y="2339721"/>
                  </a:lnTo>
                  <a:lnTo>
                    <a:pt x="1357503" y="2333117"/>
                  </a:lnTo>
                  <a:lnTo>
                    <a:pt x="1413433" y="2324100"/>
                  </a:lnTo>
                  <a:lnTo>
                    <a:pt x="1416278" y="2323604"/>
                  </a:lnTo>
                  <a:lnTo>
                    <a:pt x="1446657" y="2317369"/>
                  </a:lnTo>
                  <a:lnTo>
                    <a:pt x="1475994" y="2310638"/>
                  </a:lnTo>
                  <a:lnTo>
                    <a:pt x="1481836" y="2309152"/>
                  </a:lnTo>
                  <a:lnTo>
                    <a:pt x="1502168" y="2303983"/>
                  </a:lnTo>
                  <a:lnTo>
                    <a:pt x="1545348" y="2291397"/>
                  </a:lnTo>
                  <a:lnTo>
                    <a:pt x="1592326" y="2275840"/>
                  </a:lnTo>
                  <a:lnTo>
                    <a:pt x="1649349" y="2253869"/>
                  </a:lnTo>
                  <a:lnTo>
                    <a:pt x="1682369" y="2239518"/>
                  </a:lnTo>
                  <a:lnTo>
                    <a:pt x="1684642" y="2233688"/>
                  </a:lnTo>
                  <a:close/>
                </a:path>
                <a:path w="2400935" h="2344420">
                  <a:moveTo>
                    <a:pt x="1714627" y="130937"/>
                  </a:moveTo>
                  <a:lnTo>
                    <a:pt x="1713623" y="126619"/>
                  </a:lnTo>
                  <a:lnTo>
                    <a:pt x="1712214" y="129667"/>
                  </a:lnTo>
                  <a:lnTo>
                    <a:pt x="1713141" y="127635"/>
                  </a:lnTo>
                  <a:lnTo>
                    <a:pt x="1713611" y="126619"/>
                  </a:lnTo>
                  <a:lnTo>
                    <a:pt x="1714500" y="124714"/>
                  </a:lnTo>
                  <a:lnTo>
                    <a:pt x="1712468" y="118872"/>
                  </a:lnTo>
                  <a:lnTo>
                    <a:pt x="1711756" y="118541"/>
                  </a:lnTo>
                  <a:lnTo>
                    <a:pt x="1694357" y="43116"/>
                  </a:lnTo>
                  <a:lnTo>
                    <a:pt x="1693443" y="39293"/>
                  </a:lnTo>
                  <a:lnTo>
                    <a:pt x="1693367" y="38963"/>
                  </a:lnTo>
                  <a:lnTo>
                    <a:pt x="1693291" y="38608"/>
                  </a:lnTo>
                  <a:lnTo>
                    <a:pt x="1687957" y="35306"/>
                  </a:lnTo>
                  <a:lnTo>
                    <a:pt x="1682623" y="36576"/>
                  </a:lnTo>
                  <a:lnTo>
                    <a:pt x="1677289" y="37719"/>
                  </a:lnTo>
                  <a:lnTo>
                    <a:pt x="1674190" y="42722"/>
                  </a:lnTo>
                  <a:lnTo>
                    <a:pt x="1673987" y="43116"/>
                  </a:lnTo>
                  <a:lnTo>
                    <a:pt x="1676019" y="51714"/>
                  </a:lnTo>
                  <a:lnTo>
                    <a:pt x="1688922" y="107619"/>
                  </a:lnTo>
                  <a:lnTo>
                    <a:pt x="1663573" y="96266"/>
                  </a:lnTo>
                  <a:lnTo>
                    <a:pt x="1635379" y="84582"/>
                  </a:lnTo>
                  <a:lnTo>
                    <a:pt x="1629041" y="82130"/>
                  </a:lnTo>
                  <a:lnTo>
                    <a:pt x="1606931" y="73533"/>
                  </a:lnTo>
                  <a:lnTo>
                    <a:pt x="1605013" y="72847"/>
                  </a:lnTo>
                  <a:lnTo>
                    <a:pt x="1578356" y="63246"/>
                  </a:lnTo>
                  <a:lnTo>
                    <a:pt x="1549654" y="53848"/>
                  </a:lnTo>
                  <a:lnTo>
                    <a:pt x="1520875" y="45148"/>
                  </a:lnTo>
                  <a:lnTo>
                    <a:pt x="1513344" y="43116"/>
                  </a:lnTo>
                  <a:lnTo>
                    <a:pt x="1493367" y="37719"/>
                  </a:lnTo>
                  <a:lnTo>
                    <a:pt x="1491767" y="37299"/>
                  </a:lnTo>
                  <a:lnTo>
                    <a:pt x="1473314" y="32816"/>
                  </a:lnTo>
                  <a:lnTo>
                    <a:pt x="1462151" y="30099"/>
                  </a:lnTo>
                  <a:lnTo>
                    <a:pt x="1432788" y="23647"/>
                  </a:lnTo>
                  <a:lnTo>
                    <a:pt x="1412595" y="19824"/>
                  </a:lnTo>
                  <a:lnTo>
                    <a:pt x="1403223" y="18034"/>
                  </a:lnTo>
                  <a:lnTo>
                    <a:pt x="1343660" y="9017"/>
                  </a:lnTo>
                  <a:lnTo>
                    <a:pt x="1283843" y="3175"/>
                  </a:lnTo>
                  <a:lnTo>
                    <a:pt x="1223899" y="254"/>
                  </a:lnTo>
                  <a:lnTo>
                    <a:pt x="1193927" y="0"/>
                  </a:lnTo>
                  <a:lnTo>
                    <a:pt x="1163828" y="635"/>
                  </a:lnTo>
                  <a:lnTo>
                    <a:pt x="1103757" y="3810"/>
                  </a:lnTo>
                  <a:lnTo>
                    <a:pt x="1043813" y="10287"/>
                  </a:lnTo>
                  <a:lnTo>
                    <a:pt x="984110" y="19824"/>
                  </a:lnTo>
                  <a:lnTo>
                    <a:pt x="925068" y="32385"/>
                  </a:lnTo>
                  <a:lnTo>
                    <a:pt x="866267" y="48133"/>
                  </a:lnTo>
                  <a:lnTo>
                    <a:pt x="808228" y="66929"/>
                  </a:lnTo>
                  <a:lnTo>
                    <a:pt x="771779" y="85090"/>
                  </a:lnTo>
                  <a:lnTo>
                    <a:pt x="774369" y="92062"/>
                  </a:lnTo>
                  <a:lnTo>
                    <a:pt x="775589" y="95377"/>
                  </a:lnTo>
                  <a:lnTo>
                    <a:pt x="781304" y="97917"/>
                  </a:lnTo>
                  <a:lnTo>
                    <a:pt x="786384" y="96012"/>
                  </a:lnTo>
                  <a:lnTo>
                    <a:pt x="813244" y="86220"/>
                  </a:lnTo>
                  <a:lnTo>
                    <a:pt x="841768" y="76504"/>
                  </a:lnTo>
                  <a:lnTo>
                    <a:pt x="843267" y="76047"/>
                  </a:lnTo>
                  <a:lnTo>
                    <a:pt x="870216" y="67652"/>
                  </a:lnTo>
                  <a:lnTo>
                    <a:pt x="872007" y="67144"/>
                  </a:lnTo>
                  <a:lnTo>
                    <a:pt x="900684" y="59055"/>
                  </a:lnTo>
                  <a:lnTo>
                    <a:pt x="927658" y="52120"/>
                  </a:lnTo>
                  <a:lnTo>
                    <a:pt x="929474" y="51714"/>
                  </a:lnTo>
                  <a:lnTo>
                    <a:pt x="958380" y="45148"/>
                  </a:lnTo>
                  <a:lnTo>
                    <a:pt x="958596" y="45148"/>
                  </a:lnTo>
                  <a:lnTo>
                    <a:pt x="960272" y="44780"/>
                  </a:lnTo>
                  <a:lnTo>
                    <a:pt x="987679" y="39293"/>
                  </a:lnTo>
                  <a:lnTo>
                    <a:pt x="1043355" y="30340"/>
                  </a:lnTo>
                  <a:lnTo>
                    <a:pt x="1075817" y="26454"/>
                  </a:lnTo>
                  <a:lnTo>
                    <a:pt x="1075486" y="26454"/>
                  </a:lnTo>
                  <a:lnTo>
                    <a:pt x="1105281" y="23647"/>
                  </a:lnTo>
                  <a:lnTo>
                    <a:pt x="1104925" y="23647"/>
                  </a:lnTo>
                  <a:lnTo>
                    <a:pt x="1134745" y="21615"/>
                  </a:lnTo>
                  <a:lnTo>
                    <a:pt x="1134338" y="21615"/>
                  </a:lnTo>
                  <a:lnTo>
                    <a:pt x="1164336" y="20320"/>
                  </a:lnTo>
                  <a:lnTo>
                    <a:pt x="1193965" y="19824"/>
                  </a:lnTo>
                  <a:lnTo>
                    <a:pt x="1223264" y="20066"/>
                  </a:lnTo>
                  <a:lnTo>
                    <a:pt x="1253578" y="21107"/>
                  </a:lnTo>
                  <a:lnTo>
                    <a:pt x="1253121" y="21107"/>
                  </a:lnTo>
                  <a:lnTo>
                    <a:pt x="1284008" y="22974"/>
                  </a:lnTo>
                  <a:lnTo>
                    <a:pt x="1283538" y="22974"/>
                  </a:lnTo>
                  <a:lnTo>
                    <a:pt x="1282306" y="22974"/>
                  </a:lnTo>
                  <a:lnTo>
                    <a:pt x="1286522" y="23253"/>
                  </a:lnTo>
                  <a:lnTo>
                    <a:pt x="1312329" y="25565"/>
                  </a:lnTo>
                  <a:lnTo>
                    <a:pt x="1312037" y="25565"/>
                  </a:lnTo>
                  <a:lnTo>
                    <a:pt x="1341691" y="28740"/>
                  </a:lnTo>
                  <a:lnTo>
                    <a:pt x="1341374" y="28740"/>
                  </a:lnTo>
                  <a:lnTo>
                    <a:pt x="1369009" y="32562"/>
                  </a:lnTo>
                  <a:lnTo>
                    <a:pt x="1398054" y="37299"/>
                  </a:lnTo>
                  <a:lnTo>
                    <a:pt x="1427111" y="42748"/>
                  </a:lnTo>
                  <a:lnTo>
                    <a:pt x="1457820" y="49352"/>
                  </a:lnTo>
                  <a:lnTo>
                    <a:pt x="1457553" y="49352"/>
                  </a:lnTo>
                  <a:lnTo>
                    <a:pt x="1459814" y="49847"/>
                  </a:lnTo>
                  <a:lnTo>
                    <a:pt x="1486649" y="56464"/>
                  </a:lnTo>
                  <a:lnTo>
                    <a:pt x="1486433" y="56464"/>
                  </a:lnTo>
                  <a:lnTo>
                    <a:pt x="1489151" y="57150"/>
                  </a:lnTo>
                  <a:lnTo>
                    <a:pt x="1515351" y="64223"/>
                  </a:lnTo>
                  <a:lnTo>
                    <a:pt x="1515186" y="64223"/>
                  </a:lnTo>
                  <a:lnTo>
                    <a:pt x="1516900" y="64693"/>
                  </a:lnTo>
                  <a:lnTo>
                    <a:pt x="1569351" y="81153"/>
                  </a:lnTo>
                  <a:lnTo>
                    <a:pt x="1628940" y="103327"/>
                  </a:lnTo>
                  <a:lnTo>
                    <a:pt x="1680298" y="125425"/>
                  </a:lnTo>
                  <a:lnTo>
                    <a:pt x="1620774" y="154178"/>
                  </a:lnTo>
                  <a:lnTo>
                    <a:pt x="1618615" y="160020"/>
                  </a:lnTo>
                  <a:lnTo>
                    <a:pt x="1623314" y="169672"/>
                  </a:lnTo>
                  <a:lnTo>
                    <a:pt x="1623441" y="169926"/>
                  </a:lnTo>
                  <a:lnTo>
                    <a:pt x="1629283" y="171958"/>
                  </a:lnTo>
                  <a:lnTo>
                    <a:pt x="1634236" y="169672"/>
                  </a:lnTo>
                  <a:lnTo>
                    <a:pt x="1703285" y="136398"/>
                  </a:lnTo>
                  <a:lnTo>
                    <a:pt x="1703832" y="136652"/>
                  </a:lnTo>
                  <a:lnTo>
                    <a:pt x="1709801" y="134620"/>
                  </a:lnTo>
                  <a:lnTo>
                    <a:pt x="1710664" y="132854"/>
                  </a:lnTo>
                  <a:lnTo>
                    <a:pt x="1714627" y="130937"/>
                  </a:lnTo>
                  <a:close/>
                </a:path>
                <a:path w="2400935" h="2344420">
                  <a:moveTo>
                    <a:pt x="2400935" y="1463675"/>
                  </a:moveTo>
                  <a:lnTo>
                    <a:pt x="2398776" y="1458722"/>
                  </a:lnTo>
                  <a:lnTo>
                    <a:pt x="2396617" y="1453642"/>
                  </a:lnTo>
                  <a:lnTo>
                    <a:pt x="2390775" y="1451229"/>
                  </a:lnTo>
                  <a:lnTo>
                    <a:pt x="2385822" y="1453388"/>
                  </a:lnTo>
                  <a:lnTo>
                    <a:pt x="2329929" y="1477162"/>
                  </a:lnTo>
                  <a:lnTo>
                    <a:pt x="2333117" y="1465834"/>
                  </a:lnTo>
                  <a:lnTo>
                    <a:pt x="2343531" y="1421765"/>
                  </a:lnTo>
                  <a:lnTo>
                    <a:pt x="2352294" y="1377569"/>
                  </a:lnTo>
                  <a:lnTo>
                    <a:pt x="2359406" y="1333119"/>
                  </a:lnTo>
                  <a:lnTo>
                    <a:pt x="2364638" y="1289316"/>
                  </a:lnTo>
                  <a:lnTo>
                    <a:pt x="2364740" y="1288542"/>
                  </a:lnTo>
                  <a:lnTo>
                    <a:pt x="2368296" y="1243711"/>
                  </a:lnTo>
                  <a:lnTo>
                    <a:pt x="2370201" y="1199007"/>
                  </a:lnTo>
                  <a:lnTo>
                    <a:pt x="2370315" y="1154176"/>
                  </a:lnTo>
                  <a:lnTo>
                    <a:pt x="2368854" y="1110843"/>
                  </a:lnTo>
                  <a:lnTo>
                    <a:pt x="2368804" y="1109218"/>
                  </a:lnTo>
                  <a:lnTo>
                    <a:pt x="2365692" y="1067244"/>
                  </a:lnTo>
                  <a:lnTo>
                    <a:pt x="2365616" y="1066177"/>
                  </a:lnTo>
                  <a:lnTo>
                    <a:pt x="2365502" y="1064514"/>
                  </a:lnTo>
                  <a:lnTo>
                    <a:pt x="2360599" y="1020419"/>
                  </a:lnTo>
                  <a:lnTo>
                    <a:pt x="2353945" y="975487"/>
                  </a:lnTo>
                  <a:lnTo>
                    <a:pt x="2345436" y="931164"/>
                  </a:lnTo>
                  <a:lnTo>
                    <a:pt x="2335403" y="887349"/>
                  </a:lnTo>
                  <a:lnTo>
                    <a:pt x="2323592" y="843661"/>
                  </a:lnTo>
                  <a:lnTo>
                    <a:pt x="2310130" y="800608"/>
                  </a:lnTo>
                  <a:lnTo>
                    <a:pt x="2308593" y="795782"/>
                  </a:lnTo>
                  <a:lnTo>
                    <a:pt x="2308479" y="795401"/>
                  </a:lnTo>
                  <a:lnTo>
                    <a:pt x="2302891" y="792480"/>
                  </a:lnTo>
                  <a:lnTo>
                    <a:pt x="2292477" y="795782"/>
                  </a:lnTo>
                  <a:lnTo>
                    <a:pt x="2289556" y="801370"/>
                  </a:lnTo>
                  <a:lnTo>
                    <a:pt x="2291207" y="806577"/>
                  </a:lnTo>
                  <a:lnTo>
                    <a:pt x="2304491" y="848956"/>
                  </a:lnTo>
                  <a:lnTo>
                    <a:pt x="2315959" y="891336"/>
                  </a:lnTo>
                  <a:lnTo>
                    <a:pt x="2326005" y="934961"/>
                  </a:lnTo>
                  <a:lnTo>
                    <a:pt x="2326068" y="935482"/>
                  </a:lnTo>
                  <a:lnTo>
                    <a:pt x="2333752" y="975487"/>
                  </a:lnTo>
                  <a:lnTo>
                    <a:pt x="2334336" y="978750"/>
                  </a:lnTo>
                  <a:lnTo>
                    <a:pt x="2334425" y="979043"/>
                  </a:lnTo>
                  <a:lnTo>
                    <a:pt x="2340584" y="1019937"/>
                  </a:lnTo>
                  <a:lnTo>
                    <a:pt x="2345791" y="1066177"/>
                  </a:lnTo>
                  <a:lnTo>
                    <a:pt x="2348890" y="1109218"/>
                  </a:lnTo>
                  <a:lnTo>
                    <a:pt x="2350490" y="1154176"/>
                  </a:lnTo>
                  <a:lnTo>
                    <a:pt x="2350389" y="1198372"/>
                  </a:lnTo>
                  <a:lnTo>
                    <a:pt x="2348636" y="1241958"/>
                  </a:lnTo>
                  <a:lnTo>
                    <a:pt x="2344953" y="1286408"/>
                  </a:lnTo>
                  <a:lnTo>
                    <a:pt x="2345017" y="1286649"/>
                  </a:lnTo>
                  <a:lnTo>
                    <a:pt x="2344763" y="1288542"/>
                  </a:lnTo>
                  <a:lnTo>
                    <a:pt x="2344699" y="1289316"/>
                  </a:lnTo>
                  <a:lnTo>
                    <a:pt x="2339759" y="1330286"/>
                  </a:lnTo>
                  <a:lnTo>
                    <a:pt x="2339505" y="1332280"/>
                  </a:lnTo>
                  <a:lnTo>
                    <a:pt x="2332405" y="1376299"/>
                  </a:lnTo>
                  <a:lnTo>
                    <a:pt x="2324277" y="1417066"/>
                  </a:lnTo>
                  <a:lnTo>
                    <a:pt x="2324163" y="1417574"/>
                  </a:lnTo>
                  <a:lnTo>
                    <a:pt x="2323909" y="1418767"/>
                  </a:lnTo>
                  <a:lnTo>
                    <a:pt x="2313673" y="1461566"/>
                  </a:lnTo>
                  <a:lnTo>
                    <a:pt x="2310841" y="1471676"/>
                  </a:lnTo>
                  <a:lnTo>
                    <a:pt x="2310815" y="1471879"/>
                  </a:lnTo>
                  <a:lnTo>
                    <a:pt x="2309393" y="1476933"/>
                  </a:lnTo>
                  <a:lnTo>
                    <a:pt x="2310790" y="1471879"/>
                  </a:lnTo>
                  <a:lnTo>
                    <a:pt x="2310676" y="1471676"/>
                  </a:lnTo>
                  <a:lnTo>
                    <a:pt x="2272157" y="1418082"/>
                  </a:lnTo>
                  <a:lnTo>
                    <a:pt x="2266061" y="1417066"/>
                  </a:lnTo>
                  <a:lnTo>
                    <a:pt x="2261616" y="1420241"/>
                  </a:lnTo>
                  <a:lnTo>
                    <a:pt x="2257171" y="1423543"/>
                  </a:lnTo>
                  <a:lnTo>
                    <a:pt x="2256155" y="1429639"/>
                  </a:lnTo>
                  <a:lnTo>
                    <a:pt x="2303970" y="1496275"/>
                  </a:lnTo>
                  <a:lnTo>
                    <a:pt x="2303843" y="1497076"/>
                  </a:lnTo>
                  <a:lnTo>
                    <a:pt x="2306751" y="1502283"/>
                  </a:lnTo>
                  <a:lnTo>
                    <a:pt x="2306828" y="1502410"/>
                  </a:lnTo>
                  <a:lnTo>
                    <a:pt x="2308783" y="1502981"/>
                  </a:lnTo>
                  <a:lnTo>
                    <a:pt x="2311400" y="1506601"/>
                  </a:lnTo>
                  <a:lnTo>
                    <a:pt x="2315540" y="1504848"/>
                  </a:lnTo>
                  <a:lnTo>
                    <a:pt x="2317369" y="1505331"/>
                  </a:lnTo>
                  <a:lnTo>
                    <a:pt x="2322830" y="1502283"/>
                  </a:lnTo>
                  <a:lnTo>
                    <a:pt x="2323007" y="1501673"/>
                  </a:lnTo>
                  <a:lnTo>
                    <a:pt x="2393569" y="1471676"/>
                  </a:lnTo>
                  <a:lnTo>
                    <a:pt x="2398522" y="1469517"/>
                  </a:lnTo>
                  <a:lnTo>
                    <a:pt x="2400935" y="1463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146791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743319" y="1680718"/>
            <a:ext cx="4991481" cy="3475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Alinearse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entorno a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resultados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, no a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actividades</a:t>
            </a:r>
            <a:endParaRPr lang="en-US" sz="2000" spc="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endParaRPr lang="en-US" sz="2000" spc="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Adoptar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equipos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autónomos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multifuncionales</a:t>
            </a:r>
            <a:endParaRPr lang="en-US" sz="2000" spc="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endParaRPr lang="en-US" sz="2000" spc="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Se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espera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que los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equipos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actúen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y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están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empoderados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para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hacerlo</a:t>
            </a:r>
            <a:endParaRPr lang="en-US" sz="2000" spc="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endParaRPr lang="en-US" sz="2000" spc="55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 marR="525780">
              <a:lnSpc>
                <a:spcPct val="100000"/>
              </a:lnSpc>
              <a:spcBef>
                <a:spcPts val="105"/>
              </a:spcBef>
            </a:pP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Operar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con la </a:t>
            </a:r>
            <a:r>
              <a:rPr lang="en-US" sz="2000" spc="55" dirty="0" err="1">
                <a:solidFill>
                  <a:srgbClr val="FFFFFF"/>
                </a:solidFill>
                <a:latin typeface="Trebuchet MS"/>
                <a:cs typeface="Trebuchet MS"/>
              </a:rPr>
              <a:t>mentalidad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 “</a:t>
            </a:r>
            <a:r>
              <a:rPr lang="en-US" sz="2000" i="1" spc="55" dirty="0" err="1">
                <a:solidFill>
                  <a:srgbClr val="FFFFFF"/>
                </a:solidFill>
                <a:latin typeface="Trebuchet MS"/>
                <a:cs typeface="Trebuchet MS"/>
              </a:rPr>
              <a:t>si</a:t>
            </a:r>
            <a:r>
              <a:rPr lang="en-US" sz="2000" i="1" spc="55" dirty="0">
                <a:solidFill>
                  <a:srgbClr val="FFFFFF"/>
                </a:solidFill>
                <a:latin typeface="Trebuchet MS"/>
                <a:cs typeface="Trebuchet MS"/>
              </a:rPr>
              <a:t> lo </a:t>
            </a:r>
            <a:r>
              <a:rPr lang="en-US" sz="2000" i="1" spc="55" dirty="0" err="1">
                <a:solidFill>
                  <a:srgbClr val="FFFFFF"/>
                </a:solidFill>
                <a:latin typeface="Trebuchet MS"/>
                <a:cs typeface="Trebuchet MS"/>
              </a:rPr>
              <a:t>construyes</a:t>
            </a:r>
            <a:r>
              <a:rPr lang="en-US" sz="2000" i="1" spc="55" dirty="0">
                <a:solidFill>
                  <a:srgbClr val="FFFFFF"/>
                </a:solidFill>
                <a:latin typeface="Trebuchet MS"/>
                <a:cs typeface="Trebuchet MS"/>
              </a:rPr>
              <a:t>, lo </a:t>
            </a:r>
            <a:r>
              <a:rPr lang="en-US" sz="2000" i="1" spc="55" dirty="0" err="1">
                <a:solidFill>
                  <a:srgbClr val="FFFFFF"/>
                </a:solidFill>
                <a:latin typeface="Trebuchet MS"/>
                <a:cs typeface="Trebuchet MS"/>
              </a:rPr>
              <a:t>gestionas</a:t>
            </a:r>
            <a:r>
              <a:rPr lang="en-US" sz="2000" spc="55" dirty="0">
                <a:solidFill>
                  <a:srgbClr val="FFFFFF"/>
                </a:solidFill>
                <a:latin typeface="Trebuchet MS"/>
                <a:cs typeface="Trebuchet MS"/>
              </a:rPr>
              <a:t>”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Organización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56" name="object 56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2804" y="437387"/>
            <a:ext cx="283464" cy="3124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-1"/>
            <a:ext cx="12185903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32611" y="6433955"/>
            <a:ext cx="174625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5"/>
              </a:lnSpc>
            </a:pP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6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60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2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60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6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" spc="-10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endParaRPr sz="6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4359" y="6335267"/>
              <a:ext cx="348996" cy="2087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1861566" y="2252852"/>
            <a:ext cx="3735323" cy="1334801"/>
          </a:xfrm>
          <a:prstGeom prst="rect">
            <a:avLst/>
          </a:prstGeom>
        </p:spPr>
        <p:txBody>
          <a:bodyPr vert="horz" wrap="square" lIns="0" tIns="590372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00"/>
              </a:spcBef>
            </a:pPr>
            <a:r>
              <a:rPr lang="es-ES" sz="4800" spc="65" dirty="0"/>
              <a:t>Mecanismos</a:t>
            </a:r>
            <a:endParaRPr sz="4800" dirty="0"/>
          </a:p>
        </p:txBody>
      </p:sp>
      <p:sp>
        <p:nvSpPr>
          <p:cNvPr id="9" name="object 9"/>
          <p:cNvSpPr/>
          <p:nvPr/>
        </p:nvSpPr>
        <p:spPr>
          <a:xfrm>
            <a:off x="369722" y="3079750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0" y="126"/>
                </a:moveTo>
                <a:lnTo>
                  <a:pt x="46621" y="0"/>
                </a:lnTo>
                <a:lnTo>
                  <a:pt x="46799" y="46609"/>
                </a:lnTo>
                <a:lnTo>
                  <a:pt x="165" y="46736"/>
                </a:lnTo>
                <a:lnTo>
                  <a:pt x="0" y="12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0052" y="3172079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0" y="126"/>
                </a:moveTo>
                <a:lnTo>
                  <a:pt x="46634" y="0"/>
                </a:lnTo>
                <a:lnTo>
                  <a:pt x="46799" y="46609"/>
                </a:lnTo>
                <a:lnTo>
                  <a:pt x="177" y="46862"/>
                </a:lnTo>
                <a:lnTo>
                  <a:pt x="0" y="126"/>
                </a:lnTo>
                <a:close/>
              </a:path>
            </a:pathLst>
          </a:custGeom>
          <a:ln w="190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395" y="3264408"/>
            <a:ext cx="46990" cy="46990"/>
          </a:xfrm>
          <a:custGeom>
            <a:avLst/>
            <a:gdLst/>
            <a:ahLst/>
            <a:cxnLst/>
            <a:rect l="l" t="t" r="r" b="b"/>
            <a:pathLst>
              <a:path w="46990" h="46989">
                <a:moveTo>
                  <a:pt x="0" y="126"/>
                </a:moveTo>
                <a:lnTo>
                  <a:pt x="46621" y="0"/>
                </a:lnTo>
                <a:lnTo>
                  <a:pt x="46799" y="46608"/>
                </a:lnTo>
                <a:lnTo>
                  <a:pt x="165" y="46736"/>
                </a:lnTo>
                <a:lnTo>
                  <a:pt x="0" y="126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179831" y="2799588"/>
            <a:ext cx="1706880" cy="736600"/>
            <a:chOff x="179831" y="2799588"/>
            <a:chExt cx="1706880" cy="736600"/>
          </a:xfrm>
        </p:grpSpPr>
        <p:sp>
          <p:nvSpPr>
            <p:cNvPr id="13" name="object 13"/>
            <p:cNvSpPr/>
            <p:nvPr/>
          </p:nvSpPr>
          <p:spPr>
            <a:xfrm>
              <a:off x="1113281" y="2844546"/>
              <a:ext cx="763905" cy="429895"/>
            </a:xfrm>
            <a:custGeom>
              <a:avLst/>
              <a:gdLst/>
              <a:ahLst/>
              <a:cxnLst/>
              <a:rect l="l" t="t" r="r" b="b"/>
              <a:pathLst>
                <a:path w="763905" h="429895">
                  <a:moveTo>
                    <a:pt x="548640" y="225551"/>
                  </a:moveTo>
                  <a:lnTo>
                    <a:pt x="685419" y="225551"/>
                  </a:lnTo>
                  <a:lnTo>
                    <a:pt x="715839" y="233576"/>
                  </a:lnTo>
                  <a:lnTo>
                    <a:pt x="740664" y="255460"/>
                  </a:lnTo>
                  <a:lnTo>
                    <a:pt x="757392" y="287916"/>
                  </a:lnTo>
                  <a:lnTo>
                    <a:pt x="763524" y="327659"/>
                  </a:lnTo>
                  <a:lnTo>
                    <a:pt x="757392" y="367403"/>
                  </a:lnTo>
                  <a:lnTo>
                    <a:pt x="740664" y="399859"/>
                  </a:lnTo>
                  <a:lnTo>
                    <a:pt x="715839" y="421743"/>
                  </a:lnTo>
                  <a:lnTo>
                    <a:pt x="685419" y="429767"/>
                  </a:lnTo>
                  <a:lnTo>
                    <a:pt x="656844" y="429767"/>
                  </a:lnTo>
                </a:path>
                <a:path w="763905" h="429895">
                  <a:moveTo>
                    <a:pt x="170687" y="0"/>
                  </a:moveTo>
                  <a:lnTo>
                    <a:pt x="87833" y="0"/>
                  </a:lnTo>
                  <a:lnTo>
                    <a:pt x="53674" y="8852"/>
                  </a:lnTo>
                  <a:lnTo>
                    <a:pt x="25752" y="33004"/>
                  </a:lnTo>
                  <a:lnTo>
                    <a:pt x="6912" y="68847"/>
                  </a:lnTo>
                  <a:lnTo>
                    <a:pt x="0" y="112775"/>
                  </a:lnTo>
                  <a:lnTo>
                    <a:pt x="6913" y="156704"/>
                  </a:lnTo>
                  <a:lnTo>
                    <a:pt x="25765" y="192547"/>
                  </a:lnTo>
                  <a:lnTo>
                    <a:pt x="53717" y="216699"/>
                  </a:lnTo>
                  <a:lnTo>
                    <a:pt x="87934" y="225551"/>
                  </a:lnTo>
                  <a:lnTo>
                    <a:pt x="143040" y="225551"/>
                  </a:lnTo>
                </a:path>
              </a:pathLst>
            </a:custGeom>
            <a:ln w="19812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737" y="2809494"/>
              <a:ext cx="1584960" cy="716280"/>
            </a:xfrm>
            <a:custGeom>
              <a:avLst/>
              <a:gdLst/>
              <a:ahLst/>
              <a:cxnLst/>
              <a:rect l="l" t="t" r="r" b="b"/>
              <a:pathLst>
                <a:path w="1584960" h="716279">
                  <a:moveTo>
                    <a:pt x="1584960" y="457961"/>
                  </a:moveTo>
                  <a:lnTo>
                    <a:pt x="1581548" y="474874"/>
                  </a:lnTo>
                  <a:lnTo>
                    <a:pt x="1572244" y="488680"/>
                  </a:lnTo>
                  <a:lnTo>
                    <a:pt x="1558438" y="497984"/>
                  </a:lnTo>
                  <a:lnTo>
                    <a:pt x="1541526" y="501395"/>
                  </a:lnTo>
                  <a:lnTo>
                    <a:pt x="1524613" y="497984"/>
                  </a:lnTo>
                  <a:lnTo>
                    <a:pt x="1510807" y="488680"/>
                  </a:lnTo>
                  <a:lnTo>
                    <a:pt x="1501503" y="474874"/>
                  </a:lnTo>
                  <a:lnTo>
                    <a:pt x="1498092" y="457961"/>
                  </a:lnTo>
                  <a:lnTo>
                    <a:pt x="1501503" y="441049"/>
                  </a:lnTo>
                  <a:lnTo>
                    <a:pt x="1510807" y="427243"/>
                  </a:lnTo>
                  <a:lnTo>
                    <a:pt x="1524613" y="417939"/>
                  </a:lnTo>
                  <a:lnTo>
                    <a:pt x="1541526" y="414527"/>
                  </a:lnTo>
                  <a:lnTo>
                    <a:pt x="1558438" y="417939"/>
                  </a:lnTo>
                  <a:lnTo>
                    <a:pt x="1572244" y="427243"/>
                  </a:lnTo>
                  <a:lnTo>
                    <a:pt x="1581548" y="441049"/>
                  </a:lnTo>
                  <a:lnTo>
                    <a:pt x="1584960" y="457961"/>
                  </a:lnTo>
                  <a:close/>
                </a:path>
                <a:path w="1584960" h="716279">
                  <a:moveTo>
                    <a:pt x="1167384" y="34289"/>
                  </a:moveTo>
                  <a:lnTo>
                    <a:pt x="1164687" y="47630"/>
                  </a:lnTo>
                  <a:lnTo>
                    <a:pt x="1157335" y="58531"/>
                  </a:lnTo>
                  <a:lnTo>
                    <a:pt x="1146434" y="65883"/>
                  </a:lnTo>
                  <a:lnTo>
                    <a:pt x="1133094" y="68579"/>
                  </a:lnTo>
                  <a:lnTo>
                    <a:pt x="1119753" y="65883"/>
                  </a:lnTo>
                  <a:lnTo>
                    <a:pt x="1108852" y="58531"/>
                  </a:lnTo>
                  <a:lnTo>
                    <a:pt x="1101500" y="47630"/>
                  </a:lnTo>
                  <a:lnTo>
                    <a:pt x="1098804" y="34289"/>
                  </a:lnTo>
                  <a:lnTo>
                    <a:pt x="1101500" y="20949"/>
                  </a:lnTo>
                  <a:lnTo>
                    <a:pt x="1108852" y="10048"/>
                  </a:lnTo>
                  <a:lnTo>
                    <a:pt x="1119753" y="2696"/>
                  </a:lnTo>
                  <a:lnTo>
                    <a:pt x="1133094" y="0"/>
                  </a:lnTo>
                  <a:lnTo>
                    <a:pt x="1146434" y="2696"/>
                  </a:lnTo>
                  <a:lnTo>
                    <a:pt x="1157335" y="10048"/>
                  </a:lnTo>
                  <a:lnTo>
                    <a:pt x="1164687" y="20949"/>
                  </a:lnTo>
                  <a:lnTo>
                    <a:pt x="1167384" y="34289"/>
                  </a:lnTo>
                  <a:close/>
                </a:path>
                <a:path w="1584960" h="716279">
                  <a:moveTo>
                    <a:pt x="978408" y="318515"/>
                  </a:moveTo>
                  <a:lnTo>
                    <a:pt x="928116" y="318515"/>
                  </a:lnTo>
                </a:path>
                <a:path w="1584960" h="716279">
                  <a:moveTo>
                    <a:pt x="911758" y="318515"/>
                  </a:moveTo>
                  <a:lnTo>
                    <a:pt x="860361" y="318515"/>
                  </a:lnTo>
                  <a:lnTo>
                    <a:pt x="851480" y="319924"/>
                  </a:lnTo>
                  <a:lnTo>
                    <a:pt x="844068" y="324453"/>
                  </a:lnTo>
                  <a:lnTo>
                    <a:pt x="838889" y="331410"/>
                  </a:lnTo>
                  <a:lnTo>
                    <a:pt x="836701" y="340105"/>
                  </a:lnTo>
                  <a:lnTo>
                    <a:pt x="838064" y="349031"/>
                  </a:lnTo>
                  <a:lnTo>
                    <a:pt x="842570" y="356457"/>
                  </a:lnTo>
                  <a:lnTo>
                    <a:pt x="849526" y="361644"/>
                  </a:lnTo>
                  <a:lnTo>
                    <a:pt x="858240" y="363854"/>
                  </a:lnTo>
                  <a:lnTo>
                    <a:pt x="858951" y="363854"/>
                  </a:lnTo>
                  <a:lnTo>
                    <a:pt x="859663" y="363854"/>
                  </a:lnTo>
                  <a:lnTo>
                    <a:pt x="860361" y="363854"/>
                  </a:lnTo>
                  <a:lnTo>
                    <a:pt x="1099185" y="363854"/>
                  </a:lnTo>
                  <a:lnTo>
                    <a:pt x="1198245" y="470407"/>
                  </a:lnTo>
                  <a:lnTo>
                    <a:pt x="1384808" y="482853"/>
                  </a:lnTo>
                  <a:lnTo>
                    <a:pt x="1331087" y="547242"/>
                  </a:lnTo>
                  <a:lnTo>
                    <a:pt x="1327134" y="555311"/>
                  </a:lnTo>
                  <a:lnTo>
                    <a:pt x="1326610" y="563975"/>
                  </a:lnTo>
                  <a:lnTo>
                    <a:pt x="1329372" y="572210"/>
                  </a:lnTo>
                  <a:lnTo>
                    <a:pt x="1335278" y="578992"/>
                  </a:lnTo>
                  <a:lnTo>
                    <a:pt x="1342826" y="582791"/>
                  </a:lnTo>
                  <a:lnTo>
                    <a:pt x="1350994" y="583564"/>
                  </a:lnTo>
                  <a:lnTo>
                    <a:pt x="1358923" y="581386"/>
                  </a:lnTo>
                  <a:lnTo>
                    <a:pt x="1365758" y="576326"/>
                  </a:lnTo>
                  <a:lnTo>
                    <a:pt x="1450467" y="474852"/>
                  </a:lnTo>
                  <a:lnTo>
                    <a:pt x="1451356" y="473709"/>
                  </a:lnTo>
                  <a:lnTo>
                    <a:pt x="1451483" y="473328"/>
                  </a:lnTo>
                  <a:lnTo>
                    <a:pt x="1451737" y="472947"/>
                  </a:lnTo>
                  <a:lnTo>
                    <a:pt x="1451991" y="472693"/>
                  </a:lnTo>
                  <a:lnTo>
                    <a:pt x="1452753" y="471677"/>
                  </a:lnTo>
                  <a:lnTo>
                    <a:pt x="1453388" y="470534"/>
                  </a:lnTo>
                  <a:lnTo>
                    <a:pt x="1453895" y="469264"/>
                  </a:lnTo>
                  <a:lnTo>
                    <a:pt x="1453895" y="468756"/>
                  </a:lnTo>
                  <a:lnTo>
                    <a:pt x="1454150" y="468502"/>
                  </a:lnTo>
                  <a:lnTo>
                    <a:pt x="1454531" y="467613"/>
                  </a:lnTo>
                  <a:lnTo>
                    <a:pt x="1454785" y="466597"/>
                  </a:lnTo>
                  <a:lnTo>
                    <a:pt x="1455039" y="465581"/>
                  </a:lnTo>
                  <a:lnTo>
                    <a:pt x="1455039" y="465073"/>
                  </a:lnTo>
                  <a:lnTo>
                    <a:pt x="1455039" y="464692"/>
                  </a:lnTo>
                  <a:lnTo>
                    <a:pt x="1455039" y="464311"/>
                  </a:lnTo>
                  <a:lnTo>
                    <a:pt x="1455293" y="463295"/>
                  </a:lnTo>
                  <a:lnTo>
                    <a:pt x="1455420" y="462279"/>
                  </a:lnTo>
                  <a:lnTo>
                    <a:pt x="1455420" y="459104"/>
                  </a:lnTo>
                  <a:lnTo>
                    <a:pt x="1455293" y="457834"/>
                  </a:lnTo>
                  <a:lnTo>
                    <a:pt x="1455166" y="456564"/>
                  </a:lnTo>
                  <a:lnTo>
                    <a:pt x="1455039" y="456310"/>
                  </a:lnTo>
                  <a:lnTo>
                    <a:pt x="1455039" y="455929"/>
                  </a:lnTo>
                  <a:lnTo>
                    <a:pt x="1454912" y="455675"/>
                  </a:lnTo>
                  <a:lnTo>
                    <a:pt x="1454658" y="454659"/>
                  </a:lnTo>
                  <a:lnTo>
                    <a:pt x="1454404" y="453770"/>
                  </a:lnTo>
                  <a:lnTo>
                    <a:pt x="1454023" y="452754"/>
                  </a:lnTo>
                  <a:lnTo>
                    <a:pt x="1453642" y="451611"/>
                  </a:lnTo>
                  <a:lnTo>
                    <a:pt x="1453514" y="451357"/>
                  </a:lnTo>
                  <a:lnTo>
                    <a:pt x="1453388" y="450976"/>
                  </a:lnTo>
                  <a:lnTo>
                    <a:pt x="1453388" y="450722"/>
                  </a:lnTo>
                  <a:lnTo>
                    <a:pt x="1453007" y="450088"/>
                  </a:lnTo>
                  <a:lnTo>
                    <a:pt x="1452499" y="449325"/>
                  </a:lnTo>
                  <a:lnTo>
                    <a:pt x="1452118" y="448690"/>
                  </a:lnTo>
                  <a:lnTo>
                    <a:pt x="1451864" y="448055"/>
                  </a:lnTo>
                  <a:lnTo>
                    <a:pt x="1451102" y="446913"/>
                  </a:lnTo>
                  <a:lnTo>
                    <a:pt x="1450213" y="445896"/>
                  </a:lnTo>
                  <a:lnTo>
                    <a:pt x="1449324" y="444880"/>
                  </a:lnTo>
                  <a:lnTo>
                    <a:pt x="1449324" y="444500"/>
                  </a:lnTo>
                  <a:lnTo>
                    <a:pt x="1359535" y="352425"/>
                  </a:lnTo>
                  <a:lnTo>
                    <a:pt x="1352321" y="347077"/>
                  </a:lnTo>
                  <a:lnTo>
                    <a:pt x="1343929" y="344979"/>
                  </a:lnTo>
                  <a:lnTo>
                    <a:pt x="1335371" y="346192"/>
                  </a:lnTo>
                  <a:lnTo>
                    <a:pt x="1327658" y="350773"/>
                  </a:lnTo>
                  <a:lnTo>
                    <a:pt x="1322308" y="358007"/>
                  </a:lnTo>
                  <a:lnTo>
                    <a:pt x="1320196" y="366442"/>
                  </a:lnTo>
                  <a:lnTo>
                    <a:pt x="1321371" y="375044"/>
                  </a:lnTo>
                  <a:lnTo>
                    <a:pt x="1325880" y="382777"/>
                  </a:lnTo>
                  <a:lnTo>
                    <a:pt x="1326388" y="383158"/>
                  </a:lnTo>
                  <a:lnTo>
                    <a:pt x="1326769" y="383666"/>
                  </a:lnTo>
                  <a:lnTo>
                    <a:pt x="1327150" y="384047"/>
                  </a:lnTo>
                  <a:lnTo>
                    <a:pt x="1379220" y="437514"/>
                  </a:lnTo>
                  <a:lnTo>
                    <a:pt x="1228852" y="437133"/>
                  </a:lnTo>
                  <a:lnTo>
                    <a:pt x="1130046" y="330580"/>
                  </a:lnTo>
                  <a:lnTo>
                    <a:pt x="1124221" y="325481"/>
                  </a:lnTo>
                  <a:lnTo>
                    <a:pt x="1117552" y="321690"/>
                  </a:lnTo>
                  <a:lnTo>
                    <a:pt x="1110239" y="319329"/>
                  </a:lnTo>
                  <a:lnTo>
                    <a:pt x="1102487" y="318515"/>
                  </a:lnTo>
                  <a:lnTo>
                    <a:pt x="1005547" y="318515"/>
                  </a:lnTo>
                </a:path>
                <a:path w="1584960" h="716279">
                  <a:moveTo>
                    <a:pt x="1094232" y="287527"/>
                  </a:moveTo>
                  <a:lnTo>
                    <a:pt x="1198372" y="176783"/>
                  </a:lnTo>
                  <a:lnTo>
                    <a:pt x="1384935" y="164337"/>
                  </a:lnTo>
                  <a:lnTo>
                    <a:pt x="1331214" y="100329"/>
                  </a:lnTo>
                  <a:lnTo>
                    <a:pt x="1327241" y="92281"/>
                  </a:lnTo>
                  <a:lnTo>
                    <a:pt x="1326673" y="83661"/>
                  </a:lnTo>
                  <a:lnTo>
                    <a:pt x="1329392" y="75469"/>
                  </a:lnTo>
                  <a:lnTo>
                    <a:pt x="1335278" y="68706"/>
                  </a:lnTo>
                  <a:lnTo>
                    <a:pt x="1342898" y="64908"/>
                  </a:lnTo>
                  <a:lnTo>
                    <a:pt x="1351089" y="64134"/>
                  </a:lnTo>
                  <a:lnTo>
                    <a:pt x="1358995" y="66313"/>
                  </a:lnTo>
                  <a:lnTo>
                    <a:pt x="1365758" y="71373"/>
                  </a:lnTo>
                  <a:lnTo>
                    <a:pt x="1450467" y="172338"/>
                  </a:lnTo>
                  <a:lnTo>
                    <a:pt x="1451356" y="173608"/>
                  </a:lnTo>
                  <a:lnTo>
                    <a:pt x="1451610" y="173862"/>
                  </a:lnTo>
                  <a:lnTo>
                    <a:pt x="1451737" y="174243"/>
                  </a:lnTo>
                  <a:lnTo>
                    <a:pt x="1451991" y="174497"/>
                  </a:lnTo>
                  <a:lnTo>
                    <a:pt x="1452753" y="175640"/>
                  </a:lnTo>
                  <a:lnTo>
                    <a:pt x="1453388" y="176783"/>
                  </a:lnTo>
                  <a:lnTo>
                    <a:pt x="1453895" y="177926"/>
                  </a:lnTo>
                  <a:lnTo>
                    <a:pt x="1453895" y="178434"/>
                  </a:lnTo>
                  <a:lnTo>
                    <a:pt x="1454150" y="178561"/>
                  </a:lnTo>
                  <a:lnTo>
                    <a:pt x="1454531" y="179577"/>
                  </a:lnTo>
                  <a:lnTo>
                    <a:pt x="1454785" y="180593"/>
                  </a:lnTo>
                  <a:lnTo>
                    <a:pt x="1455039" y="181609"/>
                  </a:lnTo>
                  <a:lnTo>
                    <a:pt x="1455039" y="181990"/>
                  </a:lnTo>
                  <a:lnTo>
                    <a:pt x="1455039" y="182498"/>
                  </a:lnTo>
                  <a:lnTo>
                    <a:pt x="1455039" y="182879"/>
                  </a:lnTo>
                  <a:lnTo>
                    <a:pt x="1455293" y="183895"/>
                  </a:lnTo>
                  <a:lnTo>
                    <a:pt x="1455420" y="184911"/>
                  </a:lnTo>
                  <a:lnTo>
                    <a:pt x="1455420" y="187959"/>
                  </a:lnTo>
                  <a:lnTo>
                    <a:pt x="1455293" y="189229"/>
                  </a:lnTo>
                  <a:lnTo>
                    <a:pt x="1455166" y="190500"/>
                  </a:lnTo>
                  <a:lnTo>
                    <a:pt x="1455039" y="190880"/>
                  </a:lnTo>
                  <a:lnTo>
                    <a:pt x="1454912" y="191261"/>
                  </a:lnTo>
                  <a:lnTo>
                    <a:pt x="1454912" y="191515"/>
                  </a:lnTo>
                  <a:lnTo>
                    <a:pt x="1454658" y="192531"/>
                  </a:lnTo>
                  <a:lnTo>
                    <a:pt x="1454404" y="193420"/>
                  </a:lnTo>
                  <a:lnTo>
                    <a:pt x="1454023" y="194309"/>
                  </a:lnTo>
                  <a:lnTo>
                    <a:pt x="1453642" y="195579"/>
                  </a:lnTo>
                  <a:lnTo>
                    <a:pt x="1453514" y="195833"/>
                  </a:lnTo>
                  <a:lnTo>
                    <a:pt x="1453388" y="196087"/>
                  </a:lnTo>
                  <a:lnTo>
                    <a:pt x="1453388" y="196341"/>
                  </a:lnTo>
                  <a:lnTo>
                    <a:pt x="1453007" y="197103"/>
                  </a:lnTo>
                  <a:lnTo>
                    <a:pt x="1452499" y="197738"/>
                  </a:lnTo>
                  <a:lnTo>
                    <a:pt x="1452118" y="198500"/>
                  </a:lnTo>
                  <a:lnTo>
                    <a:pt x="1451864" y="199008"/>
                  </a:lnTo>
                  <a:lnTo>
                    <a:pt x="1451102" y="200151"/>
                  </a:lnTo>
                  <a:lnTo>
                    <a:pt x="1450213" y="201294"/>
                  </a:lnTo>
                  <a:lnTo>
                    <a:pt x="1449324" y="202183"/>
                  </a:lnTo>
                  <a:lnTo>
                    <a:pt x="1449324" y="202564"/>
                  </a:lnTo>
                  <a:lnTo>
                    <a:pt x="1359662" y="294258"/>
                  </a:lnTo>
                  <a:lnTo>
                    <a:pt x="1352446" y="299606"/>
                  </a:lnTo>
                  <a:lnTo>
                    <a:pt x="1344041" y="301704"/>
                  </a:lnTo>
                  <a:lnTo>
                    <a:pt x="1335444" y="300491"/>
                  </a:lnTo>
                  <a:lnTo>
                    <a:pt x="1327658" y="295909"/>
                  </a:lnTo>
                  <a:lnTo>
                    <a:pt x="1322310" y="288750"/>
                  </a:lnTo>
                  <a:lnTo>
                    <a:pt x="1320212" y="280352"/>
                  </a:lnTo>
                  <a:lnTo>
                    <a:pt x="1321425" y="271764"/>
                  </a:lnTo>
                  <a:lnTo>
                    <a:pt x="1326007" y="264032"/>
                  </a:lnTo>
                  <a:lnTo>
                    <a:pt x="1326388" y="263651"/>
                  </a:lnTo>
                  <a:lnTo>
                    <a:pt x="1326896" y="263143"/>
                  </a:lnTo>
                  <a:lnTo>
                    <a:pt x="1327277" y="262763"/>
                  </a:lnTo>
                  <a:lnTo>
                    <a:pt x="1379220" y="209550"/>
                  </a:lnTo>
                  <a:lnTo>
                    <a:pt x="1228979" y="209930"/>
                  </a:lnTo>
                  <a:lnTo>
                    <a:pt x="1140841" y="304800"/>
                  </a:lnTo>
                </a:path>
                <a:path w="1584960" h="716279">
                  <a:moveTo>
                    <a:pt x="778764" y="215900"/>
                  </a:moveTo>
                  <a:lnTo>
                    <a:pt x="778764" y="155955"/>
                  </a:lnTo>
                  <a:lnTo>
                    <a:pt x="778764" y="146430"/>
                  </a:lnTo>
                  <a:lnTo>
                    <a:pt x="771055" y="138683"/>
                  </a:lnTo>
                  <a:lnTo>
                    <a:pt x="761542" y="138683"/>
                  </a:lnTo>
                  <a:lnTo>
                    <a:pt x="90373" y="138683"/>
                  </a:lnTo>
                  <a:lnTo>
                    <a:pt x="80860" y="138683"/>
                  </a:lnTo>
                  <a:lnTo>
                    <a:pt x="73152" y="146430"/>
                  </a:lnTo>
                  <a:lnTo>
                    <a:pt x="73152" y="155955"/>
                  </a:lnTo>
                  <a:lnTo>
                    <a:pt x="73152" y="638047"/>
                  </a:lnTo>
                  <a:lnTo>
                    <a:pt x="73152" y="647572"/>
                  </a:lnTo>
                  <a:lnTo>
                    <a:pt x="80860" y="655319"/>
                  </a:lnTo>
                  <a:lnTo>
                    <a:pt x="90373" y="655319"/>
                  </a:lnTo>
                  <a:lnTo>
                    <a:pt x="761542" y="655319"/>
                  </a:lnTo>
                  <a:lnTo>
                    <a:pt x="771055" y="655319"/>
                  </a:lnTo>
                  <a:lnTo>
                    <a:pt x="778764" y="647572"/>
                  </a:lnTo>
                  <a:lnTo>
                    <a:pt x="778764" y="638047"/>
                  </a:lnTo>
                  <a:lnTo>
                    <a:pt x="778764" y="525652"/>
                  </a:lnTo>
                </a:path>
                <a:path w="1584960" h="716279">
                  <a:moveTo>
                    <a:pt x="0" y="656843"/>
                  </a:moveTo>
                  <a:lnTo>
                    <a:pt x="0" y="698245"/>
                  </a:lnTo>
                  <a:lnTo>
                    <a:pt x="2933" y="700277"/>
                  </a:lnTo>
                  <a:lnTo>
                    <a:pt x="13681" y="707100"/>
                  </a:lnTo>
                  <a:lnTo>
                    <a:pt x="25325" y="712088"/>
                  </a:lnTo>
                  <a:lnTo>
                    <a:pt x="37629" y="715172"/>
                  </a:lnTo>
                  <a:lnTo>
                    <a:pt x="50355" y="716279"/>
                  </a:lnTo>
                  <a:lnTo>
                    <a:pt x="805662" y="716279"/>
                  </a:lnTo>
                  <a:lnTo>
                    <a:pt x="844943" y="702690"/>
                  </a:lnTo>
                  <a:lnTo>
                    <a:pt x="850392" y="698500"/>
                  </a:lnTo>
                  <a:lnTo>
                    <a:pt x="850392" y="657097"/>
                  </a:lnTo>
                  <a:lnTo>
                    <a:pt x="0" y="656843"/>
                  </a:lnTo>
                  <a:close/>
                </a:path>
                <a:path w="1584960" h="716279">
                  <a:moveTo>
                    <a:pt x="739140" y="534161"/>
                  </a:moveTo>
                  <a:lnTo>
                    <a:pt x="739140" y="587755"/>
                  </a:lnTo>
                  <a:lnTo>
                    <a:pt x="739140" y="597280"/>
                  </a:lnTo>
                  <a:lnTo>
                    <a:pt x="731443" y="605027"/>
                  </a:lnTo>
                  <a:lnTo>
                    <a:pt x="721944" y="605027"/>
                  </a:lnTo>
                  <a:lnTo>
                    <a:pt x="136067" y="605027"/>
                  </a:lnTo>
                  <a:lnTo>
                    <a:pt x="126568" y="605027"/>
                  </a:lnTo>
                  <a:lnTo>
                    <a:pt x="118872" y="597280"/>
                  </a:lnTo>
                  <a:lnTo>
                    <a:pt x="118872" y="587755"/>
                  </a:lnTo>
                  <a:lnTo>
                    <a:pt x="118872" y="195452"/>
                  </a:lnTo>
                  <a:lnTo>
                    <a:pt x="118872" y="186054"/>
                  </a:lnTo>
                  <a:lnTo>
                    <a:pt x="126542" y="178307"/>
                  </a:lnTo>
                  <a:lnTo>
                    <a:pt x="728052" y="178307"/>
                  </a:lnTo>
                  <a:lnTo>
                    <a:pt x="735749" y="185927"/>
                  </a:lnTo>
                  <a:lnTo>
                    <a:pt x="735787" y="195452"/>
                  </a:lnTo>
                  <a:lnTo>
                    <a:pt x="735787" y="218947"/>
                  </a:lnTo>
                </a:path>
                <a:path w="1584960" h="716279">
                  <a:moveTo>
                    <a:pt x="292608" y="603503"/>
                  </a:moveTo>
                  <a:lnTo>
                    <a:pt x="292608" y="181355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412" y="3230880"/>
              <a:ext cx="169160" cy="17221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28065" y="3053334"/>
              <a:ext cx="550545" cy="254635"/>
            </a:xfrm>
            <a:custGeom>
              <a:avLst/>
              <a:gdLst/>
              <a:ahLst/>
              <a:cxnLst/>
              <a:rect l="l" t="t" r="r" b="b"/>
              <a:pathLst>
                <a:path w="550544" h="254635">
                  <a:moveTo>
                    <a:pt x="0" y="254507"/>
                  </a:moveTo>
                  <a:lnTo>
                    <a:pt x="318516" y="254507"/>
                  </a:lnTo>
                </a:path>
                <a:path w="550544" h="254635">
                  <a:moveTo>
                    <a:pt x="51815" y="254507"/>
                  </a:moveTo>
                  <a:lnTo>
                    <a:pt x="101231" y="139318"/>
                  </a:lnTo>
                  <a:lnTo>
                    <a:pt x="143154" y="139318"/>
                  </a:lnTo>
                  <a:lnTo>
                    <a:pt x="174485" y="181737"/>
                  </a:lnTo>
                  <a:lnTo>
                    <a:pt x="211023" y="48767"/>
                  </a:lnTo>
                  <a:lnTo>
                    <a:pt x="268224" y="254507"/>
                  </a:lnTo>
                </a:path>
                <a:path w="550544" h="254635">
                  <a:moveTo>
                    <a:pt x="550164" y="127253"/>
                  </a:moveTo>
                  <a:lnTo>
                    <a:pt x="540224" y="176766"/>
                  </a:lnTo>
                  <a:lnTo>
                    <a:pt x="513116" y="217217"/>
                  </a:lnTo>
                  <a:lnTo>
                    <a:pt x="472909" y="244500"/>
                  </a:lnTo>
                  <a:lnTo>
                    <a:pt x="423672" y="254507"/>
                  </a:lnTo>
                  <a:lnTo>
                    <a:pt x="374434" y="244500"/>
                  </a:lnTo>
                  <a:lnTo>
                    <a:pt x="334227" y="217217"/>
                  </a:lnTo>
                  <a:lnTo>
                    <a:pt x="307119" y="176766"/>
                  </a:lnTo>
                  <a:lnTo>
                    <a:pt x="297180" y="127253"/>
                  </a:lnTo>
                  <a:lnTo>
                    <a:pt x="307119" y="77741"/>
                  </a:lnTo>
                  <a:lnTo>
                    <a:pt x="334227" y="37290"/>
                  </a:lnTo>
                  <a:lnTo>
                    <a:pt x="374434" y="10007"/>
                  </a:lnTo>
                  <a:lnTo>
                    <a:pt x="423672" y="0"/>
                  </a:lnTo>
                  <a:lnTo>
                    <a:pt x="472909" y="10007"/>
                  </a:lnTo>
                  <a:lnTo>
                    <a:pt x="513116" y="37290"/>
                  </a:lnTo>
                  <a:lnTo>
                    <a:pt x="540224" y="77741"/>
                  </a:lnTo>
                  <a:lnTo>
                    <a:pt x="550164" y="12725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62457" y="3620515"/>
            <a:ext cx="362331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2800" spc="55" dirty="0">
                <a:solidFill>
                  <a:srgbClr val="FFFFFF"/>
                </a:solidFill>
                <a:latin typeface="Trebuchet MS"/>
                <a:cs typeface="Trebuchet MS"/>
              </a:rPr>
              <a:t>Los mecanismos</a:t>
            </a:r>
            <a:r>
              <a:rPr sz="28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funcionan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30" dirty="0">
                <a:solidFill>
                  <a:srgbClr val="FFFFFF"/>
                </a:solidFill>
                <a:latin typeface="Trebuchet MS"/>
                <a:cs typeface="Trebuchet MS"/>
              </a:rPr>
              <a:t>no son solo buenas intenciones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1331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739372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5920" y="2772917"/>
            <a:ext cx="3260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Medir</a:t>
            </a:r>
            <a:endParaRPr spc="-10" dirty="0"/>
          </a:p>
        </p:txBody>
      </p:sp>
      <p:sp>
        <p:nvSpPr>
          <p:cNvPr id="6" name="object 6"/>
          <p:cNvSpPr/>
          <p:nvPr/>
        </p:nvSpPr>
        <p:spPr>
          <a:xfrm>
            <a:off x="10146792" y="381000"/>
            <a:ext cx="2045335" cy="457200"/>
          </a:xfrm>
          <a:custGeom>
            <a:avLst/>
            <a:gdLst/>
            <a:ahLst/>
            <a:cxnLst/>
            <a:rect l="l" t="t" r="r" b="b"/>
            <a:pathLst>
              <a:path w="2045334" h="457200">
                <a:moveTo>
                  <a:pt x="2045207" y="0"/>
                </a:moveTo>
                <a:lnTo>
                  <a:pt x="0" y="0"/>
                </a:lnTo>
                <a:lnTo>
                  <a:pt x="0" y="457200"/>
                </a:lnTo>
                <a:lnTo>
                  <a:pt x="2045207" y="457200"/>
                </a:lnTo>
                <a:lnTo>
                  <a:pt x="2045207" y="0"/>
                </a:lnTo>
                <a:close/>
              </a:path>
            </a:pathLst>
          </a:custGeom>
          <a:solidFill>
            <a:srgbClr val="289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Mecanismos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492251"/>
            <a:ext cx="12192000" cy="6155690"/>
            <a:chOff x="0" y="492251"/>
            <a:chExt cx="12192000" cy="6155690"/>
          </a:xfrm>
        </p:grpSpPr>
        <p:sp>
          <p:nvSpPr>
            <p:cNvPr id="9" name="object 9"/>
            <p:cNvSpPr/>
            <p:nvPr/>
          </p:nvSpPr>
          <p:spPr>
            <a:xfrm>
              <a:off x="10558271" y="505967"/>
              <a:ext cx="248920" cy="140335"/>
            </a:xfrm>
            <a:custGeom>
              <a:avLst/>
              <a:gdLst/>
              <a:ahLst/>
              <a:cxnLst/>
              <a:rect l="l" t="t" r="r" b="b"/>
              <a:pathLst>
                <a:path w="248920" h="140334">
                  <a:moveTo>
                    <a:pt x="178307" y="73152"/>
                  </a:moveTo>
                  <a:lnTo>
                    <a:pt x="222884" y="73152"/>
                  </a:lnTo>
                  <a:lnTo>
                    <a:pt x="232820" y="75783"/>
                  </a:lnTo>
                  <a:lnTo>
                    <a:pt x="240934" y="82962"/>
                  </a:lnTo>
                  <a:lnTo>
                    <a:pt x="246405" y="93618"/>
                  </a:lnTo>
                  <a:lnTo>
                    <a:pt x="248411" y="106680"/>
                  </a:lnTo>
                  <a:lnTo>
                    <a:pt x="246405" y="119741"/>
                  </a:lnTo>
                  <a:lnTo>
                    <a:pt x="240934" y="130397"/>
                  </a:lnTo>
                  <a:lnTo>
                    <a:pt x="232820" y="137576"/>
                  </a:lnTo>
                  <a:lnTo>
                    <a:pt x="222884" y="140208"/>
                  </a:lnTo>
                  <a:lnTo>
                    <a:pt x="213613" y="140208"/>
                  </a:lnTo>
                </a:path>
                <a:path w="248920" h="140334">
                  <a:moveTo>
                    <a:pt x="54863" y="0"/>
                  </a:moveTo>
                  <a:lnTo>
                    <a:pt x="28194" y="0"/>
                  </a:lnTo>
                  <a:lnTo>
                    <a:pt x="17252" y="2875"/>
                  </a:lnTo>
                  <a:lnTo>
                    <a:pt x="8286" y="10715"/>
                  </a:lnTo>
                  <a:lnTo>
                    <a:pt x="2226" y="22342"/>
                  </a:lnTo>
                  <a:lnTo>
                    <a:pt x="0" y="36576"/>
                  </a:lnTo>
                  <a:lnTo>
                    <a:pt x="2228" y="50809"/>
                  </a:lnTo>
                  <a:lnTo>
                    <a:pt x="8302" y="62436"/>
                  </a:lnTo>
                  <a:lnTo>
                    <a:pt x="17305" y="70276"/>
                  </a:lnTo>
                  <a:lnTo>
                    <a:pt x="28321" y="73152"/>
                  </a:lnTo>
                  <a:lnTo>
                    <a:pt x="45974" y="73152"/>
                  </a:lnTo>
                </a:path>
              </a:pathLst>
            </a:custGeom>
            <a:ln w="609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56519" y="495299"/>
              <a:ext cx="516890" cy="233679"/>
            </a:xfrm>
            <a:custGeom>
              <a:avLst/>
              <a:gdLst/>
              <a:ahLst/>
              <a:cxnLst/>
              <a:rect l="l" t="t" r="r" b="b"/>
              <a:pathLst>
                <a:path w="516890" h="233679">
                  <a:moveTo>
                    <a:pt x="516635" y="148589"/>
                  </a:moveTo>
                  <a:lnTo>
                    <a:pt x="516635" y="156590"/>
                  </a:lnTo>
                  <a:lnTo>
                    <a:pt x="510539" y="163067"/>
                  </a:lnTo>
                  <a:lnTo>
                    <a:pt x="502920" y="163067"/>
                  </a:lnTo>
                  <a:lnTo>
                    <a:pt x="495300" y="163067"/>
                  </a:lnTo>
                  <a:lnTo>
                    <a:pt x="489203" y="156590"/>
                  </a:lnTo>
                  <a:lnTo>
                    <a:pt x="489203" y="148589"/>
                  </a:lnTo>
                  <a:lnTo>
                    <a:pt x="489203" y="140588"/>
                  </a:lnTo>
                  <a:lnTo>
                    <a:pt x="495300" y="134112"/>
                  </a:lnTo>
                  <a:lnTo>
                    <a:pt x="502920" y="134112"/>
                  </a:lnTo>
                  <a:lnTo>
                    <a:pt x="510539" y="134112"/>
                  </a:lnTo>
                  <a:lnTo>
                    <a:pt x="516635" y="140588"/>
                  </a:lnTo>
                  <a:lnTo>
                    <a:pt x="516635" y="148589"/>
                  </a:lnTo>
                  <a:close/>
                </a:path>
                <a:path w="516890" h="233679">
                  <a:moveTo>
                    <a:pt x="381000" y="10667"/>
                  </a:moveTo>
                  <a:lnTo>
                    <a:pt x="381000" y="16510"/>
                  </a:lnTo>
                  <a:lnTo>
                    <a:pt x="375920" y="21336"/>
                  </a:lnTo>
                  <a:lnTo>
                    <a:pt x="369570" y="21336"/>
                  </a:lnTo>
                  <a:lnTo>
                    <a:pt x="363220" y="21336"/>
                  </a:lnTo>
                  <a:lnTo>
                    <a:pt x="358139" y="16510"/>
                  </a:lnTo>
                  <a:lnTo>
                    <a:pt x="358139" y="10667"/>
                  </a:lnTo>
                  <a:lnTo>
                    <a:pt x="358139" y="4825"/>
                  </a:lnTo>
                  <a:lnTo>
                    <a:pt x="363220" y="0"/>
                  </a:lnTo>
                  <a:lnTo>
                    <a:pt x="369570" y="0"/>
                  </a:lnTo>
                  <a:lnTo>
                    <a:pt x="375920" y="0"/>
                  </a:lnTo>
                  <a:lnTo>
                    <a:pt x="381000" y="4825"/>
                  </a:lnTo>
                  <a:lnTo>
                    <a:pt x="381000" y="10667"/>
                  </a:lnTo>
                  <a:close/>
                </a:path>
                <a:path w="516890" h="233679">
                  <a:moveTo>
                    <a:pt x="318515" y="103632"/>
                  </a:moveTo>
                  <a:lnTo>
                    <a:pt x="303275" y="103632"/>
                  </a:lnTo>
                </a:path>
                <a:path w="516890" h="233679">
                  <a:moveTo>
                    <a:pt x="297179" y="103632"/>
                  </a:moveTo>
                  <a:lnTo>
                    <a:pt x="280543" y="103632"/>
                  </a:lnTo>
                  <a:lnTo>
                    <a:pt x="276478" y="103504"/>
                  </a:lnTo>
                  <a:lnTo>
                    <a:pt x="273050" y="106552"/>
                  </a:lnTo>
                  <a:lnTo>
                    <a:pt x="272796" y="110616"/>
                  </a:lnTo>
                  <a:lnTo>
                    <a:pt x="272669" y="114553"/>
                  </a:lnTo>
                  <a:lnTo>
                    <a:pt x="275716" y="117983"/>
                  </a:lnTo>
                  <a:lnTo>
                    <a:pt x="279780" y="118237"/>
                  </a:lnTo>
                  <a:lnTo>
                    <a:pt x="280034" y="118237"/>
                  </a:lnTo>
                  <a:lnTo>
                    <a:pt x="280288" y="118237"/>
                  </a:lnTo>
                  <a:lnTo>
                    <a:pt x="280543" y="118237"/>
                  </a:lnTo>
                  <a:lnTo>
                    <a:pt x="358139" y="118237"/>
                  </a:lnTo>
                  <a:lnTo>
                    <a:pt x="390271" y="152526"/>
                  </a:lnTo>
                  <a:lnTo>
                    <a:pt x="392683" y="154939"/>
                  </a:lnTo>
                  <a:lnTo>
                    <a:pt x="395858" y="156337"/>
                  </a:lnTo>
                  <a:lnTo>
                    <a:pt x="399287" y="156463"/>
                  </a:lnTo>
                  <a:lnTo>
                    <a:pt x="450976" y="156590"/>
                  </a:lnTo>
                  <a:lnTo>
                    <a:pt x="433577" y="177291"/>
                  </a:lnTo>
                  <a:lnTo>
                    <a:pt x="431037" y="180466"/>
                  </a:lnTo>
                  <a:lnTo>
                    <a:pt x="431673" y="185038"/>
                  </a:lnTo>
                  <a:lnTo>
                    <a:pt x="434848" y="187451"/>
                  </a:lnTo>
                  <a:lnTo>
                    <a:pt x="437896" y="189737"/>
                  </a:lnTo>
                  <a:lnTo>
                    <a:pt x="442213" y="189357"/>
                  </a:lnTo>
                  <a:lnTo>
                    <a:pt x="444753" y="186562"/>
                  </a:lnTo>
                  <a:lnTo>
                    <a:pt x="472312" y="153924"/>
                  </a:lnTo>
                  <a:lnTo>
                    <a:pt x="472694" y="153542"/>
                  </a:lnTo>
                  <a:lnTo>
                    <a:pt x="472821" y="153288"/>
                  </a:lnTo>
                  <a:lnTo>
                    <a:pt x="473075" y="152908"/>
                  </a:lnTo>
                  <a:lnTo>
                    <a:pt x="473328" y="152526"/>
                  </a:lnTo>
                  <a:lnTo>
                    <a:pt x="473455" y="152146"/>
                  </a:lnTo>
                  <a:lnTo>
                    <a:pt x="473582" y="151891"/>
                  </a:lnTo>
                  <a:lnTo>
                    <a:pt x="473709" y="151637"/>
                  </a:lnTo>
                  <a:lnTo>
                    <a:pt x="473709" y="151257"/>
                  </a:lnTo>
                  <a:lnTo>
                    <a:pt x="473836" y="151002"/>
                  </a:lnTo>
                  <a:lnTo>
                    <a:pt x="473836" y="150749"/>
                  </a:lnTo>
                  <a:lnTo>
                    <a:pt x="473836" y="150495"/>
                  </a:lnTo>
                  <a:lnTo>
                    <a:pt x="473963" y="150240"/>
                  </a:lnTo>
                  <a:lnTo>
                    <a:pt x="473963" y="148462"/>
                  </a:lnTo>
                  <a:lnTo>
                    <a:pt x="473836" y="148082"/>
                  </a:lnTo>
                  <a:lnTo>
                    <a:pt x="473836" y="147954"/>
                  </a:lnTo>
                  <a:lnTo>
                    <a:pt x="473836" y="147700"/>
                  </a:lnTo>
                  <a:lnTo>
                    <a:pt x="473709" y="147447"/>
                  </a:lnTo>
                  <a:lnTo>
                    <a:pt x="473582" y="147192"/>
                  </a:lnTo>
                  <a:lnTo>
                    <a:pt x="473582" y="146812"/>
                  </a:lnTo>
                  <a:lnTo>
                    <a:pt x="473328" y="146430"/>
                  </a:lnTo>
                  <a:lnTo>
                    <a:pt x="473328" y="146176"/>
                  </a:lnTo>
                  <a:lnTo>
                    <a:pt x="473201" y="145923"/>
                  </a:lnTo>
                  <a:lnTo>
                    <a:pt x="472948" y="145541"/>
                  </a:lnTo>
                  <a:lnTo>
                    <a:pt x="472821" y="145287"/>
                  </a:lnTo>
                  <a:lnTo>
                    <a:pt x="472566" y="144907"/>
                  </a:lnTo>
                  <a:lnTo>
                    <a:pt x="472312" y="144652"/>
                  </a:lnTo>
                  <a:lnTo>
                    <a:pt x="471931" y="144272"/>
                  </a:lnTo>
                  <a:lnTo>
                    <a:pt x="442849" y="114553"/>
                  </a:lnTo>
                  <a:lnTo>
                    <a:pt x="440054" y="111505"/>
                  </a:lnTo>
                  <a:lnTo>
                    <a:pt x="435482" y="111251"/>
                  </a:lnTo>
                  <a:lnTo>
                    <a:pt x="432434" y="114046"/>
                  </a:lnTo>
                  <a:lnTo>
                    <a:pt x="429386" y="116712"/>
                  </a:lnTo>
                  <a:lnTo>
                    <a:pt x="429132" y="121285"/>
                  </a:lnTo>
                  <a:lnTo>
                    <a:pt x="431926" y="124333"/>
                  </a:lnTo>
                  <a:lnTo>
                    <a:pt x="432180" y="124587"/>
                  </a:lnTo>
                  <a:lnTo>
                    <a:pt x="449199" y="141986"/>
                  </a:lnTo>
                  <a:lnTo>
                    <a:pt x="400303" y="141859"/>
                  </a:lnTo>
                  <a:lnTo>
                    <a:pt x="368173" y="107569"/>
                  </a:lnTo>
                  <a:lnTo>
                    <a:pt x="365886" y="105028"/>
                  </a:lnTo>
                  <a:lnTo>
                    <a:pt x="362584" y="103632"/>
                  </a:lnTo>
                  <a:lnTo>
                    <a:pt x="359155" y="103632"/>
                  </a:lnTo>
                  <a:lnTo>
                    <a:pt x="327659" y="103632"/>
                  </a:lnTo>
                </a:path>
                <a:path w="516890" h="233679">
                  <a:moveTo>
                    <a:pt x="356615" y="93345"/>
                  </a:moveTo>
                  <a:lnTo>
                    <a:pt x="390525" y="56896"/>
                  </a:lnTo>
                  <a:lnTo>
                    <a:pt x="392810" y="54355"/>
                  </a:lnTo>
                  <a:lnTo>
                    <a:pt x="395985" y="52959"/>
                  </a:lnTo>
                  <a:lnTo>
                    <a:pt x="399414" y="52959"/>
                  </a:lnTo>
                  <a:lnTo>
                    <a:pt x="451103" y="52832"/>
                  </a:lnTo>
                  <a:lnTo>
                    <a:pt x="433577" y="31750"/>
                  </a:lnTo>
                  <a:lnTo>
                    <a:pt x="431164" y="28575"/>
                  </a:lnTo>
                  <a:lnTo>
                    <a:pt x="431673" y="23875"/>
                  </a:lnTo>
                  <a:lnTo>
                    <a:pt x="434975" y="21336"/>
                  </a:lnTo>
                  <a:lnTo>
                    <a:pt x="438023" y="19050"/>
                  </a:lnTo>
                  <a:lnTo>
                    <a:pt x="442213" y="19430"/>
                  </a:lnTo>
                  <a:lnTo>
                    <a:pt x="444880" y="22225"/>
                  </a:lnTo>
                  <a:lnTo>
                    <a:pt x="472312" y="55499"/>
                  </a:lnTo>
                  <a:lnTo>
                    <a:pt x="472694" y="55879"/>
                  </a:lnTo>
                  <a:lnTo>
                    <a:pt x="472694" y="56007"/>
                  </a:lnTo>
                  <a:lnTo>
                    <a:pt x="473075" y="56514"/>
                  </a:lnTo>
                  <a:lnTo>
                    <a:pt x="473328" y="56896"/>
                  </a:lnTo>
                  <a:lnTo>
                    <a:pt x="473455" y="57276"/>
                  </a:lnTo>
                  <a:lnTo>
                    <a:pt x="473582" y="57530"/>
                  </a:lnTo>
                  <a:lnTo>
                    <a:pt x="473709" y="57912"/>
                  </a:lnTo>
                  <a:lnTo>
                    <a:pt x="473709" y="58165"/>
                  </a:lnTo>
                  <a:lnTo>
                    <a:pt x="473836" y="58547"/>
                  </a:lnTo>
                  <a:lnTo>
                    <a:pt x="473836" y="58800"/>
                  </a:lnTo>
                  <a:lnTo>
                    <a:pt x="473963" y="59309"/>
                  </a:lnTo>
                  <a:lnTo>
                    <a:pt x="473963" y="60071"/>
                  </a:lnTo>
                  <a:lnTo>
                    <a:pt x="473963" y="61087"/>
                  </a:lnTo>
                  <a:lnTo>
                    <a:pt x="473836" y="61467"/>
                  </a:lnTo>
                  <a:lnTo>
                    <a:pt x="473836" y="61595"/>
                  </a:lnTo>
                  <a:lnTo>
                    <a:pt x="473836" y="61849"/>
                  </a:lnTo>
                  <a:lnTo>
                    <a:pt x="473709" y="62102"/>
                  </a:lnTo>
                  <a:lnTo>
                    <a:pt x="473582" y="62357"/>
                  </a:lnTo>
                  <a:lnTo>
                    <a:pt x="473582" y="62737"/>
                  </a:lnTo>
                  <a:lnTo>
                    <a:pt x="473328" y="63119"/>
                  </a:lnTo>
                  <a:lnTo>
                    <a:pt x="473328" y="63373"/>
                  </a:lnTo>
                  <a:lnTo>
                    <a:pt x="473201" y="63626"/>
                  </a:lnTo>
                  <a:lnTo>
                    <a:pt x="473075" y="63880"/>
                  </a:lnTo>
                  <a:lnTo>
                    <a:pt x="472948" y="64135"/>
                  </a:lnTo>
                  <a:lnTo>
                    <a:pt x="472566" y="64642"/>
                  </a:lnTo>
                  <a:lnTo>
                    <a:pt x="472312" y="65024"/>
                  </a:lnTo>
                  <a:lnTo>
                    <a:pt x="471931" y="65277"/>
                  </a:lnTo>
                  <a:lnTo>
                    <a:pt x="442849" y="95630"/>
                  </a:lnTo>
                  <a:lnTo>
                    <a:pt x="440181" y="98678"/>
                  </a:lnTo>
                  <a:lnTo>
                    <a:pt x="435482" y="98933"/>
                  </a:lnTo>
                  <a:lnTo>
                    <a:pt x="432434" y="96138"/>
                  </a:lnTo>
                  <a:lnTo>
                    <a:pt x="429513" y="93345"/>
                  </a:lnTo>
                  <a:lnTo>
                    <a:pt x="429259" y="88646"/>
                  </a:lnTo>
                  <a:lnTo>
                    <a:pt x="431926" y="85598"/>
                  </a:lnTo>
                  <a:lnTo>
                    <a:pt x="432180" y="85344"/>
                  </a:lnTo>
                  <a:lnTo>
                    <a:pt x="432307" y="85216"/>
                  </a:lnTo>
                  <a:lnTo>
                    <a:pt x="449199" y="67690"/>
                  </a:lnTo>
                  <a:lnTo>
                    <a:pt x="400430" y="67817"/>
                  </a:lnTo>
                  <a:lnTo>
                    <a:pt x="371728" y="99060"/>
                  </a:lnTo>
                </a:path>
                <a:path w="516890" h="233679">
                  <a:moveTo>
                    <a:pt x="254507" y="69214"/>
                  </a:moveTo>
                  <a:lnTo>
                    <a:pt x="254507" y="49784"/>
                  </a:lnTo>
                  <a:lnTo>
                    <a:pt x="254507" y="46736"/>
                  </a:lnTo>
                  <a:lnTo>
                    <a:pt x="251968" y="44196"/>
                  </a:lnTo>
                  <a:lnTo>
                    <a:pt x="248920" y="44196"/>
                  </a:lnTo>
                  <a:lnTo>
                    <a:pt x="29972" y="44196"/>
                  </a:lnTo>
                  <a:lnTo>
                    <a:pt x="26924" y="44196"/>
                  </a:lnTo>
                  <a:lnTo>
                    <a:pt x="24383" y="46736"/>
                  </a:lnTo>
                  <a:lnTo>
                    <a:pt x="24383" y="49784"/>
                  </a:lnTo>
                  <a:lnTo>
                    <a:pt x="24383" y="206248"/>
                  </a:lnTo>
                  <a:lnTo>
                    <a:pt x="24383" y="209296"/>
                  </a:lnTo>
                  <a:lnTo>
                    <a:pt x="26924" y="211836"/>
                  </a:lnTo>
                  <a:lnTo>
                    <a:pt x="29972" y="211836"/>
                  </a:lnTo>
                  <a:lnTo>
                    <a:pt x="248920" y="211836"/>
                  </a:lnTo>
                  <a:lnTo>
                    <a:pt x="251968" y="211836"/>
                  </a:lnTo>
                  <a:lnTo>
                    <a:pt x="254507" y="209296"/>
                  </a:lnTo>
                  <a:lnTo>
                    <a:pt x="254507" y="206248"/>
                  </a:lnTo>
                  <a:lnTo>
                    <a:pt x="254507" y="169799"/>
                  </a:lnTo>
                </a:path>
                <a:path w="516890" h="233679">
                  <a:moveTo>
                    <a:pt x="0" y="213360"/>
                  </a:moveTo>
                  <a:lnTo>
                    <a:pt x="0" y="227202"/>
                  </a:lnTo>
                  <a:lnTo>
                    <a:pt x="1015" y="227837"/>
                  </a:lnTo>
                  <a:lnTo>
                    <a:pt x="5460" y="231266"/>
                  </a:lnTo>
                  <a:lnTo>
                    <a:pt x="10795" y="233172"/>
                  </a:lnTo>
                  <a:lnTo>
                    <a:pt x="16382" y="233172"/>
                  </a:lnTo>
                  <a:lnTo>
                    <a:pt x="262762" y="233172"/>
                  </a:lnTo>
                  <a:lnTo>
                    <a:pt x="267461" y="233172"/>
                  </a:lnTo>
                  <a:lnTo>
                    <a:pt x="271906" y="231648"/>
                  </a:lnTo>
                  <a:lnTo>
                    <a:pt x="275589" y="228600"/>
                  </a:lnTo>
                  <a:lnTo>
                    <a:pt x="277368" y="227202"/>
                  </a:lnTo>
                  <a:lnTo>
                    <a:pt x="277368" y="213487"/>
                  </a:lnTo>
                  <a:lnTo>
                    <a:pt x="0" y="21336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1571" y="550163"/>
              <a:ext cx="289051" cy="1447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1"/>
              <a:ext cx="388620" cy="2194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183123"/>
              <a:ext cx="12192000" cy="11879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667" y="5247131"/>
              <a:ext cx="12181840" cy="1012190"/>
            </a:xfrm>
            <a:custGeom>
              <a:avLst/>
              <a:gdLst/>
              <a:ahLst/>
              <a:cxnLst/>
              <a:rect l="l" t="t" r="r" b="b"/>
              <a:pathLst>
                <a:path w="12181840" h="1012189">
                  <a:moveTo>
                    <a:pt x="12181332" y="0"/>
                  </a:moveTo>
                  <a:lnTo>
                    <a:pt x="0" y="0"/>
                  </a:lnTo>
                  <a:lnTo>
                    <a:pt x="0" y="1011936"/>
                  </a:lnTo>
                  <a:lnTo>
                    <a:pt x="12181332" y="1011936"/>
                  </a:lnTo>
                  <a:lnTo>
                    <a:pt x="12181332" y="0"/>
                  </a:lnTo>
                  <a:close/>
                </a:path>
              </a:pathLst>
            </a:custGeom>
            <a:solidFill>
              <a:srgbClr val="007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96011" y="5504179"/>
            <a:ext cx="6368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800" dirty="0">
                <a:solidFill>
                  <a:srgbClr val="FFFFFF"/>
                </a:solidFill>
                <a:latin typeface="Trebuchet MS"/>
                <a:cs typeface="Trebuchet MS"/>
              </a:rPr>
              <a:t>Mide lo correcto, no todo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36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Medir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4067302" y="381000"/>
            <a:ext cx="8124825" cy="4822190"/>
            <a:chOff x="4067302" y="381000"/>
            <a:chExt cx="8124825" cy="4822190"/>
          </a:xfrm>
        </p:grpSpPr>
        <p:sp>
          <p:nvSpPr>
            <p:cNvPr id="8" name="object 8"/>
            <p:cNvSpPr/>
            <p:nvPr/>
          </p:nvSpPr>
          <p:spPr>
            <a:xfrm>
              <a:off x="4985004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5004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6671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71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3283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3283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1454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1454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79136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279136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26084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6084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426964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426964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40867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0867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7479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7479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55650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5650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21096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21096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0280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0280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8924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68924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5063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5063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01675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1675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99846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9846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63056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63056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4476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4476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10884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10884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9259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29259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5871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5871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44042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44042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605016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7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12" y="160020"/>
                  </a:lnTo>
                  <a:lnTo>
                    <a:pt x="9512" y="153670"/>
                  </a:lnTo>
                  <a:lnTo>
                    <a:pt x="12179" y="15367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605016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58672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8672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52844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52844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3455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73455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90067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90067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88238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8238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046976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046976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02868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28688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7194804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194804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17651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176516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985004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985004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96671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96671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13283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13283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11454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1454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279136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279136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26084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26084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426964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426964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0867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40867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7479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57479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5650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55650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5721096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721096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0280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0280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868924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68924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85063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85063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01675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01675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99846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99846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63056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163056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14476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14476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310884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310884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29259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29259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45871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45871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44042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644042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6605016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7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04" y="160020"/>
                  </a:lnTo>
                  <a:lnTo>
                    <a:pt x="9004" y="153670"/>
                  </a:lnTo>
                  <a:lnTo>
                    <a:pt x="12179" y="15367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605016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58672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58672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752844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752844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73455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73455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90067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90067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8238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88238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046976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046976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02868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028688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194804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194804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17651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176516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985004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4985004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496671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496671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513283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13283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11454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11454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79136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279136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26084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26084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5426964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5426964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540867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540867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557479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557479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555650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555650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5721096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5721096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570280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570280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5868924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5868924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85063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85063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601675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601675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99846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99846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163056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163056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14476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14476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310884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6310884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629259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629259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645871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645871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644042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644042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6605016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79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31" y="160020"/>
                  </a:lnTo>
                  <a:lnTo>
                    <a:pt x="9131" y="154940"/>
                  </a:lnTo>
                  <a:lnTo>
                    <a:pt x="12179" y="15494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6605016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658672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658672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6752844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6752844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673455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673455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90067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90067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8238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688238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046976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046976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02868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028688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194804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194804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717651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7176516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4985004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4985004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496671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96671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513283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513283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511454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11454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279136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279136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26084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26084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426964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5426964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540867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540867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557479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57479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555650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555650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5721096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5721096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570280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570280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5868924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5868924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585063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585063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601675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601675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599846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599846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6163056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6163056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614476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614476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6310884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6310884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629259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629259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45871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45871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44042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44042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605016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7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08" y="152400"/>
                  </a:lnTo>
                  <a:lnTo>
                    <a:pt x="2908" y="158750"/>
                  </a:lnTo>
                  <a:lnTo>
                    <a:pt x="9258" y="158750"/>
                  </a:lnTo>
                  <a:lnTo>
                    <a:pt x="9258" y="152400"/>
                  </a:lnTo>
                  <a:lnTo>
                    <a:pt x="12179" y="15240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605016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658672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658672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6752844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6752844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673455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673455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690067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690067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88238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88238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046976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046976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702868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7028688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7194804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7194804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717651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7176516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4985004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4985004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496671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496671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513283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513283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511454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511454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5279136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5279136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526084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526084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5426964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5426964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540867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540867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557479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57479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55650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555650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5721096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5721096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570280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570280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5868924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5868924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585063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585063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01675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01675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599846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599846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6163056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6163056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614476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614476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6310884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6310884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629259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629259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645871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45871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44042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44042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605016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79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79" y="15240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605016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58672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658672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6752844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6752844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673455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673455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690067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690067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688238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688238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7046976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7046976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702868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7028688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7194804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7194804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717651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7176516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985004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985004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96671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96671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513283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513283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511454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511454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5279136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5279136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526084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526084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5426964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31" y="160020"/>
                  </a:lnTo>
                  <a:lnTo>
                    <a:pt x="9131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5426964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540867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540867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557479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557479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555650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555650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5721096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5721096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570280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570280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5868924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5868924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585063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585063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601675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601675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599846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599846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6163056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6163056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614476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614476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6310884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6310884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629259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629259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645871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645871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644042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644042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6605016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79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31" y="160020"/>
                  </a:lnTo>
                  <a:lnTo>
                    <a:pt x="9131" y="154940"/>
                  </a:lnTo>
                  <a:lnTo>
                    <a:pt x="12179" y="15494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6605016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658672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658672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6752844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6752844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673455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673455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690067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690067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688238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688238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7046976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7046976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702868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7028688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7194804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7194804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717651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7176516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98500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98500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96671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96671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513283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513283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511454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511454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527913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527913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526084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526084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542696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542696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540867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540867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557479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557479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555650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555650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572109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572109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570280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570280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586892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586892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585063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585063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601675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601675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599846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599846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616305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616305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614476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614476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631088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631088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629259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629259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645871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645871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644042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644042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660501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7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79" y="15367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660501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658672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658672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675284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675284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673455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673455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690067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690067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688238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688238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704697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7046976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702868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7028688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719480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7194804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717651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7176516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4985004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4985004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496671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496671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13283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13283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11454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11454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279136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279136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26084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26084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426964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426964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40867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40867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57479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57479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555650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55650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721096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721096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70280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70280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868924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868924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85063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85063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601675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601675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99846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99846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6163056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6163056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614476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614476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6310884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6310884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629259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629259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645871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645871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644042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644042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6605016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7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79" y="15367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6605016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658672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658672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6752844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6752844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673455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673455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690067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90067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88238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88238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7046976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7046976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702868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7028688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7194804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7194804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717651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7176516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4985004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4985004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496671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496671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513283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513283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511454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511454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279136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5279136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26084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526084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5426964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5426964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540867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540867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557479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557479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555650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555650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5721096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5721096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570280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570280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5868924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5868924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585063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585063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601675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601675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599846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599846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6163056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6163056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614476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614476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6310884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6310884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629259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629259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645871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645871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644042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644042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6605016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7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12" y="160020"/>
                  </a:lnTo>
                  <a:lnTo>
                    <a:pt x="9512" y="153670"/>
                  </a:lnTo>
                  <a:lnTo>
                    <a:pt x="12179" y="15367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6605016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658672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658672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6752844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6752844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673455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673455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690067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690067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688238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688238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7046976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7046976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702868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7028688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7194804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7194804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717651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7176516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4985004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4985004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496671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496671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513283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513283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511454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511454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5279136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5279136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526084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526084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5426964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5426964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540867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540867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557479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557479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55650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55650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5721096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721096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70280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70280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5868924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5868924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85063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585063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01675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601675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599846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599846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6163056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6163056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614476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614476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6310884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6310884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629259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629259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645871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645871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644042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644042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6605016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79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04" y="160020"/>
                  </a:lnTo>
                  <a:lnTo>
                    <a:pt x="9004" y="153670"/>
                  </a:lnTo>
                  <a:lnTo>
                    <a:pt x="12179" y="153670"/>
                  </a:lnTo>
                  <a:lnTo>
                    <a:pt x="12179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6605016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658672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658672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6752844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6752844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673455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673455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690067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690067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688238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688238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7046976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7046976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702868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7028688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7194804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7194804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717651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7176516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9144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8" name="object 6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024" y="4823205"/>
              <a:ext cx="187451" cy="286744"/>
            </a:xfrm>
            <a:prstGeom prst="rect">
              <a:avLst/>
            </a:prstGeom>
          </p:spPr>
        </p:pic>
        <p:sp>
          <p:nvSpPr>
            <p:cNvPr id="649" name="object 649"/>
            <p:cNvSpPr/>
            <p:nvPr/>
          </p:nvSpPr>
          <p:spPr>
            <a:xfrm>
              <a:off x="4299966" y="4754498"/>
              <a:ext cx="360045" cy="438784"/>
            </a:xfrm>
            <a:custGeom>
              <a:avLst/>
              <a:gdLst/>
              <a:ahLst/>
              <a:cxnLst/>
              <a:rect l="l" t="t" r="r" b="b"/>
              <a:pathLst>
                <a:path w="360045" h="438785">
                  <a:moveTo>
                    <a:pt x="227711" y="267843"/>
                  </a:moveTo>
                  <a:lnTo>
                    <a:pt x="286607" y="282765"/>
                  </a:lnTo>
                  <a:lnTo>
                    <a:pt x="341884" y="322071"/>
                  </a:lnTo>
                  <a:lnTo>
                    <a:pt x="357901" y="364728"/>
                  </a:lnTo>
                  <a:lnTo>
                    <a:pt x="359582" y="393420"/>
                  </a:lnTo>
                  <a:lnTo>
                    <a:pt x="359537" y="438531"/>
                  </a:lnTo>
                  <a:lnTo>
                    <a:pt x="0" y="438531"/>
                  </a:lnTo>
                  <a:lnTo>
                    <a:pt x="418" y="392527"/>
                  </a:lnTo>
                  <a:lnTo>
                    <a:pt x="8304" y="341143"/>
                  </a:lnTo>
                  <a:lnTo>
                    <a:pt x="40185" y="298936"/>
                  </a:lnTo>
                  <a:lnTo>
                    <a:pt x="104110" y="272619"/>
                  </a:lnTo>
                  <a:lnTo>
                    <a:pt x="129286" y="267843"/>
                  </a:lnTo>
                </a:path>
                <a:path w="360045" h="438785">
                  <a:moveTo>
                    <a:pt x="74675" y="363855"/>
                  </a:moveTo>
                  <a:lnTo>
                    <a:pt x="74675" y="424814"/>
                  </a:lnTo>
                </a:path>
                <a:path w="360045" h="438785">
                  <a:moveTo>
                    <a:pt x="278892" y="363855"/>
                  </a:moveTo>
                  <a:lnTo>
                    <a:pt x="278892" y="424814"/>
                  </a:lnTo>
                </a:path>
                <a:path w="360045" h="438785">
                  <a:moveTo>
                    <a:pt x="59562" y="285242"/>
                  </a:moveTo>
                  <a:lnTo>
                    <a:pt x="59562" y="120903"/>
                  </a:lnTo>
                  <a:lnTo>
                    <a:pt x="60098" y="102629"/>
                  </a:lnTo>
                  <a:lnTo>
                    <a:pt x="76708" y="50926"/>
                  </a:lnTo>
                  <a:lnTo>
                    <a:pt x="104092" y="21752"/>
                  </a:lnTo>
                  <a:lnTo>
                    <a:pt x="166576" y="170"/>
                  </a:lnTo>
                  <a:lnTo>
                    <a:pt x="193675" y="0"/>
                  </a:lnTo>
                  <a:lnTo>
                    <a:pt x="210579" y="2077"/>
                  </a:lnTo>
                  <a:lnTo>
                    <a:pt x="229758" y="9191"/>
                  </a:lnTo>
                  <a:lnTo>
                    <a:pt x="245913" y="25235"/>
                  </a:lnTo>
                  <a:lnTo>
                    <a:pt x="253746" y="54101"/>
                  </a:lnTo>
                  <a:lnTo>
                    <a:pt x="260764" y="54123"/>
                  </a:lnTo>
                  <a:lnTo>
                    <a:pt x="276082" y="58562"/>
                  </a:lnTo>
                  <a:lnTo>
                    <a:pt x="291089" y="73979"/>
                  </a:lnTo>
                  <a:lnTo>
                    <a:pt x="297180" y="106933"/>
                  </a:lnTo>
                  <a:lnTo>
                    <a:pt x="296291" y="289178"/>
                  </a:lnTo>
                </a:path>
                <a:path w="360045" h="438785">
                  <a:moveTo>
                    <a:pt x="176784" y="362331"/>
                  </a:moveTo>
                  <a:lnTo>
                    <a:pt x="176784" y="424814"/>
                  </a:lnTo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4435602" y="4895850"/>
              <a:ext cx="82550" cy="24765"/>
            </a:xfrm>
            <a:custGeom>
              <a:avLst/>
              <a:gdLst/>
              <a:ahLst/>
              <a:cxnLst/>
              <a:rect l="l" t="t" r="r" b="b"/>
              <a:pathLst>
                <a:path w="82550" h="24764">
                  <a:moveTo>
                    <a:pt x="24384" y="12192"/>
                  </a:moveTo>
                  <a:lnTo>
                    <a:pt x="24384" y="18923"/>
                  </a:lnTo>
                  <a:lnTo>
                    <a:pt x="18923" y="24383"/>
                  </a:lnTo>
                  <a:lnTo>
                    <a:pt x="12192" y="24383"/>
                  </a:lnTo>
                  <a:lnTo>
                    <a:pt x="5461" y="24383"/>
                  </a:lnTo>
                  <a:lnTo>
                    <a:pt x="0" y="18923"/>
                  </a:lnTo>
                  <a:lnTo>
                    <a:pt x="0" y="12192"/>
                  </a:lnTo>
                  <a:lnTo>
                    <a:pt x="0" y="5461"/>
                  </a:lnTo>
                  <a:lnTo>
                    <a:pt x="5461" y="0"/>
                  </a:lnTo>
                  <a:lnTo>
                    <a:pt x="12192" y="0"/>
                  </a:lnTo>
                  <a:lnTo>
                    <a:pt x="18923" y="0"/>
                  </a:lnTo>
                  <a:lnTo>
                    <a:pt x="24384" y="5461"/>
                  </a:lnTo>
                  <a:lnTo>
                    <a:pt x="24384" y="12192"/>
                  </a:lnTo>
                  <a:close/>
                </a:path>
                <a:path w="82550" h="24764">
                  <a:moveTo>
                    <a:pt x="82296" y="12192"/>
                  </a:moveTo>
                  <a:lnTo>
                    <a:pt x="82296" y="18923"/>
                  </a:lnTo>
                  <a:lnTo>
                    <a:pt x="76835" y="24383"/>
                  </a:lnTo>
                  <a:lnTo>
                    <a:pt x="70103" y="24383"/>
                  </a:lnTo>
                  <a:lnTo>
                    <a:pt x="63373" y="24383"/>
                  </a:lnTo>
                  <a:lnTo>
                    <a:pt x="57912" y="18923"/>
                  </a:lnTo>
                  <a:lnTo>
                    <a:pt x="57912" y="12192"/>
                  </a:lnTo>
                  <a:lnTo>
                    <a:pt x="57912" y="5461"/>
                  </a:lnTo>
                  <a:lnTo>
                    <a:pt x="63373" y="0"/>
                  </a:lnTo>
                  <a:lnTo>
                    <a:pt x="70103" y="0"/>
                  </a:lnTo>
                  <a:lnTo>
                    <a:pt x="76835" y="0"/>
                  </a:lnTo>
                  <a:lnTo>
                    <a:pt x="82296" y="5461"/>
                  </a:lnTo>
                  <a:lnTo>
                    <a:pt x="82296" y="12192"/>
                  </a:lnTo>
                  <a:close/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4379214" y="4848605"/>
              <a:ext cx="127000" cy="314325"/>
            </a:xfrm>
            <a:custGeom>
              <a:avLst/>
              <a:gdLst/>
              <a:ahLst/>
              <a:cxnLst/>
              <a:rect l="l" t="t" r="r" b="b"/>
              <a:pathLst>
                <a:path w="127000" h="314325">
                  <a:moveTo>
                    <a:pt x="103632" y="2413"/>
                  </a:moveTo>
                  <a:lnTo>
                    <a:pt x="97000" y="4232"/>
                  </a:lnTo>
                  <a:lnTo>
                    <a:pt x="79724" y="7064"/>
                  </a:lnTo>
                  <a:lnTo>
                    <a:pt x="55733" y="6967"/>
                  </a:lnTo>
                  <a:lnTo>
                    <a:pt x="28956" y="0"/>
                  </a:lnTo>
                </a:path>
                <a:path w="127000" h="314325">
                  <a:moveTo>
                    <a:pt x="0" y="74676"/>
                  </a:moveTo>
                  <a:lnTo>
                    <a:pt x="7066" y="70943"/>
                  </a:lnTo>
                  <a:lnTo>
                    <a:pt x="13763" y="66627"/>
                  </a:lnTo>
                  <a:lnTo>
                    <a:pt x="20056" y="61763"/>
                  </a:lnTo>
                  <a:lnTo>
                    <a:pt x="25908" y="56388"/>
                  </a:lnTo>
                </a:path>
                <a:path w="127000" h="314325">
                  <a:moveTo>
                    <a:pt x="68580" y="181356"/>
                  </a:moveTo>
                  <a:lnTo>
                    <a:pt x="82861" y="185832"/>
                  </a:lnTo>
                  <a:lnTo>
                    <a:pt x="97488" y="187452"/>
                  </a:lnTo>
                  <a:lnTo>
                    <a:pt x="112139" y="186213"/>
                  </a:lnTo>
                  <a:lnTo>
                    <a:pt x="126491" y="182118"/>
                  </a:lnTo>
                </a:path>
                <a:path w="127000" h="314325">
                  <a:moveTo>
                    <a:pt x="73151" y="299466"/>
                  </a:moveTo>
                  <a:lnTo>
                    <a:pt x="73151" y="307467"/>
                  </a:lnTo>
                  <a:lnTo>
                    <a:pt x="66675" y="313944"/>
                  </a:lnTo>
                  <a:lnTo>
                    <a:pt x="58674" y="313944"/>
                  </a:lnTo>
                  <a:lnTo>
                    <a:pt x="50673" y="313944"/>
                  </a:lnTo>
                  <a:lnTo>
                    <a:pt x="44196" y="307467"/>
                  </a:lnTo>
                  <a:lnTo>
                    <a:pt x="44196" y="299466"/>
                  </a:lnTo>
                  <a:lnTo>
                    <a:pt x="44196" y="291465"/>
                  </a:lnTo>
                  <a:lnTo>
                    <a:pt x="50673" y="284988"/>
                  </a:lnTo>
                  <a:lnTo>
                    <a:pt x="58674" y="284988"/>
                  </a:lnTo>
                  <a:lnTo>
                    <a:pt x="66675" y="284988"/>
                  </a:lnTo>
                  <a:lnTo>
                    <a:pt x="73151" y="291465"/>
                  </a:lnTo>
                  <a:lnTo>
                    <a:pt x="73151" y="299466"/>
                  </a:lnTo>
                  <a:close/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4423410" y="4804409"/>
              <a:ext cx="53340" cy="13970"/>
            </a:xfrm>
            <a:custGeom>
              <a:avLst/>
              <a:gdLst/>
              <a:ahLst/>
              <a:cxnLst/>
              <a:rect l="l" t="t" r="r" b="b"/>
              <a:pathLst>
                <a:path w="53339" h="13970">
                  <a:moveTo>
                    <a:pt x="0" y="0"/>
                  </a:moveTo>
                  <a:lnTo>
                    <a:pt x="12799" y="5447"/>
                  </a:lnTo>
                  <a:lnTo>
                    <a:pt x="26003" y="9572"/>
                  </a:lnTo>
                  <a:lnTo>
                    <a:pt x="39540" y="12340"/>
                  </a:lnTo>
                  <a:lnTo>
                    <a:pt x="53339" y="13715"/>
                  </a:lnTo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4077462" y="5193029"/>
              <a:ext cx="4039235" cy="0"/>
            </a:xfrm>
            <a:custGeom>
              <a:avLst/>
              <a:gdLst/>
              <a:ahLst/>
              <a:cxnLst/>
              <a:rect l="l" t="t" r="r" b="b"/>
              <a:pathLst>
                <a:path w="4039234">
                  <a:moveTo>
                    <a:pt x="0" y="0"/>
                  </a:moveTo>
                  <a:lnTo>
                    <a:pt x="4039108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0146792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28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5" name="object 655"/>
          <p:cNvSpPr txBox="1"/>
          <p:nvPr/>
        </p:nvSpPr>
        <p:spPr>
          <a:xfrm>
            <a:off x="4553585" y="1143000"/>
            <a:ext cx="30848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55" dirty="0">
                <a:solidFill>
                  <a:srgbClr val="FFFFFF"/>
                </a:solidFill>
                <a:latin typeface="Trebuchet MS"/>
                <a:cs typeface="Trebuchet MS"/>
              </a:rPr>
              <a:t>Cantidad de clavos manufacturados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56" name="object 656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Mecanismos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657" name="object 657"/>
          <p:cNvGrpSpPr/>
          <p:nvPr/>
        </p:nvGrpSpPr>
        <p:grpSpPr>
          <a:xfrm>
            <a:off x="10253471" y="492251"/>
            <a:ext cx="556260" cy="239395"/>
            <a:chOff x="10253471" y="492251"/>
            <a:chExt cx="556260" cy="239395"/>
          </a:xfrm>
        </p:grpSpPr>
        <p:sp>
          <p:nvSpPr>
            <p:cNvPr id="658" name="object 658"/>
            <p:cNvSpPr/>
            <p:nvPr/>
          </p:nvSpPr>
          <p:spPr>
            <a:xfrm>
              <a:off x="10558271" y="505967"/>
              <a:ext cx="248920" cy="140335"/>
            </a:xfrm>
            <a:custGeom>
              <a:avLst/>
              <a:gdLst/>
              <a:ahLst/>
              <a:cxnLst/>
              <a:rect l="l" t="t" r="r" b="b"/>
              <a:pathLst>
                <a:path w="248920" h="140334">
                  <a:moveTo>
                    <a:pt x="178307" y="73152"/>
                  </a:moveTo>
                  <a:lnTo>
                    <a:pt x="222884" y="73152"/>
                  </a:lnTo>
                  <a:lnTo>
                    <a:pt x="232820" y="75783"/>
                  </a:lnTo>
                  <a:lnTo>
                    <a:pt x="240934" y="82962"/>
                  </a:lnTo>
                  <a:lnTo>
                    <a:pt x="246405" y="93618"/>
                  </a:lnTo>
                  <a:lnTo>
                    <a:pt x="248411" y="106680"/>
                  </a:lnTo>
                  <a:lnTo>
                    <a:pt x="246405" y="119741"/>
                  </a:lnTo>
                  <a:lnTo>
                    <a:pt x="240934" y="130397"/>
                  </a:lnTo>
                  <a:lnTo>
                    <a:pt x="232820" y="137576"/>
                  </a:lnTo>
                  <a:lnTo>
                    <a:pt x="222884" y="140208"/>
                  </a:lnTo>
                  <a:lnTo>
                    <a:pt x="213613" y="140208"/>
                  </a:lnTo>
                </a:path>
                <a:path w="248920" h="140334">
                  <a:moveTo>
                    <a:pt x="54863" y="0"/>
                  </a:moveTo>
                  <a:lnTo>
                    <a:pt x="28194" y="0"/>
                  </a:lnTo>
                  <a:lnTo>
                    <a:pt x="17252" y="2875"/>
                  </a:lnTo>
                  <a:lnTo>
                    <a:pt x="8286" y="10715"/>
                  </a:lnTo>
                  <a:lnTo>
                    <a:pt x="2226" y="22342"/>
                  </a:lnTo>
                  <a:lnTo>
                    <a:pt x="0" y="36576"/>
                  </a:lnTo>
                  <a:lnTo>
                    <a:pt x="2228" y="50809"/>
                  </a:lnTo>
                  <a:lnTo>
                    <a:pt x="8302" y="62436"/>
                  </a:lnTo>
                  <a:lnTo>
                    <a:pt x="17305" y="70276"/>
                  </a:lnTo>
                  <a:lnTo>
                    <a:pt x="28321" y="73152"/>
                  </a:lnTo>
                  <a:lnTo>
                    <a:pt x="45974" y="73152"/>
                  </a:lnTo>
                </a:path>
              </a:pathLst>
            </a:custGeom>
            <a:ln w="609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0256519" y="495299"/>
              <a:ext cx="516890" cy="233679"/>
            </a:xfrm>
            <a:custGeom>
              <a:avLst/>
              <a:gdLst/>
              <a:ahLst/>
              <a:cxnLst/>
              <a:rect l="l" t="t" r="r" b="b"/>
              <a:pathLst>
                <a:path w="516890" h="233679">
                  <a:moveTo>
                    <a:pt x="516635" y="148589"/>
                  </a:moveTo>
                  <a:lnTo>
                    <a:pt x="516635" y="156590"/>
                  </a:lnTo>
                  <a:lnTo>
                    <a:pt x="510539" y="163067"/>
                  </a:lnTo>
                  <a:lnTo>
                    <a:pt x="502920" y="163067"/>
                  </a:lnTo>
                  <a:lnTo>
                    <a:pt x="495300" y="163067"/>
                  </a:lnTo>
                  <a:lnTo>
                    <a:pt x="489203" y="156590"/>
                  </a:lnTo>
                  <a:lnTo>
                    <a:pt x="489203" y="148589"/>
                  </a:lnTo>
                  <a:lnTo>
                    <a:pt x="489203" y="140588"/>
                  </a:lnTo>
                  <a:lnTo>
                    <a:pt x="495300" y="134112"/>
                  </a:lnTo>
                  <a:lnTo>
                    <a:pt x="502920" y="134112"/>
                  </a:lnTo>
                  <a:lnTo>
                    <a:pt x="510539" y="134112"/>
                  </a:lnTo>
                  <a:lnTo>
                    <a:pt x="516635" y="140588"/>
                  </a:lnTo>
                  <a:lnTo>
                    <a:pt x="516635" y="148589"/>
                  </a:lnTo>
                  <a:close/>
                </a:path>
                <a:path w="516890" h="233679">
                  <a:moveTo>
                    <a:pt x="381000" y="10667"/>
                  </a:moveTo>
                  <a:lnTo>
                    <a:pt x="381000" y="16510"/>
                  </a:lnTo>
                  <a:lnTo>
                    <a:pt x="375920" y="21336"/>
                  </a:lnTo>
                  <a:lnTo>
                    <a:pt x="369570" y="21336"/>
                  </a:lnTo>
                  <a:lnTo>
                    <a:pt x="363220" y="21336"/>
                  </a:lnTo>
                  <a:lnTo>
                    <a:pt x="358139" y="16510"/>
                  </a:lnTo>
                  <a:lnTo>
                    <a:pt x="358139" y="10667"/>
                  </a:lnTo>
                  <a:lnTo>
                    <a:pt x="358139" y="4825"/>
                  </a:lnTo>
                  <a:lnTo>
                    <a:pt x="363220" y="0"/>
                  </a:lnTo>
                  <a:lnTo>
                    <a:pt x="369570" y="0"/>
                  </a:lnTo>
                  <a:lnTo>
                    <a:pt x="375920" y="0"/>
                  </a:lnTo>
                  <a:lnTo>
                    <a:pt x="381000" y="4825"/>
                  </a:lnTo>
                  <a:lnTo>
                    <a:pt x="381000" y="10667"/>
                  </a:lnTo>
                  <a:close/>
                </a:path>
                <a:path w="516890" h="233679">
                  <a:moveTo>
                    <a:pt x="318515" y="103632"/>
                  </a:moveTo>
                  <a:lnTo>
                    <a:pt x="303275" y="103632"/>
                  </a:lnTo>
                </a:path>
                <a:path w="516890" h="233679">
                  <a:moveTo>
                    <a:pt x="297179" y="103632"/>
                  </a:moveTo>
                  <a:lnTo>
                    <a:pt x="280543" y="103632"/>
                  </a:lnTo>
                  <a:lnTo>
                    <a:pt x="276478" y="103504"/>
                  </a:lnTo>
                  <a:lnTo>
                    <a:pt x="273050" y="106552"/>
                  </a:lnTo>
                  <a:lnTo>
                    <a:pt x="272796" y="110616"/>
                  </a:lnTo>
                  <a:lnTo>
                    <a:pt x="272669" y="114553"/>
                  </a:lnTo>
                  <a:lnTo>
                    <a:pt x="275716" y="117983"/>
                  </a:lnTo>
                  <a:lnTo>
                    <a:pt x="279780" y="118237"/>
                  </a:lnTo>
                  <a:lnTo>
                    <a:pt x="280034" y="118237"/>
                  </a:lnTo>
                  <a:lnTo>
                    <a:pt x="280288" y="118237"/>
                  </a:lnTo>
                  <a:lnTo>
                    <a:pt x="280543" y="118237"/>
                  </a:lnTo>
                  <a:lnTo>
                    <a:pt x="358139" y="118237"/>
                  </a:lnTo>
                  <a:lnTo>
                    <a:pt x="390271" y="152526"/>
                  </a:lnTo>
                  <a:lnTo>
                    <a:pt x="392683" y="154939"/>
                  </a:lnTo>
                  <a:lnTo>
                    <a:pt x="395858" y="156337"/>
                  </a:lnTo>
                  <a:lnTo>
                    <a:pt x="399287" y="156463"/>
                  </a:lnTo>
                  <a:lnTo>
                    <a:pt x="450976" y="156590"/>
                  </a:lnTo>
                  <a:lnTo>
                    <a:pt x="433577" y="177291"/>
                  </a:lnTo>
                  <a:lnTo>
                    <a:pt x="431037" y="180466"/>
                  </a:lnTo>
                  <a:lnTo>
                    <a:pt x="431673" y="185038"/>
                  </a:lnTo>
                  <a:lnTo>
                    <a:pt x="434848" y="187451"/>
                  </a:lnTo>
                  <a:lnTo>
                    <a:pt x="437896" y="189737"/>
                  </a:lnTo>
                  <a:lnTo>
                    <a:pt x="442213" y="189357"/>
                  </a:lnTo>
                  <a:lnTo>
                    <a:pt x="444753" y="186562"/>
                  </a:lnTo>
                  <a:lnTo>
                    <a:pt x="472312" y="153924"/>
                  </a:lnTo>
                  <a:lnTo>
                    <a:pt x="472694" y="153542"/>
                  </a:lnTo>
                  <a:lnTo>
                    <a:pt x="472821" y="153288"/>
                  </a:lnTo>
                  <a:lnTo>
                    <a:pt x="473075" y="152908"/>
                  </a:lnTo>
                  <a:lnTo>
                    <a:pt x="473328" y="152526"/>
                  </a:lnTo>
                  <a:lnTo>
                    <a:pt x="473455" y="152146"/>
                  </a:lnTo>
                  <a:lnTo>
                    <a:pt x="473582" y="151891"/>
                  </a:lnTo>
                  <a:lnTo>
                    <a:pt x="473709" y="151637"/>
                  </a:lnTo>
                  <a:lnTo>
                    <a:pt x="473709" y="151257"/>
                  </a:lnTo>
                  <a:lnTo>
                    <a:pt x="473836" y="151002"/>
                  </a:lnTo>
                  <a:lnTo>
                    <a:pt x="473836" y="150749"/>
                  </a:lnTo>
                  <a:lnTo>
                    <a:pt x="473836" y="150495"/>
                  </a:lnTo>
                  <a:lnTo>
                    <a:pt x="473963" y="150240"/>
                  </a:lnTo>
                  <a:lnTo>
                    <a:pt x="473963" y="148462"/>
                  </a:lnTo>
                  <a:lnTo>
                    <a:pt x="473836" y="148082"/>
                  </a:lnTo>
                  <a:lnTo>
                    <a:pt x="473836" y="147954"/>
                  </a:lnTo>
                  <a:lnTo>
                    <a:pt x="473836" y="147700"/>
                  </a:lnTo>
                  <a:lnTo>
                    <a:pt x="473709" y="147447"/>
                  </a:lnTo>
                  <a:lnTo>
                    <a:pt x="473582" y="147192"/>
                  </a:lnTo>
                  <a:lnTo>
                    <a:pt x="473582" y="146812"/>
                  </a:lnTo>
                  <a:lnTo>
                    <a:pt x="473328" y="146430"/>
                  </a:lnTo>
                  <a:lnTo>
                    <a:pt x="473328" y="146176"/>
                  </a:lnTo>
                  <a:lnTo>
                    <a:pt x="473201" y="145923"/>
                  </a:lnTo>
                  <a:lnTo>
                    <a:pt x="472948" y="145541"/>
                  </a:lnTo>
                  <a:lnTo>
                    <a:pt x="472821" y="145287"/>
                  </a:lnTo>
                  <a:lnTo>
                    <a:pt x="472566" y="144907"/>
                  </a:lnTo>
                  <a:lnTo>
                    <a:pt x="472312" y="144652"/>
                  </a:lnTo>
                  <a:lnTo>
                    <a:pt x="471931" y="144272"/>
                  </a:lnTo>
                  <a:lnTo>
                    <a:pt x="442849" y="114553"/>
                  </a:lnTo>
                  <a:lnTo>
                    <a:pt x="440054" y="111505"/>
                  </a:lnTo>
                  <a:lnTo>
                    <a:pt x="435482" y="111251"/>
                  </a:lnTo>
                  <a:lnTo>
                    <a:pt x="432434" y="114046"/>
                  </a:lnTo>
                  <a:lnTo>
                    <a:pt x="429386" y="116712"/>
                  </a:lnTo>
                  <a:lnTo>
                    <a:pt x="429132" y="121285"/>
                  </a:lnTo>
                  <a:lnTo>
                    <a:pt x="431926" y="124333"/>
                  </a:lnTo>
                  <a:lnTo>
                    <a:pt x="432180" y="124587"/>
                  </a:lnTo>
                  <a:lnTo>
                    <a:pt x="449199" y="141986"/>
                  </a:lnTo>
                  <a:lnTo>
                    <a:pt x="400303" y="141859"/>
                  </a:lnTo>
                  <a:lnTo>
                    <a:pt x="368173" y="107569"/>
                  </a:lnTo>
                  <a:lnTo>
                    <a:pt x="365886" y="105028"/>
                  </a:lnTo>
                  <a:lnTo>
                    <a:pt x="362584" y="103632"/>
                  </a:lnTo>
                  <a:lnTo>
                    <a:pt x="359155" y="103632"/>
                  </a:lnTo>
                  <a:lnTo>
                    <a:pt x="327659" y="103632"/>
                  </a:lnTo>
                </a:path>
                <a:path w="516890" h="233679">
                  <a:moveTo>
                    <a:pt x="356615" y="93345"/>
                  </a:moveTo>
                  <a:lnTo>
                    <a:pt x="390525" y="56896"/>
                  </a:lnTo>
                  <a:lnTo>
                    <a:pt x="392810" y="54355"/>
                  </a:lnTo>
                  <a:lnTo>
                    <a:pt x="395985" y="52959"/>
                  </a:lnTo>
                  <a:lnTo>
                    <a:pt x="399414" y="52959"/>
                  </a:lnTo>
                  <a:lnTo>
                    <a:pt x="451103" y="52832"/>
                  </a:lnTo>
                  <a:lnTo>
                    <a:pt x="433577" y="31750"/>
                  </a:lnTo>
                  <a:lnTo>
                    <a:pt x="431164" y="28575"/>
                  </a:lnTo>
                  <a:lnTo>
                    <a:pt x="431673" y="23875"/>
                  </a:lnTo>
                  <a:lnTo>
                    <a:pt x="434975" y="21336"/>
                  </a:lnTo>
                  <a:lnTo>
                    <a:pt x="438023" y="19050"/>
                  </a:lnTo>
                  <a:lnTo>
                    <a:pt x="442213" y="19430"/>
                  </a:lnTo>
                  <a:lnTo>
                    <a:pt x="444880" y="22225"/>
                  </a:lnTo>
                  <a:lnTo>
                    <a:pt x="472312" y="55499"/>
                  </a:lnTo>
                  <a:lnTo>
                    <a:pt x="472694" y="55879"/>
                  </a:lnTo>
                  <a:lnTo>
                    <a:pt x="472694" y="56007"/>
                  </a:lnTo>
                  <a:lnTo>
                    <a:pt x="473075" y="56514"/>
                  </a:lnTo>
                  <a:lnTo>
                    <a:pt x="473328" y="56896"/>
                  </a:lnTo>
                  <a:lnTo>
                    <a:pt x="473455" y="57276"/>
                  </a:lnTo>
                  <a:lnTo>
                    <a:pt x="473582" y="57530"/>
                  </a:lnTo>
                  <a:lnTo>
                    <a:pt x="473709" y="57912"/>
                  </a:lnTo>
                  <a:lnTo>
                    <a:pt x="473709" y="58165"/>
                  </a:lnTo>
                  <a:lnTo>
                    <a:pt x="473836" y="58547"/>
                  </a:lnTo>
                  <a:lnTo>
                    <a:pt x="473836" y="58800"/>
                  </a:lnTo>
                  <a:lnTo>
                    <a:pt x="473963" y="59309"/>
                  </a:lnTo>
                  <a:lnTo>
                    <a:pt x="473963" y="60071"/>
                  </a:lnTo>
                  <a:lnTo>
                    <a:pt x="473963" y="61087"/>
                  </a:lnTo>
                  <a:lnTo>
                    <a:pt x="473836" y="61467"/>
                  </a:lnTo>
                  <a:lnTo>
                    <a:pt x="473836" y="61595"/>
                  </a:lnTo>
                  <a:lnTo>
                    <a:pt x="473836" y="61849"/>
                  </a:lnTo>
                  <a:lnTo>
                    <a:pt x="473709" y="62102"/>
                  </a:lnTo>
                  <a:lnTo>
                    <a:pt x="473582" y="62357"/>
                  </a:lnTo>
                  <a:lnTo>
                    <a:pt x="473582" y="62737"/>
                  </a:lnTo>
                  <a:lnTo>
                    <a:pt x="473328" y="63119"/>
                  </a:lnTo>
                  <a:lnTo>
                    <a:pt x="473328" y="63373"/>
                  </a:lnTo>
                  <a:lnTo>
                    <a:pt x="473201" y="63626"/>
                  </a:lnTo>
                  <a:lnTo>
                    <a:pt x="473075" y="63880"/>
                  </a:lnTo>
                  <a:lnTo>
                    <a:pt x="472948" y="64135"/>
                  </a:lnTo>
                  <a:lnTo>
                    <a:pt x="472566" y="64642"/>
                  </a:lnTo>
                  <a:lnTo>
                    <a:pt x="472312" y="65024"/>
                  </a:lnTo>
                  <a:lnTo>
                    <a:pt x="471931" y="65277"/>
                  </a:lnTo>
                  <a:lnTo>
                    <a:pt x="442849" y="95630"/>
                  </a:lnTo>
                  <a:lnTo>
                    <a:pt x="440181" y="98678"/>
                  </a:lnTo>
                  <a:lnTo>
                    <a:pt x="435482" y="98933"/>
                  </a:lnTo>
                  <a:lnTo>
                    <a:pt x="432434" y="96138"/>
                  </a:lnTo>
                  <a:lnTo>
                    <a:pt x="429513" y="93345"/>
                  </a:lnTo>
                  <a:lnTo>
                    <a:pt x="429259" y="88646"/>
                  </a:lnTo>
                  <a:lnTo>
                    <a:pt x="431926" y="85598"/>
                  </a:lnTo>
                  <a:lnTo>
                    <a:pt x="432180" y="85344"/>
                  </a:lnTo>
                  <a:lnTo>
                    <a:pt x="432307" y="85216"/>
                  </a:lnTo>
                  <a:lnTo>
                    <a:pt x="449199" y="67690"/>
                  </a:lnTo>
                  <a:lnTo>
                    <a:pt x="400430" y="67817"/>
                  </a:lnTo>
                  <a:lnTo>
                    <a:pt x="371728" y="99060"/>
                  </a:lnTo>
                </a:path>
                <a:path w="516890" h="233679">
                  <a:moveTo>
                    <a:pt x="254507" y="69214"/>
                  </a:moveTo>
                  <a:lnTo>
                    <a:pt x="254507" y="49784"/>
                  </a:lnTo>
                  <a:lnTo>
                    <a:pt x="254507" y="46736"/>
                  </a:lnTo>
                  <a:lnTo>
                    <a:pt x="251968" y="44196"/>
                  </a:lnTo>
                  <a:lnTo>
                    <a:pt x="248920" y="44196"/>
                  </a:lnTo>
                  <a:lnTo>
                    <a:pt x="29972" y="44196"/>
                  </a:lnTo>
                  <a:lnTo>
                    <a:pt x="26924" y="44196"/>
                  </a:lnTo>
                  <a:lnTo>
                    <a:pt x="24383" y="46736"/>
                  </a:lnTo>
                  <a:lnTo>
                    <a:pt x="24383" y="49784"/>
                  </a:lnTo>
                  <a:lnTo>
                    <a:pt x="24383" y="206248"/>
                  </a:lnTo>
                  <a:lnTo>
                    <a:pt x="24383" y="209296"/>
                  </a:lnTo>
                  <a:lnTo>
                    <a:pt x="26924" y="211836"/>
                  </a:lnTo>
                  <a:lnTo>
                    <a:pt x="29972" y="211836"/>
                  </a:lnTo>
                  <a:lnTo>
                    <a:pt x="248920" y="211836"/>
                  </a:lnTo>
                  <a:lnTo>
                    <a:pt x="251968" y="211836"/>
                  </a:lnTo>
                  <a:lnTo>
                    <a:pt x="254507" y="209296"/>
                  </a:lnTo>
                  <a:lnTo>
                    <a:pt x="254507" y="206248"/>
                  </a:lnTo>
                  <a:lnTo>
                    <a:pt x="254507" y="169799"/>
                  </a:lnTo>
                </a:path>
                <a:path w="516890" h="233679">
                  <a:moveTo>
                    <a:pt x="0" y="213360"/>
                  </a:moveTo>
                  <a:lnTo>
                    <a:pt x="0" y="227202"/>
                  </a:lnTo>
                  <a:lnTo>
                    <a:pt x="1015" y="227837"/>
                  </a:lnTo>
                  <a:lnTo>
                    <a:pt x="5460" y="231266"/>
                  </a:lnTo>
                  <a:lnTo>
                    <a:pt x="10795" y="233172"/>
                  </a:lnTo>
                  <a:lnTo>
                    <a:pt x="16382" y="233172"/>
                  </a:lnTo>
                  <a:lnTo>
                    <a:pt x="262762" y="233172"/>
                  </a:lnTo>
                  <a:lnTo>
                    <a:pt x="267461" y="233172"/>
                  </a:lnTo>
                  <a:lnTo>
                    <a:pt x="271906" y="231648"/>
                  </a:lnTo>
                  <a:lnTo>
                    <a:pt x="275589" y="228600"/>
                  </a:lnTo>
                  <a:lnTo>
                    <a:pt x="277368" y="227202"/>
                  </a:lnTo>
                  <a:lnTo>
                    <a:pt x="277368" y="213487"/>
                  </a:lnTo>
                  <a:lnTo>
                    <a:pt x="0" y="21336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0" name="object 66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1571" y="550163"/>
              <a:ext cx="289051" cy="144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36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-10" dirty="0" err="1"/>
              <a:t>Medir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903477" y="381000"/>
            <a:ext cx="11289030" cy="4822190"/>
            <a:chOff x="903477" y="381000"/>
            <a:chExt cx="11289030" cy="4822190"/>
          </a:xfrm>
        </p:grpSpPr>
        <p:sp>
          <p:nvSpPr>
            <p:cNvPr id="8" name="object 8"/>
            <p:cNvSpPr/>
            <p:nvPr/>
          </p:nvSpPr>
          <p:spPr>
            <a:xfrm>
              <a:off x="1965960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5960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47672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47672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13788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13788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95500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95500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6009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60091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180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180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07920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07919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89631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9631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555748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555748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7460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37460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70205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702051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8376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8376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49880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49879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31592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31592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97708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97707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79420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79420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4401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44011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2572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2572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4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91840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291839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3551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73551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39668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39667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21379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21379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8597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8597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56768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67683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733800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33800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15511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15511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81628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881627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63339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863339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3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3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27932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27932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0964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09644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75760" y="48475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75760" y="4847844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157472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3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57472" y="4843271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3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3"/>
                  </a:lnTo>
                </a:path>
                <a:path w="48895" h="9525">
                  <a:moveTo>
                    <a:pt x="0" y="1523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3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3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965960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965960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47672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947672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113788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13788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95500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095500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26009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60091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4180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4180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407920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407919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389631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89631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55748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55748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37460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37460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70205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702051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68376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68376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849880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849879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831592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831592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97708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97707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979420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79420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14401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144011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12572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12572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91840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291839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73551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73551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439668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439667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21379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21379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58597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58597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56768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567683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33800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33800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15511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15511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81628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881627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863339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863339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4027932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4027932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400964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009644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175760" y="4540250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175760" y="4539996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57472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157472" y="4536947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965960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965960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947672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947672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13788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113788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095500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095500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26009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260091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4180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4180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07920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07919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389631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389631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555748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555748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537460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537460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70205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702051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68376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68376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9880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9879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31592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31592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997708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997707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979420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979420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314401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3144011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312572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312572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3291840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3291839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3273551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3273551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3439668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3439667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3421379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3421379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358597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58597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6768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567683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3733800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3733800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3715511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3715511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3881628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3881627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3863339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863339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4027932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4027932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400964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4009644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4175760" y="42316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4175760" y="423214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4157472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4157472" y="4229100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20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965960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965960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947672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947672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113788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113788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095500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095500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26009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260091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24180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24180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407920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08" y="152400"/>
                  </a:lnTo>
                  <a:lnTo>
                    <a:pt x="2908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407919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89631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389631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5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555748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555748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537460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537460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70205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08" y="152400"/>
                  </a:lnTo>
                  <a:lnTo>
                    <a:pt x="2908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702051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68376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68376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849880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849879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831592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831592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997708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08" y="152400"/>
                  </a:lnTo>
                  <a:lnTo>
                    <a:pt x="2908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997707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979420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979420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314401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3144011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312572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312572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3291840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3291839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3273551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3273551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3439668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3439667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3421379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3421379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358597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358597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356768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3567683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3733800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3733800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3715511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3715511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3881628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3881627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3863339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3863339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1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4027932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4027932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400964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4009644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4175760" y="392556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921" y="152400"/>
                  </a:lnTo>
                  <a:lnTo>
                    <a:pt x="2921" y="158750"/>
                  </a:lnTo>
                  <a:lnTo>
                    <a:pt x="9271" y="158750"/>
                  </a:lnTo>
                  <a:lnTo>
                    <a:pt x="9271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175760" y="3925823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5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4157472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4157472" y="3921252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1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1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1965960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1965960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1947672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1947672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113788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113788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095500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095500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26009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260091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24180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24180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07920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07919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389631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389631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555748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555748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537460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537460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70205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702051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68376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68376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849880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849879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831592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831592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997708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997707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979420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979420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14401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144011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12572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12572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291840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291839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273551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273551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439668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439667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421379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3421379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358597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358597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356768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3567683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3733800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29" y="152400"/>
                  </a:lnTo>
                  <a:lnTo>
                    <a:pt x="3429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3733800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3715511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3715511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3881628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3881627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12192" y="152400"/>
                  </a:lnTo>
                  <a:lnTo>
                    <a:pt x="6096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3863339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3863339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027932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027932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00964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009644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175760" y="3618229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416" y="152400"/>
                  </a:lnTo>
                  <a:lnTo>
                    <a:pt x="3416" y="158750"/>
                  </a:lnTo>
                  <a:lnTo>
                    <a:pt x="8763" y="158750"/>
                  </a:lnTo>
                  <a:lnTo>
                    <a:pt x="8763" y="152400"/>
                  </a:lnTo>
                  <a:lnTo>
                    <a:pt x="12192" y="15240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175760" y="3617976"/>
              <a:ext cx="12700" cy="158750"/>
            </a:xfrm>
            <a:custGeom>
              <a:avLst/>
              <a:gdLst/>
              <a:ahLst/>
              <a:cxnLst/>
              <a:rect l="l" t="t" r="r" b="b"/>
              <a:pathLst>
                <a:path w="12700" h="158750">
                  <a:moveTo>
                    <a:pt x="12191" y="0"/>
                  </a:moveTo>
                  <a:lnTo>
                    <a:pt x="12191" y="152400"/>
                  </a:lnTo>
                  <a:lnTo>
                    <a:pt x="6095" y="158496"/>
                  </a:lnTo>
                  <a:lnTo>
                    <a:pt x="0" y="152400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157472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157472" y="3613404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1965960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31" y="160020"/>
                  </a:lnTo>
                  <a:lnTo>
                    <a:pt x="9131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1965960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1947672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1947672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113788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113788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095500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095500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26009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260091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24180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24180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407920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407919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389631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389631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555748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31" y="160020"/>
                  </a:lnTo>
                  <a:lnTo>
                    <a:pt x="9131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555748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537460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537460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70205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702051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68376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68376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849880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2849879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2831592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2831592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2997708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2997707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2979420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2979420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14401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144011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12572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12572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291840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291839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273551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273551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439668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39667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421379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21379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58597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58597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56768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567683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733800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733800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715511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715511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881628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881627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863339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3863339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8" y="1270"/>
                  </a:moveTo>
                  <a:lnTo>
                    <a:pt x="48768" y="2032"/>
                  </a:lnTo>
                  <a:lnTo>
                    <a:pt x="37846" y="2540"/>
                  </a:lnTo>
                  <a:lnTo>
                    <a:pt x="24384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027932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48" y="154940"/>
                  </a:lnTo>
                  <a:lnTo>
                    <a:pt x="3048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027932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00964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009644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1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175760" y="330961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2" y="0"/>
                  </a:moveTo>
                  <a:lnTo>
                    <a:pt x="0" y="0"/>
                  </a:lnTo>
                  <a:lnTo>
                    <a:pt x="0" y="154940"/>
                  </a:lnTo>
                  <a:lnTo>
                    <a:pt x="3035" y="154940"/>
                  </a:lnTo>
                  <a:lnTo>
                    <a:pt x="3035" y="160020"/>
                  </a:lnTo>
                  <a:lnTo>
                    <a:pt x="9144" y="160020"/>
                  </a:lnTo>
                  <a:lnTo>
                    <a:pt x="9144" y="154940"/>
                  </a:lnTo>
                  <a:lnTo>
                    <a:pt x="12192" y="15494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175760" y="3310127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20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157472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157472" y="330555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20">
                  <a:moveTo>
                    <a:pt x="48767" y="1270"/>
                  </a:moveTo>
                  <a:lnTo>
                    <a:pt x="48767" y="2032"/>
                  </a:lnTo>
                  <a:lnTo>
                    <a:pt x="37845" y="2540"/>
                  </a:lnTo>
                  <a:lnTo>
                    <a:pt x="24383" y="2540"/>
                  </a:lnTo>
                  <a:lnTo>
                    <a:pt x="10922" y="2540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20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196596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196596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1947672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1947672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211378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211378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2095500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2095500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226009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2260091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224180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224180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240792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2407919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2389631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2389631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255574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255574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2537460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2537460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270205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2702051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268376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268376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284988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2849879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2831592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2831592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299770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2997707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2979420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2979420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314401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3144011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312572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312572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4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4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329184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3291839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3273551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3273551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343966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3439667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3421379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3421379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358597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358597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356768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3567683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373380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58" y="160020"/>
                  </a:lnTo>
                  <a:lnTo>
                    <a:pt x="9258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373380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3715511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3715511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3881628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3881627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3863339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6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6" y="9143"/>
                  </a:lnTo>
                  <a:lnTo>
                    <a:pt x="48768" y="8508"/>
                  </a:lnTo>
                  <a:lnTo>
                    <a:pt x="48768" y="634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3863339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8" y="1524"/>
                  </a:moveTo>
                  <a:lnTo>
                    <a:pt x="48768" y="2412"/>
                  </a:lnTo>
                  <a:lnTo>
                    <a:pt x="37846" y="3047"/>
                  </a:lnTo>
                  <a:lnTo>
                    <a:pt x="24384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634"/>
                  </a:lnTo>
                  <a:lnTo>
                    <a:pt x="48768" y="1524"/>
                  </a:lnTo>
                  <a:lnTo>
                    <a:pt x="48768" y="7619"/>
                  </a:lnTo>
                  <a:lnTo>
                    <a:pt x="48768" y="8508"/>
                  </a:lnTo>
                  <a:lnTo>
                    <a:pt x="37846" y="9143"/>
                  </a:lnTo>
                  <a:lnTo>
                    <a:pt x="24384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402793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4027932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400964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1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1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4009644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1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1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417576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921" y="153670"/>
                  </a:lnTo>
                  <a:lnTo>
                    <a:pt x="2921" y="160020"/>
                  </a:lnTo>
                  <a:lnTo>
                    <a:pt x="9271" y="160020"/>
                  </a:lnTo>
                  <a:lnTo>
                    <a:pt x="9271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4175760" y="300227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20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4157472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37845" y="0"/>
                  </a:moveTo>
                  <a:lnTo>
                    <a:pt x="10922" y="0"/>
                  </a:lnTo>
                  <a:lnTo>
                    <a:pt x="0" y="634"/>
                  </a:lnTo>
                  <a:lnTo>
                    <a:pt x="0" y="1524"/>
                  </a:lnTo>
                  <a:lnTo>
                    <a:pt x="0" y="8508"/>
                  </a:lnTo>
                  <a:lnTo>
                    <a:pt x="10922" y="9143"/>
                  </a:lnTo>
                  <a:lnTo>
                    <a:pt x="37845" y="9143"/>
                  </a:lnTo>
                  <a:lnTo>
                    <a:pt x="48767" y="8508"/>
                  </a:lnTo>
                  <a:lnTo>
                    <a:pt x="48767" y="634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4157472" y="2997707"/>
              <a:ext cx="48895" cy="9525"/>
            </a:xfrm>
            <a:custGeom>
              <a:avLst/>
              <a:gdLst/>
              <a:ahLst/>
              <a:cxnLst/>
              <a:rect l="l" t="t" r="r" b="b"/>
              <a:pathLst>
                <a:path w="48895" h="9525">
                  <a:moveTo>
                    <a:pt x="48767" y="1524"/>
                  </a:moveTo>
                  <a:lnTo>
                    <a:pt x="48767" y="2412"/>
                  </a:lnTo>
                  <a:lnTo>
                    <a:pt x="37845" y="3047"/>
                  </a:lnTo>
                  <a:lnTo>
                    <a:pt x="24383" y="3047"/>
                  </a:lnTo>
                  <a:lnTo>
                    <a:pt x="10922" y="3047"/>
                  </a:lnTo>
                  <a:lnTo>
                    <a:pt x="0" y="2412"/>
                  </a:lnTo>
                  <a:lnTo>
                    <a:pt x="0" y="1524"/>
                  </a:lnTo>
                </a:path>
                <a:path w="48895" h="9525">
                  <a:moveTo>
                    <a:pt x="0" y="1524"/>
                  </a:moveTo>
                  <a:lnTo>
                    <a:pt x="0" y="634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634"/>
                  </a:lnTo>
                  <a:lnTo>
                    <a:pt x="48767" y="1524"/>
                  </a:lnTo>
                  <a:lnTo>
                    <a:pt x="48767" y="7619"/>
                  </a:lnTo>
                  <a:lnTo>
                    <a:pt x="48767" y="8508"/>
                  </a:lnTo>
                  <a:lnTo>
                    <a:pt x="37845" y="9143"/>
                  </a:lnTo>
                  <a:lnTo>
                    <a:pt x="24383" y="9143"/>
                  </a:lnTo>
                  <a:lnTo>
                    <a:pt x="10922" y="9143"/>
                  </a:lnTo>
                  <a:lnTo>
                    <a:pt x="0" y="8508"/>
                  </a:lnTo>
                  <a:lnTo>
                    <a:pt x="0" y="7619"/>
                  </a:lnTo>
                  <a:lnTo>
                    <a:pt x="0" y="1524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1965960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1965960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1947672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1947672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2113788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2113788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2095500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2095500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226009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2260091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224180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224180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2407920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2407919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2389631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2389631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2555748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2555748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2537460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2537460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270205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2702051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268376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268376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2849880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2849879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2831592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2831592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2997708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2997707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2979420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2979420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314401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3144011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312572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312572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3291840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3291839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3273551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3273551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3439668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3439667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3421379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3421379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358597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358597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356768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3567683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3733800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29" y="153670"/>
                  </a:lnTo>
                  <a:lnTo>
                    <a:pt x="3429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3733800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3715511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3715511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3881628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3881627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3"/>
                  </a:lnTo>
                  <a:lnTo>
                    <a:pt x="6096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3863339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7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3863339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7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4027932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4027932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400964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4009644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4175760" y="269493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416" y="153670"/>
                  </a:lnTo>
                  <a:lnTo>
                    <a:pt x="3416" y="160020"/>
                  </a:lnTo>
                  <a:lnTo>
                    <a:pt x="8763" y="160020"/>
                  </a:lnTo>
                  <a:lnTo>
                    <a:pt x="8763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4175760" y="2694432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3"/>
                  </a:lnTo>
                  <a:lnTo>
                    <a:pt x="6095" y="160019"/>
                  </a:lnTo>
                  <a:lnTo>
                    <a:pt x="0" y="153923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4157472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2" y="0"/>
                  </a:lnTo>
                  <a:lnTo>
                    <a:pt x="0" y="507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7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4157472" y="2691383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7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7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965960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965960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947672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1947672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2113788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2113788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2095500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2095500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226009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2260091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224180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224180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2407920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2407919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2389631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2389631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2555748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2555748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2537460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2537460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270205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2702051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268376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268376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2849880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2849879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2831592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2831592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2997708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2997707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2979420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2979420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314401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3144011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312572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312572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4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3291840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3291839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3273551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3273551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3439668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3439667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3421379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3421379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358597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358597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356768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3567683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3733800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3733800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3715511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3715511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3881628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54" y="153670"/>
                  </a:lnTo>
                  <a:lnTo>
                    <a:pt x="2654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3881627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3863339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6" y="7619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3863339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69"/>
                  </a:moveTo>
                  <a:lnTo>
                    <a:pt x="48768" y="2031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69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19"/>
                  </a:lnTo>
                  <a:lnTo>
                    <a:pt x="24384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4027932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4027932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400964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1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4009644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1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4175760" y="238632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2667" y="153670"/>
                  </a:lnTo>
                  <a:lnTo>
                    <a:pt x="2667" y="160020"/>
                  </a:lnTo>
                  <a:lnTo>
                    <a:pt x="9525" y="160020"/>
                  </a:lnTo>
                  <a:lnTo>
                    <a:pt x="9525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4175760" y="2386583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4157472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69"/>
                  </a:lnTo>
                  <a:lnTo>
                    <a:pt x="0" y="7112"/>
                  </a:lnTo>
                  <a:lnTo>
                    <a:pt x="10922" y="7619"/>
                  </a:lnTo>
                  <a:lnTo>
                    <a:pt x="37845" y="7619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4157472" y="2383535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69"/>
                  </a:moveTo>
                  <a:lnTo>
                    <a:pt x="48767" y="2031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1"/>
                  </a:lnTo>
                  <a:lnTo>
                    <a:pt x="0" y="1269"/>
                  </a:lnTo>
                </a:path>
                <a:path w="48895" h="7619">
                  <a:moveTo>
                    <a:pt x="0" y="1269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69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19"/>
                  </a:lnTo>
                  <a:lnTo>
                    <a:pt x="24383" y="7619"/>
                  </a:lnTo>
                  <a:lnTo>
                    <a:pt x="10922" y="7619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69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965960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965960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947672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947672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113788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113788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2095500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2095500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226009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2260091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224180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224180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2407920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2407919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2389631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2389631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5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2555748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2555748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2537460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2537460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270205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2702051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268376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268376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2849880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2849879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2831592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2831592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2997708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2997707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2979420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2979420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314401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3144011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312572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312572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4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4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3291840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3291839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3273551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3273551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3439668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3439667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3421379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3421379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358597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358597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356768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3567683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3733800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3733800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3715511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3715511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3881628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75" y="153670"/>
                  </a:lnTo>
                  <a:lnTo>
                    <a:pt x="3175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3881627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12192" y="153924"/>
                  </a:lnTo>
                  <a:lnTo>
                    <a:pt x="6096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2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3863339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6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6" y="7620"/>
                  </a:lnTo>
                  <a:lnTo>
                    <a:pt x="48768" y="7112"/>
                  </a:lnTo>
                  <a:lnTo>
                    <a:pt x="48768" y="508"/>
                  </a:lnTo>
                  <a:lnTo>
                    <a:pt x="37846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3863339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8" y="1270"/>
                  </a:moveTo>
                  <a:lnTo>
                    <a:pt x="48768" y="2032"/>
                  </a:lnTo>
                  <a:lnTo>
                    <a:pt x="37846" y="2539"/>
                  </a:lnTo>
                  <a:lnTo>
                    <a:pt x="24384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4" y="0"/>
                  </a:lnTo>
                  <a:lnTo>
                    <a:pt x="37846" y="0"/>
                  </a:lnTo>
                  <a:lnTo>
                    <a:pt x="48768" y="508"/>
                  </a:lnTo>
                  <a:lnTo>
                    <a:pt x="48768" y="1270"/>
                  </a:lnTo>
                  <a:lnTo>
                    <a:pt x="48768" y="6350"/>
                  </a:lnTo>
                  <a:lnTo>
                    <a:pt x="48768" y="7112"/>
                  </a:lnTo>
                  <a:lnTo>
                    <a:pt x="37846" y="7620"/>
                  </a:lnTo>
                  <a:lnTo>
                    <a:pt x="24384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027932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027932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00964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1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1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4009644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1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1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1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4175760" y="2078989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2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3162" y="153670"/>
                  </a:lnTo>
                  <a:lnTo>
                    <a:pt x="3162" y="160020"/>
                  </a:lnTo>
                  <a:lnTo>
                    <a:pt x="9017" y="160020"/>
                  </a:lnTo>
                  <a:lnTo>
                    <a:pt x="9017" y="153670"/>
                  </a:lnTo>
                  <a:lnTo>
                    <a:pt x="12192" y="153670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175760" y="2078735"/>
              <a:ext cx="12700" cy="160020"/>
            </a:xfrm>
            <a:custGeom>
              <a:avLst/>
              <a:gdLst/>
              <a:ahLst/>
              <a:cxnLst/>
              <a:rect l="l" t="t" r="r" b="b"/>
              <a:pathLst>
                <a:path w="12700" h="160019">
                  <a:moveTo>
                    <a:pt x="12191" y="0"/>
                  </a:moveTo>
                  <a:lnTo>
                    <a:pt x="12191" y="153924"/>
                  </a:lnTo>
                  <a:lnTo>
                    <a:pt x="6095" y="160019"/>
                  </a:lnTo>
                  <a:lnTo>
                    <a:pt x="0" y="153924"/>
                  </a:lnTo>
                  <a:lnTo>
                    <a:pt x="0" y="0"/>
                  </a:lnTo>
                  <a:lnTo>
                    <a:pt x="12191" y="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4157472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37845" y="0"/>
                  </a:moveTo>
                  <a:lnTo>
                    <a:pt x="10922" y="0"/>
                  </a:lnTo>
                  <a:lnTo>
                    <a:pt x="0" y="508"/>
                  </a:lnTo>
                  <a:lnTo>
                    <a:pt x="0" y="1270"/>
                  </a:lnTo>
                  <a:lnTo>
                    <a:pt x="0" y="7112"/>
                  </a:lnTo>
                  <a:lnTo>
                    <a:pt x="10922" y="7620"/>
                  </a:lnTo>
                  <a:lnTo>
                    <a:pt x="37845" y="7620"/>
                  </a:lnTo>
                  <a:lnTo>
                    <a:pt x="48767" y="7112"/>
                  </a:lnTo>
                  <a:lnTo>
                    <a:pt x="48767" y="508"/>
                  </a:lnTo>
                  <a:lnTo>
                    <a:pt x="37845" y="0"/>
                  </a:lnTo>
                  <a:close/>
                </a:path>
              </a:pathLst>
            </a:custGeom>
            <a:solidFill>
              <a:srgbClr val="2351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4157472" y="2075688"/>
              <a:ext cx="48895" cy="7620"/>
            </a:xfrm>
            <a:custGeom>
              <a:avLst/>
              <a:gdLst/>
              <a:ahLst/>
              <a:cxnLst/>
              <a:rect l="l" t="t" r="r" b="b"/>
              <a:pathLst>
                <a:path w="48895" h="7619">
                  <a:moveTo>
                    <a:pt x="48767" y="1270"/>
                  </a:moveTo>
                  <a:lnTo>
                    <a:pt x="48767" y="2032"/>
                  </a:lnTo>
                  <a:lnTo>
                    <a:pt x="37845" y="2539"/>
                  </a:lnTo>
                  <a:lnTo>
                    <a:pt x="24383" y="2539"/>
                  </a:lnTo>
                  <a:lnTo>
                    <a:pt x="10922" y="2539"/>
                  </a:lnTo>
                  <a:lnTo>
                    <a:pt x="0" y="2032"/>
                  </a:lnTo>
                  <a:lnTo>
                    <a:pt x="0" y="1270"/>
                  </a:lnTo>
                </a:path>
                <a:path w="48895" h="7619">
                  <a:moveTo>
                    <a:pt x="0" y="1270"/>
                  </a:moveTo>
                  <a:lnTo>
                    <a:pt x="0" y="508"/>
                  </a:lnTo>
                  <a:lnTo>
                    <a:pt x="10922" y="0"/>
                  </a:lnTo>
                  <a:lnTo>
                    <a:pt x="24383" y="0"/>
                  </a:lnTo>
                  <a:lnTo>
                    <a:pt x="37845" y="0"/>
                  </a:lnTo>
                  <a:lnTo>
                    <a:pt x="48767" y="508"/>
                  </a:lnTo>
                  <a:lnTo>
                    <a:pt x="48767" y="1270"/>
                  </a:lnTo>
                  <a:lnTo>
                    <a:pt x="48767" y="6350"/>
                  </a:lnTo>
                  <a:lnTo>
                    <a:pt x="48767" y="7112"/>
                  </a:lnTo>
                  <a:lnTo>
                    <a:pt x="37845" y="7620"/>
                  </a:lnTo>
                  <a:lnTo>
                    <a:pt x="24383" y="7620"/>
                  </a:lnTo>
                  <a:lnTo>
                    <a:pt x="10922" y="7620"/>
                  </a:lnTo>
                  <a:lnTo>
                    <a:pt x="0" y="7112"/>
                  </a:lnTo>
                  <a:lnTo>
                    <a:pt x="0" y="6350"/>
                  </a:lnTo>
                  <a:lnTo>
                    <a:pt x="0" y="1270"/>
                  </a:lnTo>
                  <a:close/>
                </a:path>
              </a:pathLst>
            </a:custGeom>
            <a:ln w="12192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8" name="object 64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20723" y="4823205"/>
              <a:ext cx="187451" cy="286744"/>
            </a:xfrm>
            <a:prstGeom prst="rect">
              <a:avLst/>
            </a:prstGeom>
          </p:spPr>
        </p:pic>
        <p:sp>
          <p:nvSpPr>
            <p:cNvPr id="649" name="object 649"/>
            <p:cNvSpPr/>
            <p:nvPr/>
          </p:nvSpPr>
          <p:spPr>
            <a:xfrm>
              <a:off x="1137704" y="4754498"/>
              <a:ext cx="358140" cy="438784"/>
            </a:xfrm>
            <a:custGeom>
              <a:avLst/>
              <a:gdLst/>
              <a:ahLst/>
              <a:cxnLst/>
              <a:rect l="l" t="t" r="r" b="b"/>
              <a:pathLst>
                <a:path w="358140" h="438785">
                  <a:moveTo>
                    <a:pt x="226783" y="267843"/>
                  </a:moveTo>
                  <a:lnTo>
                    <a:pt x="285362" y="282765"/>
                  </a:lnTo>
                  <a:lnTo>
                    <a:pt x="340321" y="322071"/>
                  </a:lnTo>
                  <a:lnTo>
                    <a:pt x="356339" y="364728"/>
                  </a:lnTo>
                  <a:lnTo>
                    <a:pt x="358020" y="393420"/>
                  </a:lnTo>
                  <a:lnTo>
                    <a:pt x="357974" y="438531"/>
                  </a:lnTo>
                  <a:lnTo>
                    <a:pt x="0" y="438531"/>
                  </a:lnTo>
                  <a:lnTo>
                    <a:pt x="399" y="392527"/>
                  </a:lnTo>
                  <a:lnTo>
                    <a:pt x="8261" y="341143"/>
                  </a:lnTo>
                  <a:lnTo>
                    <a:pt x="40021" y="298936"/>
                  </a:lnTo>
                  <a:lnTo>
                    <a:pt x="103664" y="272619"/>
                  </a:lnTo>
                  <a:lnTo>
                    <a:pt x="128701" y="267843"/>
                  </a:lnTo>
                </a:path>
                <a:path w="358140" h="438785">
                  <a:moveTo>
                    <a:pt x="74637" y="363855"/>
                  </a:moveTo>
                  <a:lnTo>
                    <a:pt x="74637" y="424814"/>
                  </a:lnTo>
                </a:path>
                <a:path w="358140" h="438785">
                  <a:moveTo>
                    <a:pt x="278853" y="363855"/>
                  </a:moveTo>
                  <a:lnTo>
                    <a:pt x="278853" y="424814"/>
                  </a:lnTo>
                </a:path>
                <a:path w="358140" h="438785">
                  <a:moveTo>
                    <a:pt x="59499" y="285242"/>
                  </a:moveTo>
                  <a:lnTo>
                    <a:pt x="59499" y="120903"/>
                  </a:lnTo>
                  <a:lnTo>
                    <a:pt x="60070" y="102629"/>
                  </a:lnTo>
                  <a:lnTo>
                    <a:pt x="76593" y="50926"/>
                  </a:lnTo>
                  <a:lnTo>
                    <a:pt x="103806" y="21752"/>
                  </a:lnTo>
                  <a:lnTo>
                    <a:pt x="165856" y="170"/>
                  </a:lnTo>
                  <a:lnTo>
                    <a:pt x="192747" y="0"/>
                  </a:lnTo>
                  <a:lnTo>
                    <a:pt x="209557" y="2077"/>
                  </a:lnTo>
                  <a:lnTo>
                    <a:pt x="228641" y="9191"/>
                  </a:lnTo>
                  <a:lnTo>
                    <a:pt x="244700" y="25235"/>
                  </a:lnTo>
                  <a:lnTo>
                    <a:pt x="252437" y="54101"/>
                  </a:lnTo>
                  <a:lnTo>
                    <a:pt x="259399" y="54123"/>
                  </a:lnTo>
                  <a:lnTo>
                    <a:pt x="274599" y="58562"/>
                  </a:lnTo>
                  <a:lnTo>
                    <a:pt x="289513" y="73979"/>
                  </a:lnTo>
                  <a:lnTo>
                    <a:pt x="295617" y="106933"/>
                  </a:lnTo>
                  <a:lnTo>
                    <a:pt x="294728" y="289178"/>
                  </a:lnTo>
                </a:path>
                <a:path w="358140" h="438785">
                  <a:moveTo>
                    <a:pt x="176745" y="362331"/>
                  </a:moveTo>
                  <a:lnTo>
                    <a:pt x="176745" y="424814"/>
                  </a:lnTo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271777" y="4895850"/>
              <a:ext cx="83820" cy="24765"/>
            </a:xfrm>
            <a:custGeom>
              <a:avLst/>
              <a:gdLst/>
              <a:ahLst/>
              <a:cxnLst/>
              <a:rect l="l" t="t" r="r" b="b"/>
              <a:pathLst>
                <a:path w="83819" h="24764">
                  <a:moveTo>
                    <a:pt x="25908" y="12192"/>
                  </a:moveTo>
                  <a:lnTo>
                    <a:pt x="25908" y="18923"/>
                  </a:lnTo>
                  <a:lnTo>
                    <a:pt x="20065" y="24383"/>
                  </a:lnTo>
                  <a:lnTo>
                    <a:pt x="12953" y="24383"/>
                  </a:lnTo>
                  <a:lnTo>
                    <a:pt x="5841" y="24383"/>
                  </a:lnTo>
                  <a:lnTo>
                    <a:pt x="0" y="18923"/>
                  </a:lnTo>
                  <a:lnTo>
                    <a:pt x="0" y="12192"/>
                  </a:lnTo>
                  <a:lnTo>
                    <a:pt x="0" y="5461"/>
                  </a:lnTo>
                  <a:lnTo>
                    <a:pt x="5841" y="0"/>
                  </a:lnTo>
                  <a:lnTo>
                    <a:pt x="12953" y="0"/>
                  </a:lnTo>
                  <a:lnTo>
                    <a:pt x="20065" y="0"/>
                  </a:lnTo>
                  <a:lnTo>
                    <a:pt x="25908" y="5461"/>
                  </a:lnTo>
                  <a:lnTo>
                    <a:pt x="25908" y="12192"/>
                  </a:lnTo>
                  <a:close/>
                </a:path>
                <a:path w="83819" h="24764">
                  <a:moveTo>
                    <a:pt x="83819" y="12192"/>
                  </a:moveTo>
                  <a:lnTo>
                    <a:pt x="83819" y="18923"/>
                  </a:lnTo>
                  <a:lnTo>
                    <a:pt x="78359" y="24383"/>
                  </a:lnTo>
                  <a:lnTo>
                    <a:pt x="71628" y="24383"/>
                  </a:lnTo>
                  <a:lnTo>
                    <a:pt x="64896" y="24383"/>
                  </a:lnTo>
                  <a:lnTo>
                    <a:pt x="59435" y="18923"/>
                  </a:lnTo>
                  <a:lnTo>
                    <a:pt x="59435" y="12192"/>
                  </a:lnTo>
                  <a:lnTo>
                    <a:pt x="59435" y="5461"/>
                  </a:lnTo>
                  <a:lnTo>
                    <a:pt x="64896" y="0"/>
                  </a:lnTo>
                  <a:lnTo>
                    <a:pt x="71628" y="0"/>
                  </a:lnTo>
                  <a:lnTo>
                    <a:pt x="78359" y="0"/>
                  </a:lnTo>
                  <a:lnTo>
                    <a:pt x="83819" y="5461"/>
                  </a:lnTo>
                  <a:lnTo>
                    <a:pt x="83819" y="12192"/>
                  </a:lnTo>
                  <a:close/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216913" y="4848605"/>
              <a:ext cx="127000" cy="314325"/>
            </a:xfrm>
            <a:custGeom>
              <a:avLst/>
              <a:gdLst/>
              <a:ahLst/>
              <a:cxnLst/>
              <a:rect l="l" t="t" r="r" b="b"/>
              <a:pathLst>
                <a:path w="127000" h="314325">
                  <a:moveTo>
                    <a:pt x="103632" y="2413"/>
                  </a:moveTo>
                  <a:lnTo>
                    <a:pt x="97000" y="4232"/>
                  </a:lnTo>
                  <a:lnTo>
                    <a:pt x="79724" y="7064"/>
                  </a:lnTo>
                  <a:lnTo>
                    <a:pt x="55733" y="6967"/>
                  </a:lnTo>
                  <a:lnTo>
                    <a:pt x="28956" y="0"/>
                  </a:lnTo>
                </a:path>
                <a:path w="127000" h="314325">
                  <a:moveTo>
                    <a:pt x="0" y="74676"/>
                  </a:moveTo>
                  <a:lnTo>
                    <a:pt x="7073" y="70943"/>
                  </a:lnTo>
                  <a:lnTo>
                    <a:pt x="13773" y="66627"/>
                  </a:lnTo>
                  <a:lnTo>
                    <a:pt x="20063" y="61763"/>
                  </a:lnTo>
                  <a:lnTo>
                    <a:pt x="25908" y="56388"/>
                  </a:lnTo>
                </a:path>
                <a:path w="127000" h="314325">
                  <a:moveTo>
                    <a:pt x="68580" y="181356"/>
                  </a:moveTo>
                  <a:lnTo>
                    <a:pt x="82861" y="185832"/>
                  </a:lnTo>
                  <a:lnTo>
                    <a:pt x="97488" y="187452"/>
                  </a:lnTo>
                  <a:lnTo>
                    <a:pt x="112139" y="186213"/>
                  </a:lnTo>
                  <a:lnTo>
                    <a:pt x="126492" y="182118"/>
                  </a:lnTo>
                </a:path>
                <a:path w="127000" h="314325">
                  <a:moveTo>
                    <a:pt x="73152" y="299466"/>
                  </a:moveTo>
                  <a:lnTo>
                    <a:pt x="73152" y="307467"/>
                  </a:lnTo>
                  <a:lnTo>
                    <a:pt x="66294" y="313944"/>
                  </a:lnTo>
                  <a:lnTo>
                    <a:pt x="57912" y="313944"/>
                  </a:lnTo>
                  <a:lnTo>
                    <a:pt x="49491" y="313944"/>
                  </a:lnTo>
                  <a:lnTo>
                    <a:pt x="42672" y="307467"/>
                  </a:lnTo>
                  <a:lnTo>
                    <a:pt x="42672" y="299466"/>
                  </a:lnTo>
                  <a:lnTo>
                    <a:pt x="42672" y="291465"/>
                  </a:lnTo>
                  <a:lnTo>
                    <a:pt x="49491" y="284988"/>
                  </a:lnTo>
                  <a:lnTo>
                    <a:pt x="57912" y="284988"/>
                  </a:lnTo>
                  <a:lnTo>
                    <a:pt x="66294" y="284988"/>
                  </a:lnTo>
                  <a:lnTo>
                    <a:pt x="73152" y="291465"/>
                  </a:lnTo>
                  <a:lnTo>
                    <a:pt x="73152" y="299466"/>
                  </a:lnTo>
                  <a:close/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259586" y="4804409"/>
              <a:ext cx="55244" cy="13970"/>
            </a:xfrm>
            <a:custGeom>
              <a:avLst/>
              <a:gdLst/>
              <a:ahLst/>
              <a:cxnLst/>
              <a:rect l="l" t="t" r="r" b="b"/>
              <a:pathLst>
                <a:path w="55244" h="13970">
                  <a:moveTo>
                    <a:pt x="0" y="0"/>
                  </a:moveTo>
                  <a:lnTo>
                    <a:pt x="13126" y="5447"/>
                  </a:lnTo>
                  <a:lnTo>
                    <a:pt x="26717" y="9572"/>
                  </a:lnTo>
                  <a:lnTo>
                    <a:pt x="40665" y="12340"/>
                  </a:lnTo>
                  <a:lnTo>
                    <a:pt x="54863" y="13715"/>
                  </a:lnTo>
                </a:path>
              </a:pathLst>
            </a:custGeom>
            <a:ln w="19811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913637" y="5193029"/>
              <a:ext cx="10365740" cy="0"/>
            </a:xfrm>
            <a:custGeom>
              <a:avLst/>
              <a:gdLst/>
              <a:ahLst/>
              <a:cxnLst/>
              <a:rect l="l" t="t" r="r" b="b"/>
              <a:pathLst>
                <a:path w="10365740">
                  <a:moveTo>
                    <a:pt x="0" y="0"/>
                  </a:moveTo>
                  <a:lnTo>
                    <a:pt x="10365232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8996934" y="2152650"/>
              <a:ext cx="238125" cy="2856230"/>
            </a:xfrm>
            <a:custGeom>
              <a:avLst/>
              <a:gdLst/>
              <a:ahLst/>
              <a:cxnLst/>
              <a:rect l="l" t="t" r="r" b="b"/>
              <a:pathLst>
                <a:path w="238125" h="2856229">
                  <a:moveTo>
                    <a:pt x="237744" y="0"/>
                  </a:moveTo>
                  <a:lnTo>
                    <a:pt x="0" y="0"/>
                  </a:lnTo>
                  <a:lnTo>
                    <a:pt x="0" y="2737104"/>
                  </a:lnTo>
                  <a:lnTo>
                    <a:pt x="118872" y="2855976"/>
                  </a:lnTo>
                  <a:lnTo>
                    <a:pt x="237744" y="2737104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rgbClr val="005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8996934" y="2152650"/>
              <a:ext cx="238125" cy="2856230"/>
            </a:xfrm>
            <a:custGeom>
              <a:avLst/>
              <a:gdLst/>
              <a:ahLst/>
              <a:cxnLst/>
              <a:rect l="l" t="t" r="r" b="b"/>
              <a:pathLst>
                <a:path w="238125" h="2856229">
                  <a:moveTo>
                    <a:pt x="237744" y="0"/>
                  </a:moveTo>
                  <a:lnTo>
                    <a:pt x="237744" y="2737104"/>
                  </a:lnTo>
                  <a:lnTo>
                    <a:pt x="118872" y="2855976"/>
                  </a:lnTo>
                  <a:lnTo>
                    <a:pt x="0" y="2737104"/>
                  </a:lnTo>
                  <a:lnTo>
                    <a:pt x="0" y="0"/>
                  </a:lnTo>
                  <a:lnTo>
                    <a:pt x="237744" y="0"/>
                  </a:lnTo>
                  <a:close/>
                </a:path>
              </a:pathLst>
            </a:custGeom>
            <a:ln w="22860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8637270" y="2076450"/>
              <a:ext cx="957580" cy="152400"/>
            </a:xfrm>
            <a:custGeom>
              <a:avLst/>
              <a:gdLst/>
              <a:ahLst/>
              <a:cxnLst/>
              <a:rect l="l" t="t" r="r" b="b"/>
              <a:pathLst>
                <a:path w="957579" h="152400">
                  <a:moveTo>
                    <a:pt x="478535" y="0"/>
                  </a:moveTo>
                  <a:lnTo>
                    <a:pt x="400915" y="334"/>
                  </a:lnTo>
                  <a:lnTo>
                    <a:pt x="327282" y="1300"/>
                  </a:lnTo>
                  <a:lnTo>
                    <a:pt x="258621" y="2846"/>
                  </a:lnTo>
                  <a:lnTo>
                    <a:pt x="195919" y="4917"/>
                  </a:lnTo>
                  <a:lnTo>
                    <a:pt x="140160" y="7461"/>
                  </a:lnTo>
                  <a:lnTo>
                    <a:pt x="92330" y="10424"/>
                  </a:lnTo>
                  <a:lnTo>
                    <a:pt x="53413" y="13752"/>
                  </a:lnTo>
                  <a:lnTo>
                    <a:pt x="6263" y="21294"/>
                  </a:lnTo>
                  <a:lnTo>
                    <a:pt x="0" y="25400"/>
                  </a:lnTo>
                  <a:lnTo>
                    <a:pt x="0" y="127000"/>
                  </a:lnTo>
                  <a:lnTo>
                    <a:pt x="53413" y="138647"/>
                  </a:lnTo>
                  <a:lnTo>
                    <a:pt x="92330" y="141975"/>
                  </a:lnTo>
                  <a:lnTo>
                    <a:pt x="140160" y="144938"/>
                  </a:lnTo>
                  <a:lnTo>
                    <a:pt x="195919" y="147482"/>
                  </a:lnTo>
                  <a:lnTo>
                    <a:pt x="258621" y="149553"/>
                  </a:lnTo>
                  <a:lnTo>
                    <a:pt x="327282" y="151099"/>
                  </a:lnTo>
                  <a:lnTo>
                    <a:pt x="400915" y="152065"/>
                  </a:lnTo>
                  <a:lnTo>
                    <a:pt x="478535" y="152400"/>
                  </a:lnTo>
                  <a:lnTo>
                    <a:pt x="556156" y="152065"/>
                  </a:lnTo>
                  <a:lnTo>
                    <a:pt x="629789" y="151099"/>
                  </a:lnTo>
                  <a:lnTo>
                    <a:pt x="698450" y="149553"/>
                  </a:lnTo>
                  <a:lnTo>
                    <a:pt x="761152" y="147482"/>
                  </a:lnTo>
                  <a:lnTo>
                    <a:pt x="816911" y="144938"/>
                  </a:lnTo>
                  <a:lnTo>
                    <a:pt x="864741" y="141975"/>
                  </a:lnTo>
                  <a:lnTo>
                    <a:pt x="903658" y="138647"/>
                  </a:lnTo>
                  <a:lnTo>
                    <a:pt x="950808" y="131105"/>
                  </a:lnTo>
                  <a:lnTo>
                    <a:pt x="957072" y="127000"/>
                  </a:lnTo>
                  <a:lnTo>
                    <a:pt x="957072" y="25400"/>
                  </a:lnTo>
                  <a:lnTo>
                    <a:pt x="903658" y="13752"/>
                  </a:lnTo>
                  <a:lnTo>
                    <a:pt x="864741" y="10424"/>
                  </a:lnTo>
                  <a:lnTo>
                    <a:pt x="816911" y="7461"/>
                  </a:lnTo>
                  <a:lnTo>
                    <a:pt x="761152" y="4917"/>
                  </a:lnTo>
                  <a:lnTo>
                    <a:pt x="698450" y="2846"/>
                  </a:lnTo>
                  <a:lnTo>
                    <a:pt x="629789" y="1300"/>
                  </a:lnTo>
                  <a:lnTo>
                    <a:pt x="556156" y="334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005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8637270" y="2076450"/>
              <a:ext cx="957580" cy="152400"/>
            </a:xfrm>
            <a:custGeom>
              <a:avLst/>
              <a:gdLst/>
              <a:ahLst/>
              <a:cxnLst/>
              <a:rect l="l" t="t" r="r" b="b"/>
              <a:pathLst>
                <a:path w="957579" h="152400">
                  <a:moveTo>
                    <a:pt x="957072" y="25400"/>
                  </a:moveTo>
                  <a:lnTo>
                    <a:pt x="903658" y="37047"/>
                  </a:lnTo>
                  <a:lnTo>
                    <a:pt x="864741" y="40375"/>
                  </a:lnTo>
                  <a:lnTo>
                    <a:pt x="816911" y="43338"/>
                  </a:lnTo>
                  <a:lnTo>
                    <a:pt x="761152" y="45882"/>
                  </a:lnTo>
                  <a:lnTo>
                    <a:pt x="698450" y="47953"/>
                  </a:lnTo>
                  <a:lnTo>
                    <a:pt x="629789" y="49499"/>
                  </a:lnTo>
                  <a:lnTo>
                    <a:pt x="556156" y="50465"/>
                  </a:lnTo>
                  <a:lnTo>
                    <a:pt x="478535" y="50800"/>
                  </a:lnTo>
                  <a:lnTo>
                    <a:pt x="400915" y="50465"/>
                  </a:lnTo>
                  <a:lnTo>
                    <a:pt x="327282" y="49499"/>
                  </a:lnTo>
                  <a:lnTo>
                    <a:pt x="258621" y="47953"/>
                  </a:lnTo>
                  <a:lnTo>
                    <a:pt x="195919" y="45882"/>
                  </a:lnTo>
                  <a:lnTo>
                    <a:pt x="140160" y="43338"/>
                  </a:lnTo>
                  <a:lnTo>
                    <a:pt x="92330" y="40375"/>
                  </a:lnTo>
                  <a:lnTo>
                    <a:pt x="53413" y="37047"/>
                  </a:lnTo>
                  <a:lnTo>
                    <a:pt x="6263" y="29505"/>
                  </a:lnTo>
                  <a:lnTo>
                    <a:pt x="0" y="25400"/>
                  </a:lnTo>
                </a:path>
                <a:path w="957579" h="152400">
                  <a:moveTo>
                    <a:pt x="0" y="25400"/>
                  </a:moveTo>
                  <a:lnTo>
                    <a:pt x="53413" y="13752"/>
                  </a:lnTo>
                  <a:lnTo>
                    <a:pt x="92330" y="10424"/>
                  </a:lnTo>
                  <a:lnTo>
                    <a:pt x="140160" y="7461"/>
                  </a:lnTo>
                  <a:lnTo>
                    <a:pt x="195919" y="4917"/>
                  </a:lnTo>
                  <a:lnTo>
                    <a:pt x="258621" y="2846"/>
                  </a:lnTo>
                  <a:lnTo>
                    <a:pt x="327282" y="1300"/>
                  </a:lnTo>
                  <a:lnTo>
                    <a:pt x="400915" y="334"/>
                  </a:lnTo>
                  <a:lnTo>
                    <a:pt x="478535" y="0"/>
                  </a:lnTo>
                  <a:lnTo>
                    <a:pt x="556156" y="334"/>
                  </a:lnTo>
                  <a:lnTo>
                    <a:pt x="629789" y="1300"/>
                  </a:lnTo>
                  <a:lnTo>
                    <a:pt x="698450" y="2846"/>
                  </a:lnTo>
                  <a:lnTo>
                    <a:pt x="761152" y="4917"/>
                  </a:lnTo>
                  <a:lnTo>
                    <a:pt x="816911" y="7461"/>
                  </a:lnTo>
                  <a:lnTo>
                    <a:pt x="864741" y="10424"/>
                  </a:lnTo>
                  <a:lnTo>
                    <a:pt x="903658" y="13752"/>
                  </a:lnTo>
                  <a:lnTo>
                    <a:pt x="950808" y="21294"/>
                  </a:lnTo>
                  <a:lnTo>
                    <a:pt x="957072" y="25400"/>
                  </a:lnTo>
                  <a:lnTo>
                    <a:pt x="957072" y="127000"/>
                  </a:lnTo>
                  <a:lnTo>
                    <a:pt x="903658" y="138647"/>
                  </a:lnTo>
                  <a:lnTo>
                    <a:pt x="864741" y="141975"/>
                  </a:lnTo>
                  <a:lnTo>
                    <a:pt x="816911" y="144938"/>
                  </a:lnTo>
                  <a:lnTo>
                    <a:pt x="761152" y="147482"/>
                  </a:lnTo>
                  <a:lnTo>
                    <a:pt x="698450" y="149553"/>
                  </a:lnTo>
                  <a:lnTo>
                    <a:pt x="629789" y="151099"/>
                  </a:lnTo>
                  <a:lnTo>
                    <a:pt x="556156" y="152065"/>
                  </a:lnTo>
                  <a:lnTo>
                    <a:pt x="478535" y="152400"/>
                  </a:lnTo>
                  <a:lnTo>
                    <a:pt x="400915" y="152065"/>
                  </a:lnTo>
                  <a:lnTo>
                    <a:pt x="327282" y="151099"/>
                  </a:lnTo>
                  <a:lnTo>
                    <a:pt x="258621" y="149553"/>
                  </a:lnTo>
                  <a:lnTo>
                    <a:pt x="195919" y="147482"/>
                  </a:lnTo>
                  <a:lnTo>
                    <a:pt x="140160" y="144938"/>
                  </a:lnTo>
                  <a:lnTo>
                    <a:pt x="92330" y="141975"/>
                  </a:lnTo>
                  <a:lnTo>
                    <a:pt x="53413" y="138647"/>
                  </a:lnTo>
                  <a:lnTo>
                    <a:pt x="6263" y="131105"/>
                  </a:lnTo>
                  <a:lnTo>
                    <a:pt x="0" y="127000"/>
                  </a:lnTo>
                  <a:lnTo>
                    <a:pt x="0" y="25400"/>
                  </a:lnTo>
                  <a:close/>
                </a:path>
              </a:pathLst>
            </a:custGeom>
            <a:ln w="22860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0146792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28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9" name="object 659"/>
          <p:cNvSpPr txBox="1"/>
          <p:nvPr/>
        </p:nvSpPr>
        <p:spPr>
          <a:xfrm>
            <a:off x="1534160" y="1267205"/>
            <a:ext cx="308483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2400" spc="55" dirty="0">
                <a:solidFill>
                  <a:srgbClr val="FFFFFF"/>
                </a:solidFill>
                <a:latin typeface="Trebuchet MS"/>
                <a:cs typeface="Trebuchet MS"/>
              </a:rPr>
              <a:t>Cantidad de clavos manufacturados</a:t>
            </a:r>
            <a:endParaRPr lang="es-ES" sz="2400" dirty="0">
              <a:latin typeface="Trebuchet MS"/>
              <a:cs typeface="Trebuchet MS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7772400" y="1400530"/>
            <a:ext cx="264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dirty="0">
                <a:solidFill>
                  <a:srgbClr val="FFFFFF"/>
                </a:solidFill>
                <a:latin typeface="Trebuchet MS"/>
                <a:cs typeface="Trebuchet MS"/>
              </a:rPr>
              <a:t>Peso de cada clavo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61" name="object 661"/>
          <p:cNvSpPr txBox="1"/>
          <p:nvPr/>
        </p:nvSpPr>
        <p:spPr>
          <a:xfrm>
            <a:off x="5721477" y="3097479"/>
            <a:ext cx="9144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" dirty="0">
                <a:solidFill>
                  <a:srgbClr val="FFFFFF"/>
                </a:solidFill>
                <a:latin typeface="Trebuchet MS"/>
                <a:cs typeface="Trebuchet MS"/>
              </a:rPr>
              <a:t>VS.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662" name="object 662"/>
          <p:cNvSpPr txBox="1"/>
          <p:nvPr/>
        </p:nvSpPr>
        <p:spPr>
          <a:xfrm>
            <a:off x="620674" y="5523077"/>
            <a:ext cx="11109960" cy="8210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“When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measure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becomes</a:t>
            </a:r>
            <a:r>
              <a:rPr sz="28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Trebuchet MS"/>
                <a:cs typeface="Trebuchet MS"/>
              </a:rPr>
              <a:t>target,</a:t>
            </a:r>
            <a:r>
              <a:rPr sz="28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Trebuchet MS"/>
                <a:cs typeface="Trebuchet MS"/>
              </a:rPr>
              <a:t>it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ceases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to</a:t>
            </a:r>
            <a:r>
              <a:rPr sz="2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be</a:t>
            </a: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130" dirty="0">
                <a:solidFill>
                  <a:srgbClr val="FFFFFF"/>
                </a:solidFill>
                <a:latin typeface="Trebuchet MS"/>
                <a:cs typeface="Trebuchet MS"/>
              </a:rPr>
              <a:t>good</a:t>
            </a:r>
            <a:r>
              <a:rPr sz="28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measure.”</a:t>
            </a:r>
            <a:endParaRPr sz="2800" dirty="0">
              <a:latin typeface="Trebuchet MS"/>
              <a:cs typeface="Trebuchet MS"/>
            </a:endParaRPr>
          </a:p>
          <a:p>
            <a:pPr marL="6985" algn="ctr">
              <a:lnSpc>
                <a:spcPct val="100000"/>
              </a:lnSpc>
              <a:spcBef>
                <a:spcPts val="30"/>
              </a:spcBef>
            </a:pPr>
            <a:r>
              <a:rPr lang="es-ES" sz="2400" dirty="0">
                <a:solidFill>
                  <a:srgbClr val="289EFF"/>
                </a:solidFill>
                <a:latin typeface="Trebuchet MS"/>
                <a:cs typeface="Trebuchet MS"/>
              </a:rPr>
              <a:t>Ley de </a:t>
            </a:r>
            <a:r>
              <a:rPr sz="2400" dirty="0">
                <a:solidFill>
                  <a:srgbClr val="289EFF"/>
                </a:solidFill>
                <a:latin typeface="Trebuchet MS"/>
                <a:cs typeface="Trebuchet MS"/>
              </a:rPr>
              <a:t>Goodhart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663" name="object 663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Mecanismos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664" name="object 664"/>
          <p:cNvGrpSpPr/>
          <p:nvPr/>
        </p:nvGrpSpPr>
        <p:grpSpPr>
          <a:xfrm>
            <a:off x="10253471" y="492251"/>
            <a:ext cx="556260" cy="239395"/>
            <a:chOff x="10253471" y="492251"/>
            <a:chExt cx="556260" cy="239395"/>
          </a:xfrm>
        </p:grpSpPr>
        <p:sp>
          <p:nvSpPr>
            <p:cNvPr id="665" name="object 665"/>
            <p:cNvSpPr/>
            <p:nvPr/>
          </p:nvSpPr>
          <p:spPr>
            <a:xfrm>
              <a:off x="10558271" y="505967"/>
              <a:ext cx="248920" cy="140335"/>
            </a:xfrm>
            <a:custGeom>
              <a:avLst/>
              <a:gdLst/>
              <a:ahLst/>
              <a:cxnLst/>
              <a:rect l="l" t="t" r="r" b="b"/>
              <a:pathLst>
                <a:path w="248920" h="140334">
                  <a:moveTo>
                    <a:pt x="178307" y="73152"/>
                  </a:moveTo>
                  <a:lnTo>
                    <a:pt x="222884" y="73152"/>
                  </a:lnTo>
                  <a:lnTo>
                    <a:pt x="232820" y="75783"/>
                  </a:lnTo>
                  <a:lnTo>
                    <a:pt x="240934" y="82962"/>
                  </a:lnTo>
                  <a:lnTo>
                    <a:pt x="246405" y="93618"/>
                  </a:lnTo>
                  <a:lnTo>
                    <a:pt x="248411" y="106680"/>
                  </a:lnTo>
                  <a:lnTo>
                    <a:pt x="246405" y="119741"/>
                  </a:lnTo>
                  <a:lnTo>
                    <a:pt x="240934" y="130397"/>
                  </a:lnTo>
                  <a:lnTo>
                    <a:pt x="232820" y="137576"/>
                  </a:lnTo>
                  <a:lnTo>
                    <a:pt x="222884" y="140208"/>
                  </a:lnTo>
                  <a:lnTo>
                    <a:pt x="213613" y="140208"/>
                  </a:lnTo>
                </a:path>
                <a:path w="248920" h="140334">
                  <a:moveTo>
                    <a:pt x="54863" y="0"/>
                  </a:moveTo>
                  <a:lnTo>
                    <a:pt x="28194" y="0"/>
                  </a:lnTo>
                  <a:lnTo>
                    <a:pt x="17252" y="2875"/>
                  </a:lnTo>
                  <a:lnTo>
                    <a:pt x="8286" y="10715"/>
                  </a:lnTo>
                  <a:lnTo>
                    <a:pt x="2226" y="22342"/>
                  </a:lnTo>
                  <a:lnTo>
                    <a:pt x="0" y="36576"/>
                  </a:lnTo>
                  <a:lnTo>
                    <a:pt x="2228" y="50809"/>
                  </a:lnTo>
                  <a:lnTo>
                    <a:pt x="8302" y="62436"/>
                  </a:lnTo>
                  <a:lnTo>
                    <a:pt x="17305" y="70276"/>
                  </a:lnTo>
                  <a:lnTo>
                    <a:pt x="28321" y="73152"/>
                  </a:lnTo>
                  <a:lnTo>
                    <a:pt x="45974" y="73152"/>
                  </a:lnTo>
                </a:path>
              </a:pathLst>
            </a:custGeom>
            <a:ln w="609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0256519" y="495299"/>
              <a:ext cx="516890" cy="233679"/>
            </a:xfrm>
            <a:custGeom>
              <a:avLst/>
              <a:gdLst/>
              <a:ahLst/>
              <a:cxnLst/>
              <a:rect l="l" t="t" r="r" b="b"/>
              <a:pathLst>
                <a:path w="516890" h="233679">
                  <a:moveTo>
                    <a:pt x="516635" y="148589"/>
                  </a:moveTo>
                  <a:lnTo>
                    <a:pt x="516635" y="156590"/>
                  </a:lnTo>
                  <a:lnTo>
                    <a:pt x="510539" y="163067"/>
                  </a:lnTo>
                  <a:lnTo>
                    <a:pt x="502920" y="163067"/>
                  </a:lnTo>
                  <a:lnTo>
                    <a:pt x="495300" y="163067"/>
                  </a:lnTo>
                  <a:lnTo>
                    <a:pt x="489203" y="156590"/>
                  </a:lnTo>
                  <a:lnTo>
                    <a:pt x="489203" y="148589"/>
                  </a:lnTo>
                  <a:lnTo>
                    <a:pt x="489203" y="140588"/>
                  </a:lnTo>
                  <a:lnTo>
                    <a:pt x="495300" y="134112"/>
                  </a:lnTo>
                  <a:lnTo>
                    <a:pt x="502920" y="134112"/>
                  </a:lnTo>
                  <a:lnTo>
                    <a:pt x="510539" y="134112"/>
                  </a:lnTo>
                  <a:lnTo>
                    <a:pt x="516635" y="140588"/>
                  </a:lnTo>
                  <a:lnTo>
                    <a:pt x="516635" y="148589"/>
                  </a:lnTo>
                  <a:close/>
                </a:path>
                <a:path w="516890" h="233679">
                  <a:moveTo>
                    <a:pt x="381000" y="10667"/>
                  </a:moveTo>
                  <a:lnTo>
                    <a:pt x="381000" y="16510"/>
                  </a:lnTo>
                  <a:lnTo>
                    <a:pt x="375920" y="21336"/>
                  </a:lnTo>
                  <a:lnTo>
                    <a:pt x="369570" y="21336"/>
                  </a:lnTo>
                  <a:lnTo>
                    <a:pt x="363220" y="21336"/>
                  </a:lnTo>
                  <a:lnTo>
                    <a:pt x="358139" y="16510"/>
                  </a:lnTo>
                  <a:lnTo>
                    <a:pt x="358139" y="10667"/>
                  </a:lnTo>
                  <a:lnTo>
                    <a:pt x="358139" y="4825"/>
                  </a:lnTo>
                  <a:lnTo>
                    <a:pt x="363220" y="0"/>
                  </a:lnTo>
                  <a:lnTo>
                    <a:pt x="369570" y="0"/>
                  </a:lnTo>
                  <a:lnTo>
                    <a:pt x="375920" y="0"/>
                  </a:lnTo>
                  <a:lnTo>
                    <a:pt x="381000" y="4825"/>
                  </a:lnTo>
                  <a:lnTo>
                    <a:pt x="381000" y="10667"/>
                  </a:lnTo>
                  <a:close/>
                </a:path>
                <a:path w="516890" h="233679">
                  <a:moveTo>
                    <a:pt x="318515" y="103632"/>
                  </a:moveTo>
                  <a:lnTo>
                    <a:pt x="303275" y="103632"/>
                  </a:lnTo>
                </a:path>
                <a:path w="516890" h="233679">
                  <a:moveTo>
                    <a:pt x="297179" y="103632"/>
                  </a:moveTo>
                  <a:lnTo>
                    <a:pt x="280543" y="103632"/>
                  </a:lnTo>
                  <a:lnTo>
                    <a:pt x="276478" y="103504"/>
                  </a:lnTo>
                  <a:lnTo>
                    <a:pt x="273050" y="106552"/>
                  </a:lnTo>
                  <a:lnTo>
                    <a:pt x="272796" y="110616"/>
                  </a:lnTo>
                  <a:lnTo>
                    <a:pt x="272669" y="114553"/>
                  </a:lnTo>
                  <a:lnTo>
                    <a:pt x="275716" y="117983"/>
                  </a:lnTo>
                  <a:lnTo>
                    <a:pt x="279780" y="118237"/>
                  </a:lnTo>
                  <a:lnTo>
                    <a:pt x="280034" y="118237"/>
                  </a:lnTo>
                  <a:lnTo>
                    <a:pt x="280288" y="118237"/>
                  </a:lnTo>
                  <a:lnTo>
                    <a:pt x="280543" y="118237"/>
                  </a:lnTo>
                  <a:lnTo>
                    <a:pt x="358139" y="118237"/>
                  </a:lnTo>
                  <a:lnTo>
                    <a:pt x="390271" y="152526"/>
                  </a:lnTo>
                  <a:lnTo>
                    <a:pt x="392683" y="154939"/>
                  </a:lnTo>
                  <a:lnTo>
                    <a:pt x="395858" y="156337"/>
                  </a:lnTo>
                  <a:lnTo>
                    <a:pt x="399287" y="156463"/>
                  </a:lnTo>
                  <a:lnTo>
                    <a:pt x="450976" y="156590"/>
                  </a:lnTo>
                  <a:lnTo>
                    <a:pt x="433577" y="177291"/>
                  </a:lnTo>
                  <a:lnTo>
                    <a:pt x="431037" y="180466"/>
                  </a:lnTo>
                  <a:lnTo>
                    <a:pt x="431673" y="185038"/>
                  </a:lnTo>
                  <a:lnTo>
                    <a:pt x="434848" y="187451"/>
                  </a:lnTo>
                  <a:lnTo>
                    <a:pt x="437896" y="189737"/>
                  </a:lnTo>
                  <a:lnTo>
                    <a:pt x="442213" y="189357"/>
                  </a:lnTo>
                  <a:lnTo>
                    <a:pt x="444753" y="186562"/>
                  </a:lnTo>
                  <a:lnTo>
                    <a:pt x="472312" y="153924"/>
                  </a:lnTo>
                  <a:lnTo>
                    <a:pt x="472694" y="153542"/>
                  </a:lnTo>
                  <a:lnTo>
                    <a:pt x="472821" y="153288"/>
                  </a:lnTo>
                  <a:lnTo>
                    <a:pt x="473075" y="152908"/>
                  </a:lnTo>
                  <a:lnTo>
                    <a:pt x="473328" y="152526"/>
                  </a:lnTo>
                  <a:lnTo>
                    <a:pt x="473455" y="152146"/>
                  </a:lnTo>
                  <a:lnTo>
                    <a:pt x="473582" y="151891"/>
                  </a:lnTo>
                  <a:lnTo>
                    <a:pt x="473709" y="151637"/>
                  </a:lnTo>
                  <a:lnTo>
                    <a:pt x="473709" y="151257"/>
                  </a:lnTo>
                  <a:lnTo>
                    <a:pt x="473836" y="151002"/>
                  </a:lnTo>
                  <a:lnTo>
                    <a:pt x="473836" y="150749"/>
                  </a:lnTo>
                  <a:lnTo>
                    <a:pt x="473836" y="150495"/>
                  </a:lnTo>
                  <a:lnTo>
                    <a:pt x="473963" y="150240"/>
                  </a:lnTo>
                  <a:lnTo>
                    <a:pt x="473963" y="148462"/>
                  </a:lnTo>
                  <a:lnTo>
                    <a:pt x="473836" y="148082"/>
                  </a:lnTo>
                  <a:lnTo>
                    <a:pt x="473836" y="147954"/>
                  </a:lnTo>
                  <a:lnTo>
                    <a:pt x="473836" y="147700"/>
                  </a:lnTo>
                  <a:lnTo>
                    <a:pt x="473709" y="147447"/>
                  </a:lnTo>
                  <a:lnTo>
                    <a:pt x="473582" y="147192"/>
                  </a:lnTo>
                  <a:lnTo>
                    <a:pt x="473582" y="146812"/>
                  </a:lnTo>
                  <a:lnTo>
                    <a:pt x="473328" y="146430"/>
                  </a:lnTo>
                  <a:lnTo>
                    <a:pt x="473328" y="146176"/>
                  </a:lnTo>
                  <a:lnTo>
                    <a:pt x="473201" y="145923"/>
                  </a:lnTo>
                  <a:lnTo>
                    <a:pt x="472948" y="145541"/>
                  </a:lnTo>
                  <a:lnTo>
                    <a:pt x="472821" y="145287"/>
                  </a:lnTo>
                  <a:lnTo>
                    <a:pt x="472566" y="144907"/>
                  </a:lnTo>
                  <a:lnTo>
                    <a:pt x="472312" y="144652"/>
                  </a:lnTo>
                  <a:lnTo>
                    <a:pt x="471931" y="144272"/>
                  </a:lnTo>
                  <a:lnTo>
                    <a:pt x="442849" y="114553"/>
                  </a:lnTo>
                  <a:lnTo>
                    <a:pt x="440054" y="111505"/>
                  </a:lnTo>
                  <a:lnTo>
                    <a:pt x="435482" y="111251"/>
                  </a:lnTo>
                  <a:lnTo>
                    <a:pt x="432434" y="114046"/>
                  </a:lnTo>
                  <a:lnTo>
                    <a:pt x="429386" y="116712"/>
                  </a:lnTo>
                  <a:lnTo>
                    <a:pt x="429132" y="121285"/>
                  </a:lnTo>
                  <a:lnTo>
                    <a:pt x="431926" y="124333"/>
                  </a:lnTo>
                  <a:lnTo>
                    <a:pt x="432180" y="124587"/>
                  </a:lnTo>
                  <a:lnTo>
                    <a:pt x="449199" y="141986"/>
                  </a:lnTo>
                  <a:lnTo>
                    <a:pt x="400303" y="141859"/>
                  </a:lnTo>
                  <a:lnTo>
                    <a:pt x="368173" y="107569"/>
                  </a:lnTo>
                  <a:lnTo>
                    <a:pt x="365886" y="105028"/>
                  </a:lnTo>
                  <a:lnTo>
                    <a:pt x="362584" y="103632"/>
                  </a:lnTo>
                  <a:lnTo>
                    <a:pt x="359155" y="103632"/>
                  </a:lnTo>
                  <a:lnTo>
                    <a:pt x="327659" y="103632"/>
                  </a:lnTo>
                </a:path>
                <a:path w="516890" h="233679">
                  <a:moveTo>
                    <a:pt x="356615" y="93345"/>
                  </a:moveTo>
                  <a:lnTo>
                    <a:pt x="390525" y="56896"/>
                  </a:lnTo>
                  <a:lnTo>
                    <a:pt x="392810" y="54355"/>
                  </a:lnTo>
                  <a:lnTo>
                    <a:pt x="395985" y="52959"/>
                  </a:lnTo>
                  <a:lnTo>
                    <a:pt x="399414" y="52959"/>
                  </a:lnTo>
                  <a:lnTo>
                    <a:pt x="451103" y="52832"/>
                  </a:lnTo>
                  <a:lnTo>
                    <a:pt x="433577" y="31750"/>
                  </a:lnTo>
                  <a:lnTo>
                    <a:pt x="431164" y="28575"/>
                  </a:lnTo>
                  <a:lnTo>
                    <a:pt x="431673" y="23875"/>
                  </a:lnTo>
                  <a:lnTo>
                    <a:pt x="434975" y="21336"/>
                  </a:lnTo>
                  <a:lnTo>
                    <a:pt x="438023" y="19050"/>
                  </a:lnTo>
                  <a:lnTo>
                    <a:pt x="442213" y="19430"/>
                  </a:lnTo>
                  <a:lnTo>
                    <a:pt x="444880" y="22225"/>
                  </a:lnTo>
                  <a:lnTo>
                    <a:pt x="472312" y="55499"/>
                  </a:lnTo>
                  <a:lnTo>
                    <a:pt x="472694" y="55879"/>
                  </a:lnTo>
                  <a:lnTo>
                    <a:pt x="472694" y="56007"/>
                  </a:lnTo>
                  <a:lnTo>
                    <a:pt x="473075" y="56514"/>
                  </a:lnTo>
                  <a:lnTo>
                    <a:pt x="473328" y="56896"/>
                  </a:lnTo>
                  <a:lnTo>
                    <a:pt x="473455" y="57276"/>
                  </a:lnTo>
                  <a:lnTo>
                    <a:pt x="473582" y="57530"/>
                  </a:lnTo>
                  <a:lnTo>
                    <a:pt x="473709" y="57912"/>
                  </a:lnTo>
                  <a:lnTo>
                    <a:pt x="473709" y="58165"/>
                  </a:lnTo>
                  <a:lnTo>
                    <a:pt x="473836" y="58547"/>
                  </a:lnTo>
                  <a:lnTo>
                    <a:pt x="473836" y="58800"/>
                  </a:lnTo>
                  <a:lnTo>
                    <a:pt x="473963" y="59309"/>
                  </a:lnTo>
                  <a:lnTo>
                    <a:pt x="473963" y="60071"/>
                  </a:lnTo>
                  <a:lnTo>
                    <a:pt x="473963" y="61087"/>
                  </a:lnTo>
                  <a:lnTo>
                    <a:pt x="473836" y="61467"/>
                  </a:lnTo>
                  <a:lnTo>
                    <a:pt x="473836" y="61595"/>
                  </a:lnTo>
                  <a:lnTo>
                    <a:pt x="473836" y="61849"/>
                  </a:lnTo>
                  <a:lnTo>
                    <a:pt x="473709" y="62102"/>
                  </a:lnTo>
                  <a:lnTo>
                    <a:pt x="473582" y="62357"/>
                  </a:lnTo>
                  <a:lnTo>
                    <a:pt x="473582" y="62737"/>
                  </a:lnTo>
                  <a:lnTo>
                    <a:pt x="473328" y="63119"/>
                  </a:lnTo>
                  <a:lnTo>
                    <a:pt x="473328" y="63373"/>
                  </a:lnTo>
                  <a:lnTo>
                    <a:pt x="473201" y="63626"/>
                  </a:lnTo>
                  <a:lnTo>
                    <a:pt x="473075" y="63880"/>
                  </a:lnTo>
                  <a:lnTo>
                    <a:pt x="472948" y="64135"/>
                  </a:lnTo>
                  <a:lnTo>
                    <a:pt x="472566" y="64642"/>
                  </a:lnTo>
                  <a:lnTo>
                    <a:pt x="472312" y="65024"/>
                  </a:lnTo>
                  <a:lnTo>
                    <a:pt x="471931" y="65277"/>
                  </a:lnTo>
                  <a:lnTo>
                    <a:pt x="442849" y="95630"/>
                  </a:lnTo>
                  <a:lnTo>
                    <a:pt x="440181" y="98678"/>
                  </a:lnTo>
                  <a:lnTo>
                    <a:pt x="435482" y="98933"/>
                  </a:lnTo>
                  <a:lnTo>
                    <a:pt x="432434" y="96138"/>
                  </a:lnTo>
                  <a:lnTo>
                    <a:pt x="429513" y="93345"/>
                  </a:lnTo>
                  <a:lnTo>
                    <a:pt x="429259" y="88646"/>
                  </a:lnTo>
                  <a:lnTo>
                    <a:pt x="431926" y="85598"/>
                  </a:lnTo>
                  <a:lnTo>
                    <a:pt x="432180" y="85344"/>
                  </a:lnTo>
                  <a:lnTo>
                    <a:pt x="432307" y="85216"/>
                  </a:lnTo>
                  <a:lnTo>
                    <a:pt x="449199" y="67690"/>
                  </a:lnTo>
                  <a:lnTo>
                    <a:pt x="400430" y="67817"/>
                  </a:lnTo>
                  <a:lnTo>
                    <a:pt x="371728" y="99060"/>
                  </a:lnTo>
                </a:path>
                <a:path w="516890" h="233679">
                  <a:moveTo>
                    <a:pt x="254507" y="69214"/>
                  </a:moveTo>
                  <a:lnTo>
                    <a:pt x="254507" y="49784"/>
                  </a:lnTo>
                  <a:lnTo>
                    <a:pt x="254507" y="46736"/>
                  </a:lnTo>
                  <a:lnTo>
                    <a:pt x="251968" y="44196"/>
                  </a:lnTo>
                  <a:lnTo>
                    <a:pt x="248920" y="44196"/>
                  </a:lnTo>
                  <a:lnTo>
                    <a:pt x="29972" y="44196"/>
                  </a:lnTo>
                  <a:lnTo>
                    <a:pt x="26924" y="44196"/>
                  </a:lnTo>
                  <a:lnTo>
                    <a:pt x="24383" y="46736"/>
                  </a:lnTo>
                  <a:lnTo>
                    <a:pt x="24383" y="49784"/>
                  </a:lnTo>
                  <a:lnTo>
                    <a:pt x="24383" y="206248"/>
                  </a:lnTo>
                  <a:lnTo>
                    <a:pt x="24383" y="209296"/>
                  </a:lnTo>
                  <a:lnTo>
                    <a:pt x="26924" y="211836"/>
                  </a:lnTo>
                  <a:lnTo>
                    <a:pt x="29972" y="211836"/>
                  </a:lnTo>
                  <a:lnTo>
                    <a:pt x="248920" y="211836"/>
                  </a:lnTo>
                  <a:lnTo>
                    <a:pt x="251968" y="211836"/>
                  </a:lnTo>
                  <a:lnTo>
                    <a:pt x="254507" y="209296"/>
                  </a:lnTo>
                  <a:lnTo>
                    <a:pt x="254507" y="206248"/>
                  </a:lnTo>
                  <a:lnTo>
                    <a:pt x="254507" y="169799"/>
                  </a:lnTo>
                </a:path>
                <a:path w="516890" h="233679">
                  <a:moveTo>
                    <a:pt x="0" y="213360"/>
                  </a:moveTo>
                  <a:lnTo>
                    <a:pt x="0" y="227202"/>
                  </a:lnTo>
                  <a:lnTo>
                    <a:pt x="1015" y="227837"/>
                  </a:lnTo>
                  <a:lnTo>
                    <a:pt x="5460" y="231266"/>
                  </a:lnTo>
                  <a:lnTo>
                    <a:pt x="10795" y="233172"/>
                  </a:lnTo>
                  <a:lnTo>
                    <a:pt x="16382" y="233172"/>
                  </a:lnTo>
                  <a:lnTo>
                    <a:pt x="262762" y="233172"/>
                  </a:lnTo>
                  <a:lnTo>
                    <a:pt x="267461" y="233172"/>
                  </a:lnTo>
                  <a:lnTo>
                    <a:pt x="271906" y="231648"/>
                  </a:lnTo>
                  <a:lnTo>
                    <a:pt x="275589" y="228600"/>
                  </a:lnTo>
                  <a:lnTo>
                    <a:pt x="277368" y="227202"/>
                  </a:lnTo>
                  <a:lnTo>
                    <a:pt x="277368" y="213487"/>
                  </a:lnTo>
                  <a:lnTo>
                    <a:pt x="0" y="21336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7" name="object 66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1571" y="550163"/>
              <a:ext cx="289051" cy="144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739371" y="0"/>
              <a:ext cx="452755" cy="6858000"/>
            </a:xfrm>
            <a:custGeom>
              <a:avLst/>
              <a:gdLst/>
              <a:ahLst/>
              <a:cxnLst/>
              <a:rect l="l" t="t" r="r" b="b"/>
              <a:pathLst>
                <a:path w="452754" h="6858000">
                  <a:moveTo>
                    <a:pt x="0" y="6858000"/>
                  </a:moveTo>
                  <a:lnTo>
                    <a:pt x="452627" y="6858000"/>
                  </a:lnTo>
                  <a:lnTo>
                    <a:pt x="452627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00036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739372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46792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28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Mecanismos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0" y="492251"/>
            <a:ext cx="12192000" cy="6155690"/>
            <a:chOff x="0" y="492251"/>
            <a:chExt cx="12192000" cy="6155690"/>
          </a:xfrm>
        </p:grpSpPr>
        <p:sp>
          <p:nvSpPr>
            <p:cNvPr id="11" name="object 11"/>
            <p:cNvSpPr/>
            <p:nvPr/>
          </p:nvSpPr>
          <p:spPr>
            <a:xfrm>
              <a:off x="10558271" y="505967"/>
              <a:ext cx="248920" cy="140335"/>
            </a:xfrm>
            <a:custGeom>
              <a:avLst/>
              <a:gdLst/>
              <a:ahLst/>
              <a:cxnLst/>
              <a:rect l="l" t="t" r="r" b="b"/>
              <a:pathLst>
                <a:path w="248920" h="140334">
                  <a:moveTo>
                    <a:pt x="178307" y="73152"/>
                  </a:moveTo>
                  <a:lnTo>
                    <a:pt x="222884" y="73152"/>
                  </a:lnTo>
                  <a:lnTo>
                    <a:pt x="232820" y="75783"/>
                  </a:lnTo>
                  <a:lnTo>
                    <a:pt x="240934" y="82962"/>
                  </a:lnTo>
                  <a:lnTo>
                    <a:pt x="246405" y="93618"/>
                  </a:lnTo>
                  <a:lnTo>
                    <a:pt x="248411" y="106680"/>
                  </a:lnTo>
                  <a:lnTo>
                    <a:pt x="246405" y="119741"/>
                  </a:lnTo>
                  <a:lnTo>
                    <a:pt x="240934" y="130397"/>
                  </a:lnTo>
                  <a:lnTo>
                    <a:pt x="232820" y="137576"/>
                  </a:lnTo>
                  <a:lnTo>
                    <a:pt x="222884" y="140208"/>
                  </a:lnTo>
                  <a:lnTo>
                    <a:pt x="213613" y="140208"/>
                  </a:lnTo>
                </a:path>
                <a:path w="248920" h="140334">
                  <a:moveTo>
                    <a:pt x="54863" y="0"/>
                  </a:moveTo>
                  <a:lnTo>
                    <a:pt x="28194" y="0"/>
                  </a:lnTo>
                  <a:lnTo>
                    <a:pt x="17252" y="2875"/>
                  </a:lnTo>
                  <a:lnTo>
                    <a:pt x="8286" y="10715"/>
                  </a:lnTo>
                  <a:lnTo>
                    <a:pt x="2226" y="22342"/>
                  </a:lnTo>
                  <a:lnTo>
                    <a:pt x="0" y="36576"/>
                  </a:lnTo>
                  <a:lnTo>
                    <a:pt x="2228" y="50809"/>
                  </a:lnTo>
                  <a:lnTo>
                    <a:pt x="8302" y="62436"/>
                  </a:lnTo>
                  <a:lnTo>
                    <a:pt x="17305" y="70276"/>
                  </a:lnTo>
                  <a:lnTo>
                    <a:pt x="28321" y="73152"/>
                  </a:lnTo>
                  <a:lnTo>
                    <a:pt x="45974" y="73152"/>
                  </a:lnTo>
                </a:path>
              </a:pathLst>
            </a:custGeom>
            <a:ln w="609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56519" y="495299"/>
              <a:ext cx="516890" cy="233679"/>
            </a:xfrm>
            <a:custGeom>
              <a:avLst/>
              <a:gdLst/>
              <a:ahLst/>
              <a:cxnLst/>
              <a:rect l="l" t="t" r="r" b="b"/>
              <a:pathLst>
                <a:path w="516890" h="233679">
                  <a:moveTo>
                    <a:pt x="516635" y="148589"/>
                  </a:moveTo>
                  <a:lnTo>
                    <a:pt x="516635" y="156590"/>
                  </a:lnTo>
                  <a:lnTo>
                    <a:pt x="510539" y="163067"/>
                  </a:lnTo>
                  <a:lnTo>
                    <a:pt x="502920" y="163067"/>
                  </a:lnTo>
                  <a:lnTo>
                    <a:pt x="495300" y="163067"/>
                  </a:lnTo>
                  <a:lnTo>
                    <a:pt x="489203" y="156590"/>
                  </a:lnTo>
                  <a:lnTo>
                    <a:pt x="489203" y="148589"/>
                  </a:lnTo>
                  <a:lnTo>
                    <a:pt x="489203" y="140588"/>
                  </a:lnTo>
                  <a:lnTo>
                    <a:pt x="495300" y="134112"/>
                  </a:lnTo>
                  <a:lnTo>
                    <a:pt x="502920" y="134112"/>
                  </a:lnTo>
                  <a:lnTo>
                    <a:pt x="510539" y="134112"/>
                  </a:lnTo>
                  <a:lnTo>
                    <a:pt x="516635" y="140588"/>
                  </a:lnTo>
                  <a:lnTo>
                    <a:pt x="516635" y="148589"/>
                  </a:lnTo>
                  <a:close/>
                </a:path>
                <a:path w="516890" h="233679">
                  <a:moveTo>
                    <a:pt x="381000" y="10667"/>
                  </a:moveTo>
                  <a:lnTo>
                    <a:pt x="381000" y="16510"/>
                  </a:lnTo>
                  <a:lnTo>
                    <a:pt x="375920" y="21336"/>
                  </a:lnTo>
                  <a:lnTo>
                    <a:pt x="369570" y="21336"/>
                  </a:lnTo>
                  <a:lnTo>
                    <a:pt x="363220" y="21336"/>
                  </a:lnTo>
                  <a:lnTo>
                    <a:pt x="358139" y="16510"/>
                  </a:lnTo>
                  <a:lnTo>
                    <a:pt x="358139" y="10667"/>
                  </a:lnTo>
                  <a:lnTo>
                    <a:pt x="358139" y="4825"/>
                  </a:lnTo>
                  <a:lnTo>
                    <a:pt x="363220" y="0"/>
                  </a:lnTo>
                  <a:lnTo>
                    <a:pt x="369570" y="0"/>
                  </a:lnTo>
                  <a:lnTo>
                    <a:pt x="375920" y="0"/>
                  </a:lnTo>
                  <a:lnTo>
                    <a:pt x="381000" y="4825"/>
                  </a:lnTo>
                  <a:lnTo>
                    <a:pt x="381000" y="10667"/>
                  </a:lnTo>
                  <a:close/>
                </a:path>
                <a:path w="516890" h="233679">
                  <a:moveTo>
                    <a:pt x="318515" y="103632"/>
                  </a:moveTo>
                  <a:lnTo>
                    <a:pt x="303275" y="103632"/>
                  </a:lnTo>
                </a:path>
                <a:path w="516890" h="233679">
                  <a:moveTo>
                    <a:pt x="297179" y="103632"/>
                  </a:moveTo>
                  <a:lnTo>
                    <a:pt x="280543" y="103632"/>
                  </a:lnTo>
                  <a:lnTo>
                    <a:pt x="276478" y="103504"/>
                  </a:lnTo>
                  <a:lnTo>
                    <a:pt x="273050" y="106552"/>
                  </a:lnTo>
                  <a:lnTo>
                    <a:pt x="272796" y="110616"/>
                  </a:lnTo>
                  <a:lnTo>
                    <a:pt x="272669" y="114553"/>
                  </a:lnTo>
                  <a:lnTo>
                    <a:pt x="275716" y="117983"/>
                  </a:lnTo>
                  <a:lnTo>
                    <a:pt x="279780" y="118237"/>
                  </a:lnTo>
                  <a:lnTo>
                    <a:pt x="280034" y="118237"/>
                  </a:lnTo>
                  <a:lnTo>
                    <a:pt x="280288" y="118237"/>
                  </a:lnTo>
                  <a:lnTo>
                    <a:pt x="280543" y="118237"/>
                  </a:lnTo>
                  <a:lnTo>
                    <a:pt x="358139" y="118237"/>
                  </a:lnTo>
                  <a:lnTo>
                    <a:pt x="390271" y="152526"/>
                  </a:lnTo>
                  <a:lnTo>
                    <a:pt x="392683" y="154939"/>
                  </a:lnTo>
                  <a:lnTo>
                    <a:pt x="395858" y="156337"/>
                  </a:lnTo>
                  <a:lnTo>
                    <a:pt x="399287" y="156463"/>
                  </a:lnTo>
                  <a:lnTo>
                    <a:pt x="450976" y="156590"/>
                  </a:lnTo>
                  <a:lnTo>
                    <a:pt x="433577" y="177291"/>
                  </a:lnTo>
                  <a:lnTo>
                    <a:pt x="431037" y="180466"/>
                  </a:lnTo>
                  <a:lnTo>
                    <a:pt x="431673" y="185038"/>
                  </a:lnTo>
                  <a:lnTo>
                    <a:pt x="434848" y="187451"/>
                  </a:lnTo>
                  <a:lnTo>
                    <a:pt x="437896" y="189737"/>
                  </a:lnTo>
                  <a:lnTo>
                    <a:pt x="442213" y="189357"/>
                  </a:lnTo>
                  <a:lnTo>
                    <a:pt x="444753" y="186562"/>
                  </a:lnTo>
                  <a:lnTo>
                    <a:pt x="472312" y="153924"/>
                  </a:lnTo>
                  <a:lnTo>
                    <a:pt x="472694" y="153542"/>
                  </a:lnTo>
                  <a:lnTo>
                    <a:pt x="472821" y="153288"/>
                  </a:lnTo>
                  <a:lnTo>
                    <a:pt x="473075" y="152908"/>
                  </a:lnTo>
                  <a:lnTo>
                    <a:pt x="473328" y="152526"/>
                  </a:lnTo>
                  <a:lnTo>
                    <a:pt x="473455" y="152146"/>
                  </a:lnTo>
                  <a:lnTo>
                    <a:pt x="473582" y="151891"/>
                  </a:lnTo>
                  <a:lnTo>
                    <a:pt x="473709" y="151637"/>
                  </a:lnTo>
                  <a:lnTo>
                    <a:pt x="473709" y="151257"/>
                  </a:lnTo>
                  <a:lnTo>
                    <a:pt x="473836" y="151002"/>
                  </a:lnTo>
                  <a:lnTo>
                    <a:pt x="473836" y="150749"/>
                  </a:lnTo>
                  <a:lnTo>
                    <a:pt x="473836" y="150495"/>
                  </a:lnTo>
                  <a:lnTo>
                    <a:pt x="473963" y="150240"/>
                  </a:lnTo>
                  <a:lnTo>
                    <a:pt x="473963" y="148462"/>
                  </a:lnTo>
                  <a:lnTo>
                    <a:pt x="473836" y="148082"/>
                  </a:lnTo>
                  <a:lnTo>
                    <a:pt x="473836" y="147954"/>
                  </a:lnTo>
                  <a:lnTo>
                    <a:pt x="473836" y="147700"/>
                  </a:lnTo>
                  <a:lnTo>
                    <a:pt x="473709" y="147447"/>
                  </a:lnTo>
                  <a:lnTo>
                    <a:pt x="473582" y="147192"/>
                  </a:lnTo>
                  <a:lnTo>
                    <a:pt x="473582" y="146812"/>
                  </a:lnTo>
                  <a:lnTo>
                    <a:pt x="473328" y="146430"/>
                  </a:lnTo>
                  <a:lnTo>
                    <a:pt x="473328" y="146176"/>
                  </a:lnTo>
                  <a:lnTo>
                    <a:pt x="473201" y="145923"/>
                  </a:lnTo>
                  <a:lnTo>
                    <a:pt x="472948" y="145541"/>
                  </a:lnTo>
                  <a:lnTo>
                    <a:pt x="472821" y="145287"/>
                  </a:lnTo>
                  <a:lnTo>
                    <a:pt x="472566" y="144907"/>
                  </a:lnTo>
                  <a:lnTo>
                    <a:pt x="472312" y="144652"/>
                  </a:lnTo>
                  <a:lnTo>
                    <a:pt x="471931" y="144272"/>
                  </a:lnTo>
                  <a:lnTo>
                    <a:pt x="442849" y="114553"/>
                  </a:lnTo>
                  <a:lnTo>
                    <a:pt x="440054" y="111505"/>
                  </a:lnTo>
                  <a:lnTo>
                    <a:pt x="435482" y="111251"/>
                  </a:lnTo>
                  <a:lnTo>
                    <a:pt x="432434" y="114046"/>
                  </a:lnTo>
                  <a:lnTo>
                    <a:pt x="429386" y="116712"/>
                  </a:lnTo>
                  <a:lnTo>
                    <a:pt x="429132" y="121285"/>
                  </a:lnTo>
                  <a:lnTo>
                    <a:pt x="431926" y="124333"/>
                  </a:lnTo>
                  <a:lnTo>
                    <a:pt x="432180" y="124587"/>
                  </a:lnTo>
                  <a:lnTo>
                    <a:pt x="449199" y="141986"/>
                  </a:lnTo>
                  <a:lnTo>
                    <a:pt x="400303" y="141859"/>
                  </a:lnTo>
                  <a:lnTo>
                    <a:pt x="368173" y="107569"/>
                  </a:lnTo>
                  <a:lnTo>
                    <a:pt x="365886" y="105028"/>
                  </a:lnTo>
                  <a:lnTo>
                    <a:pt x="362584" y="103632"/>
                  </a:lnTo>
                  <a:lnTo>
                    <a:pt x="359155" y="103632"/>
                  </a:lnTo>
                  <a:lnTo>
                    <a:pt x="327659" y="103632"/>
                  </a:lnTo>
                </a:path>
                <a:path w="516890" h="233679">
                  <a:moveTo>
                    <a:pt x="356615" y="93345"/>
                  </a:moveTo>
                  <a:lnTo>
                    <a:pt x="390525" y="56896"/>
                  </a:lnTo>
                  <a:lnTo>
                    <a:pt x="392810" y="54355"/>
                  </a:lnTo>
                  <a:lnTo>
                    <a:pt x="395985" y="52959"/>
                  </a:lnTo>
                  <a:lnTo>
                    <a:pt x="399414" y="52959"/>
                  </a:lnTo>
                  <a:lnTo>
                    <a:pt x="451103" y="52832"/>
                  </a:lnTo>
                  <a:lnTo>
                    <a:pt x="433577" y="31750"/>
                  </a:lnTo>
                  <a:lnTo>
                    <a:pt x="431164" y="28575"/>
                  </a:lnTo>
                  <a:lnTo>
                    <a:pt x="431673" y="23875"/>
                  </a:lnTo>
                  <a:lnTo>
                    <a:pt x="434975" y="21336"/>
                  </a:lnTo>
                  <a:lnTo>
                    <a:pt x="438023" y="19050"/>
                  </a:lnTo>
                  <a:lnTo>
                    <a:pt x="442213" y="19430"/>
                  </a:lnTo>
                  <a:lnTo>
                    <a:pt x="444880" y="22225"/>
                  </a:lnTo>
                  <a:lnTo>
                    <a:pt x="472312" y="55499"/>
                  </a:lnTo>
                  <a:lnTo>
                    <a:pt x="472694" y="55879"/>
                  </a:lnTo>
                  <a:lnTo>
                    <a:pt x="472694" y="56007"/>
                  </a:lnTo>
                  <a:lnTo>
                    <a:pt x="473075" y="56514"/>
                  </a:lnTo>
                  <a:lnTo>
                    <a:pt x="473328" y="56896"/>
                  </a:lnTo>
                  <a:lnTo>
                    <a:pt x="473455" y="57276"/>
                  </a:lnTo>
                  <a:lnTo>
                    <a:pt x="473582" y="57530"/>
                  </a:lnTo>
                  <a:lnTo>
                    <a:pt x="473709" y="57912"/>
                  </a:lnTo>
                  <a:lnTo>
                    <a:pt x="473709" y="58165"/>
                  </a:lnTo>
                  <a:lnTo>
                    <a:pt x="473836" y="58547"/>
                  </a:lnTo>
                  <a:lnTo>
                    <a:pt x="473836" y="58800"/>
                  </a:lnTo>
                  <a:lnTo>
                    <a:pt x="473963" y="59309"/>
                  </a:lnTo>
                  <a:lnTo>
                    <a:pt x="473963" y="60071"/>
                  </a:lnTo>
                  <a:lnTo>
                    <a:pt x="473963" y="61087"/>
                  </a:lnTo>
                  <a:lnTo>
                    <a:pt x="473836" y="61467"/>
                  </a:lnTo>
                  <a:lnTo>
                    <a:pt x="473836" y="61595"/>
                  </a:lnTo>
                  <a:lnTo>
                    <a:pt x="473836" y="61849"/>
                  </a:lnTo>
                  <a:lnTo>
                    <a:pt x="473709" y="62102"/>
                  </a:lnTo>
                  <a:lnTo>
                    <a:pt x="473582" y="62357"/>
                  </a:lnTo>
                  <a:lnTo>
                    <a:pt x="473582" y="62737"/>
                  </a:lnTo>
                  <a:lnTo>
                    <a:pt x="473328" y="63119"/>
                  </a:lnTo>
                  <a:lnTo>
                    <a:pt x="473328" y="63373"/>
                  </a:lnTo>
                  <a:lnTo>
                    <a:pt x="473201" y="63626"/>
                  </a:lnTo>
                  <a:lnTo>
                    <a:pt x="473075" y="63880"/>
                  </a:lnTo>
                  <a:lnTo>
                    <a:pt x="472948" y="64135"/>
                  </a:lnTo>
                  <a:lnTo>
                    <a:pt x="472566" y="64642"/>
                  </a:lnTo>
                  <a:lnTo>
                    <a:pt x="472312" y="65024"/>
                  </a:lnTo>
                  <a:lnTo>
                    <a:pt x="471931" y="65277"/>
                  </a:lnTo>
                  <a:lnTo>
                    <a:pt x="442849" y="95630"/>
                  </a:lnTo>
                  <a:lnTo>
                    <a:pt x="440181" y="98678"/>
                  </a:lnTo>
                  <a:lnTo>
                    <a:pt x="435482" y="98933"/>
                  </a:lnTo>
                  <a:lnTo>
                    <a:pt x="432434" y="96138"/>
                  </a:lnTo>
                  <a:lnTo>
                    <a:pt x="429513" y="93345"/>
                  </a:lnTo>
                  <a:lnTo>
                    <a:pt x="429259" y="88646"/>
                  </a:lnTo>
                  <a:lnTo>
                    <a:pt x="431926" y="85598"/>
                  </a:lnTo>
                  <a:lnTo>
                    <a:pt x="432180" y="85344"/>
                  </a:lnTo>
                  <a:lnTo>
                    <a:pt x="432307" y="85216"/>
                  </a:lnTo>
                  <a:lnTo>
                    <a:pt x="449199" y="67690"/>
                  </a:lnTo>
                  <a:lnTo>
                    <a:pt x="400430" y="67817"/>
                  </a:lnTo>
                  <a:lnTo>
                    <a:pt x="371728" y="99060"/>
                  </a:lnTo>
                </a:path>
                <a:path w="516890" h="233679">
                  <a:moveTo>
                    <a:pt x="254507" y="69214"/>
                  </a:moveTo>
                  <a:lnTo>
                    <a:pt x="254507" y="49784"/>
                  </a:lnTo>
                  <a:lnTo>
                    <a:pt x="254507" y="46736"/>
                  </a:lnTo>
                  <a:lnTo>
                    <a:pt x="251968" y="44196"/>
                  </a:lnTo>
                  <a:lnTo>
                    <a:pt x="248920" y="44196"/>
                  </a:lnTo>
                  <a:lnTo>
                    <a:pt x="29972" y="44196"/>
                  </a:lnTo>
                  <a:lnTo>
                    <a:pt x="26924" y="44196"/>
                  </a:lnTo>
                  <a:lnTo>
                    <a:pt x="24383" y="46736"/>
                  </a:lnTo>
                  <a:lnTo>
                    <a:pt x="24383" y="49784"/>
                  </a:lnTo>
                  <a:lnTo>
                    <a:pt x="24383" y="206248"/>
                  </a:lnTo>
                  <a:lnTo>
                    <a:pt x="24383" y="209296"/>
                  </a:lnTo>
                  <a:lnTo>
                    <a:pt x="26924" y="211836"/>
                  </a:lnTo>
                  <a:lnTo>
                    <a:pt x="29972" y="211836"/>
                  </a:lnTo>
                  <a:lnTo>
                    <a:pt x="248920" y="211836"/>
                  </a:lnTo>
                  <a:lnTo>
                    <a:pt x="251968" y="211836"/>
                  </a:lnTo>
                  <a:lnTo>
                    <a:pt x="254507" y="209296"/>
                  </a:lnTo>
                  <a:lnTo>
                    <a:pt x="254507" y="206248"/>
                  </a:lnTo>
                  <a:lnTo>
                    <a:pt x="254507" y="169799"/>
                  </a:lnTo>
                </a:path>
                <a:path w="516890" h="233679">
                  <a:moveTo>
                    <a:pt x="0" y="213360"/>
                  </a:moveTo>
                  <a:lnTo>
                    <a:pt x="0" y="227202"/>
                  </a:lnTo>
                  <a:lnTo>
                    <a:pt x="1015" y="227837"/>
                  </a:lnTo>
                  <a:lnTo>
                    <a:pt x="5460" y="231266"/>
                  </a:lnTo>
                  <a:lnTo>
                    <a:pt x="10795" y="233172"/>
                  </a:lnTo>
                  <a:lnTo>
                    <a:pt x="16382" y="233172"/>
                  </a:lnTo>
                  <a:lnTo>
                    <a:pt x="262762" y="233172"/>
                  </a:lnTo>
                  <a:lnTo>
                    <a:pt x="267461" y="233172"/>
                  </a:lnTo>
                  <a:lnTo>
                    <a:pt x="271906" y="231648"/>
                  </a:lnTo>
                  <a:lnTo>
                    <a:pt x="275589" y="228600"/>
                  </a:lnTo>
                  <a:lnTo>
                    <a:pt x="277368" y="227202"/>
                  </a:lnTo>
                  <a:lnTo>
                    <a:pt x="277368" y="213487"/>
                  </a:lnTo>
                  <a:lnTo>
                    <a:pt x="0" y="21336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1571" y="550163"/>
              <a:ext cx="289051" cy="1447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1"/>
              <a:ext cx="388620" cy="2194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242560"/>
              <a:ext cx="12192000" cy="118794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5306567"/>
              <a:ext cx="12192000" cy="1012190"/>
            </a:xfrm>
            <a:custGeom>
              <a:avLst/>
              <a:gdLst/>
              <a:ahLst/>
              <a:cxnLst/>
              <a:rect l="l" t="t" r="r" b="b"/>
              <a:pathLst>
                <a:path w="12192000" h="1012189">
                  <a:moveTo>
                    <a:pt x="12192000" y="0"/>
                  </a:moveTo>
                  <a:lnTo>
                    <a:pt x="0" y="0"/>
                  </a:lnTo>
                  <a:lnTo>
                    <a:pt x="0" y="1011935"/>
                  </a:lnTo>
                  <a:lnTo>
                    <a:pt x="12192000" y="1011935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79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92100" y="2792729"/>
            <a:ext cx="28359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0" dirty="0"/>
              <a:t>Gobernar</a:t>
            </a:r>
            <a:endParaRPr spc="-10" dirty="0"/>
          </a:p>
        </p:txBody>
      </p:sp>
      <p:sp>
        <p:nvSpPr>
          <p:cNvPr id="18" name="object 18"/>
          <p:cNvSpPr txBox="1"/>
          <p:nvPr/>
        </p:nvSpPr>
        <p:spPr>
          <a:xfrm>
            <a:off x="2971800" y="5614997"/>
            <a:ext cx="68665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800" dirty="0">
                <a:solidFill>
                  <a:srgbClr val="FFFFFF"/>
                </a:solidFill>
                <a:latin typeface="Trebuchet MS"/>
                <a:cs typeface="Trebuchet MS"/>
              </a:rPr>
              <a:t>Gobernar para permitir</a:t>
            </a:r>
            <a:r>
              <a:rPr sz="28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Trebuchet MS"/>
                <a:cs typeface="Trebuchet MS"/>
              </a:rPr>
              <a:t>no</a:t>
            </a:r>
            <a:r>
              <a:rPr sz="2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-20" dirty="0">
                <a:solidFill>
                  <a:srgbClr val="FFFFFF"/>
                </a:solidFill>
                <a:latin typeface="Trebuchet MS"/>
                <a:cs typeface="Trebuchet MS"/>
              </a:rPr>
              <a:t>restringir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36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14677" y="1092783"/>
            <a:ext cx="89623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b="0" dirty="0">
                <a:solidFill>
                  <a:srgbClr val="FDFFFF"/>
                </a:solidFill>
                <a:latin typeface="Trebuchet MS"/>
                <a:cs typeface="Trebuchet MS"/>
              </a:rPr>
              <a:t>Gobernar ayuda a moverse rápido</a:t>
            </a:r>
            <a:endParaRPr sz="440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40279" y="381000"/>
            <a:ext cx="9951720" cy="5090160"/>
            <a:chOff x="2240279" y="381000"/>
            <a:chExt cx="9951720" cy="5090160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279" y="2481072"/>
              <a:ext cx="7712964" cy="2990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146791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28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Mecanismos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53471" y="492251"/>
            <a:ext cx="556260" cy="239395"/>
            <a:chOff x="10253471" y="492251"/>
            <a:chExt cx="556260" cy="239395"/>
          </a:xfrm>
        </p:grpSpPr>
        <p:sp>
          <p:nvSpPr>
            <p:cNvPr id="12" name="object 12"/>
            <p:cNvSpPr/>
            <p:nvPr/>
          </p:nvSpPr>
          <p:spPr>
            <a:xfrm>
              <a:off x="10558271" y="505967"/>
              <a:ext cx="248920" cy="140335"/>
            </a:xfrm>
            <a:custGeom>
              <a:avLst/>
              <a:gdLst/>
              <a:ahLst/>
              <a:cxnLst/>
              <a:rect l="l" t="t" r="r" b="b"/>
              <a:pathLst>
                <a:path w="248920" h="140334">
                  <a:moveTo>
                    <a:pt x="178307" y="73152"/>
                  </a:moveTo>
                  <a:lnTo>
                    <a:pt x="222884" y="73152"/>
                  </a:lnTo>
                  <a:lnTo>
                    <a:pt x="232820" y="75783"/>
                  </a:lnTo>
                  <a:lnTo>
                    <a:pt x="240934" y="82962"/>
                  </a:lnTo>
                  <a:lnTo>
                    <a:pt x="246405" y="93618"/>
                  </a:lnTo>
                  <a:lnTo>
                    <a:pt x="248411" y="106680"/>
                  </a:lnTo>
                  <a:lnTo>
                    <a:pt x="246405" y="119741"/>
                  </a:lnTo>
                  <a:lnTo>
                    <a:pt x="240934" y="130397"/>
                  </a:lnTo>
                  <a:lnTo>
                    <a:pt x="232820" y="137576"/>
                  </a:lnTo>
                  <a:lnTo>
                    <a:pt x="222884" y="140208"/>
                  </a:lnTo>
                  <a:lnTo>
                    <a:pt x="213613" y="140208"/>
                  </a:lnTo>
                </a:path>
                <a:path w="248920" h="140334">
                  <a:moveTo>
                    <a:pt x="54863" y="0"/>
                  </a:moveTo>
                  <a:lnTo>
                    <a:pt x="28194" y="0"/>
                  </a:lnTo>
                  <a:lnTo>
                    <a:pt x="17252" y="2875"/>
                  </a:lnTo>
                  <a:lnTo>
                    <a:pt x="8286" y="10715"/>
                  </a:lnTo>
                  <a:lnTo>
                    <a:pt x="2226" y="22342"/>
                  </a:lnTo>
                  <a:lnTo>
                    <a:pt x="0" y="36576"/>
                  </a:lnTo>
                  <a:lnTo>
                    <a:pt x="2228" y="50809"/>
                  </a:lnTo>
                  <a:lnTo>
                    <a:pt x="8302" y="62436"/>
                  </a:lnTo>
                  <a:lnTo>
                    <a:pt x="17305" y="70276"/>
                  </a:lnTo>
                  <a:lnTo>
                    <a:pt x="28321" y="73152"/>
                  </a:lnTo>
                  <a:lnTo>
                    <a:pt x="45974" y="73152"/>
                  </a:lnTo>
                </a:path>
              </a:pathLst>
            </a:custGeom>
            <a:ln w="609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56519" y="495299"/>
              <a:ext cx="516890" cy="233679"/>
            </a:xfrm>
            <a:custGeom>
              <a:avLst/>
              <a:gdLst/>
              <a:ahLst/>
              <a:cxnLst/>
              <a:rect l="l" t="t" r="r" b="b"/>
              <a:pathLst>
                <a:path w="516890" h="233679">
                  <a:moveTo>
                    <a:pt x="516635" y="148589"/>
                  </a:moveTo>
                  <a:lnTo>
                    <a:pt x="516635" y="156590"/>
                  </a:lnTo>
                  <a:lnTo>
                    <a:pt x="510539" y="163067"/>
                  </a:lnTo>
                  <a:lnTo>
                    <a:pt x="502920" y="163067"/>
                  </a:lnTo>
                  <a:lnTo>
                    <a:pt x="495300" y="163067"/>
                  </a:lnTo>
                  <a:lnTo>
                    <a:pt x="489203" y="156590"/>
                  </a:lnTo>
                  <a:lnTo>
                    <a:pt x="489203" y="148589"/>
                  </a:lnTo>
                  <a:lnTo>
                    <a:pt x="489203" y="140588"/>
                  </a:lnTo>
                  <a:lnTo>
                    <a:pt x="495300" y="134112"/>
                  </a:lnTo>
                  <a:lnTo>
                    <a:pt x="502920" y="134112"/>
                  </a:lnTo>
                  <a:lnTo>
                    <a:pt x="510539" y="134112"/>
                  </a:lnTo>
                  <a:lnTo>
                    <a:pt x="516635" y="140588"/>
                  </a:lnTo>
                  <a:lnTo>
                    <a:pt x="516635" y="148589"/>
                  </a:lnTo>
                  <a:close/>
                </a:path>
                <a:path w="516890" h="233679">
                  <a:moveTo>
                    <a:pt x="381000" y="10667"/>
                  </a:moveTo>
                  <a:lnTo>
                    <a:pt x="381000" y="16510"/>
                  </a:lnTo>
                  <a:lnTo>
                    <a:pt x="375920" y="21336"/>
                  </a:lnTo>
                  <a:lnTo>
                    <a:pt x="369570" y="21336"/>
                  </a:lnTo>
                  <a:lnTo>
                    <a:pt x="363220" y="21336"/>
                  </a:lnTo>
                  <a:lnTo>
                    <a:pt x="358139" y="16510"/>
                  </a:lnTo>
                  <a:lnTo>
                    <a:pt x="358139" y="10667"/>
                  </a:lnTo>
                  <a:lnTo>
                    <a:pt x="358139" y="4825"/>
                  </a:lnTo>
                  <a:lnTo>
                    <a:pt x="363220" y="0"/>
                  </a:lnTo>
                  <a:lnTo>
                    <a:pt x="369570" y="0"/>
                  </a:lnTo>
                  <a:lnTo>
                    <a:pt x="375920" y="0"/>
                  </a:lnTo>
                  <a:lnTo>
                    <a:pt x="381000" y="4825"/>
                  </a:lnTo>
                  <a:lnTo>
                    <a:pt x="381000" y="10667"/>
                  </a:lnTo>
                  <a:close/>
                </a:path>
                <a:path w="516890" h="233679">
                  <a:moveTo>
                    <a:pt x="318515" y="103632"/>
                  </a:moveTo>
                  <a:lnTo>
                    <a:pt x="303275" y="103632"/>
                  </a:lnTo>
                </a:path>
                <a:path w="516890" h="233679">
                  <a:moveTo>
                    <a:pt x="297179" y="103632"/>
                  </a:moveTo>
                  <a:lnTo>
                    <a:pt x="280543" y="103632"/>
                  </a:lnTo>
                  <a:lnTo>
                    <a:pt x="276478" y="103504"/>
                  </a:lnTo>
                  <a:lnTo>
                    <a:pt x="273050" y="106552"/>
                  </a:lnTo>
                  <a:lnTo>
                    <a:pt x="272796" y="110616"/>
                  </a:lnTo>
                  <a:lnTo>
                    <a:pt x="272669" y="114553"/>
                  </a:lnTo>
                  <a:lnTo>
                    <a:pt x="275716" y="117983"/>
                  </a:lnTo>
                  <a:lnTo>
                    <a:pt x="279780" y="118237"/>
                  </a:lnTo>
                  <a:lnTo>
                    <a:pt x="280034" y="118237"/>
                  </a:lnTo>
                  <a:lnTo>
                    <a:pt x="280288" y="118237"/>
                  </a:lnTo>
                  <a:lnTo>
                    <a:pt x="280543" y="118237"/>
                  </a:lnTo>
                  <a:lnTo>
                    <a:pt x="358139" y="118237"/>
                  </a:lnTo>
                  <a:lnTo>
                    <a:pt x="390271" y="152526"/>
                  </a:lnTo>
                  <a:lnTo>
                    <a:pt x="392683" y="154939"/>
                  </a:lnTo>
                  <a:lnTo>
                    <a:pt x="395858" y="156337"/>
                  </a:lnTo>
                  <a:lnTo>
                    <a:pt x="399287" y="156463"/>
                  </a:lnTo>
                  <a:lnTo>
                    <a:pt x="450976" y="156590"/>
                  </a:lnTo>
                  <a:lnTo>
                    <a:pt x="433577" y="177291"/>
                  </a:lnTo>
                  <a:lnTo>
                    <a:pt x="431037" y="180466"/>
                  </a:lnTo>
                  <a:lnTo>
                    <a:pt x="431673" y="185038"/>
                  </a:lnTo>
                  <a:lnTo>
                    <a:pt x="434848" y="187451"/>
                  </a:lnTo>
                  <a:lnTo>
                    <a:pt x="437896" y="189737"/>
                  </a:lnTo>
                  <a:lnTo>
                    <a:pt x="442213" y="189357"/>
                  </a:lnTo>
                  <a:lnTo>
                    <a:pt x="444753" y="186562"/>
                  </a:lnTo>
                  <a:lnTo>
                    <a:pt x="472312" y="153924"/>
                  </a:lnTo>
                  <a:lnTo>
                    <a:pt x="472694" y="153542"/>
                  </a:lnTo>
                  <a:lnTo>
                    <a:pt x="472821" y="153288"/>
                  </a:lnTo>
                  <a:lnTo>
                    <a:pt x="473075" y="152908"/>
                  </a:lnTo>
                  <a:lnTo>
                    <a:pt x="473328" y="152526"/>
                  </a:lnTo>
                  <a:lnTo>
                    <a:pt x="473455" y="152146"/>
                  </a:lnTo>
                  <a:lnTo>
                    <a:pt x="473582" y="151891"/>
                  </a:lnTo>
                  <a:lnTo>
                    <a:pt x="473709" y="151637"/>
                  </a:lnTo>
                  <a:lnTo>
                    <a:pt x="473709" y="151257"/>
                  </a:lnTo>
                  <a:lnTo>
                    <a:pt x="473836" y="151002"/>
                  </a:lnTo>
                  <a:lnTo>
                    <a:pt x="473836" y="150749"/>
                  </a:lnTo>
                  <a:lnTo>
                    <a:pt x="473836" y="150495"/>
                  </a:lnTo>
                  <a:lnTo>
                    <a:pt x="473963" y="150240"/>
                  </a:lnTo>
                  <a:lnTo>
                    <a:pt x="473963" y="148462"/>
                  </a:lnTo>
                  <a:lnTo>
                    <a:pt x="473836" y="148082"/>
                  </a:lnTo>
                  <a:lnTo>
                    <a:pt x="473836" y="147954"/>
                  </a:lnTo>
                  <a:lnTo>
                    <a:pt x="473836" y="147700"/>
                  </a:lnTo>
                  <a:lnTo>
                    <a:pt x="473709" y="147447"/>
                  </a:lnTo>
                  <a:lnTo>
                    <a:pt x="473582" y="147192"/>
                  </a:lnTo>
                  <a:lnTo>
                    <a:pt x="473582" y="146812"/>
                  </a:lnTo>
                  <a:lnTo>
                    <a:pt x="473328" y="146430"/>
                  </a:lnTo>
                  <a:lnTo>
                    <a:pt x="473328" y="146176"/>
                  </a:lnTo>
                  <a:lnTo>
                    <a:pt x="473201" y="145923"/>
                  </a:lnTo>
                  <a:lnTo>
                    <a:pt x="472948" y="145541"/>
                  </a:lnTo>
                  <a:lnTo>
                    <a:pt x="472821" y="145287"/>
                  </a:lnTo>
                  <a:lnTo>
                    <a:pt x="472566" y="144907"/>
                  </a:lnTo>
                  <a:lnTo>
                    <a:pt x="472312" y="144652"/>
                  </a:lnTo>
                  <a:lnTo>
                    <a:pt x="471931" y="144272"/>
                  </a:lnTo>
                  <a:lnTo>
                    <a:pt x="442849" y="114553"/>
                  </a:lnTo>
                  <a:lnTo>
                    <a:pt x="440054" y="111505"/>
                  </a:lnTo>
                  <a:lnTo>
                    <a:pt x="435482" y="111251"/>
                  </a:lnTo>
                  <a:lnTo>
                    <a:pt x="432434" y="114046"/>
                  </a:lnTo>
                  <a:lnTo>
                    <a:pt x="429386" y="116712"/>
                  </a:lnTo>
                  <a:lnTo>
                    <a:pt x="429132" y="121285"/>
                  </a:lnTo>
                  <a:lnTo>
                    <a:pt x="431926" y="124333"/>
                  </a:lnTo>
                  <a:lnTo>
                    <a:pt x="432180" y="124587"/>
                  </a:lnTo>
                  <a:lnTo>
                    <a:pt x="449199" y="141986"/>
                  </a:lnTo>
                  <a:lnTo>
                    <a:pt x="400303" y="141859"/>
                  </a:lnTo>
                  <a:lnTo>
                    <a:pt x="368173" y="107569"/>
                  </a:lnTo>
                  <a:lnTo>
                    <a:pt x="365886" y="105028"/>
                  </a:lnTo>
                  <a:lnTo>
                    <a:pt x="362584" y="103632"/>
                  </a:lnTo>
                  <a:lnTo>
                    <a:pt x="359155" y="103632"/>
                  </a:lnTo>
                  <a:lnTo>
                    <a:pt x="327659" y="103632"/>
                  </a:lnTo>
                </a:path>
                <a:path w="516890" h="233679">
                  <a:moveTo>
                    <a:pt x="356615" y="93345"/>
                  </a:moveTo>
                  <a:lnTo>
                    <a:pt x="390525" y="56896"/>
                  </a:lnTo>
                  <a:lnTo>
                    <a:pt x="392810" y="54355"/>
                  </a:lnTo>
                  <a:lnTo>
                    <a:pt x="395985" y="52959"/>
                  </a:lnTo>
                  <a:lnTo>
                    <a:pt x="399414" y="52959"/>
                  </a:lnTo>
                  <a:lnTo>
                    <a:pt x="451103" y="52832"/>
                  </a:lnTo>
                  <a:lnTo>
                    <a:pt x="433577" y="31750"/>
                  </a:lnTo>
                  <a:lnTo>
                    <a:pt x="431164" y="28575"/>
                  </a:lnTo>
                  <a:lnTo>
                    <a:pt x="431673" y="23875"/>
                  </a:lnTo>
                  <a:lnTo>
                    <a:pt x="434975" y="21336"/>
                  </a:lnTo>
                  <a:lnTo>
                    <a:pt x="438023" y="19050"/>
                  </a:lnTo>
                  <a:lnTo>
                    <a:pt x="442213" y="19430"/>
                  </a:lnTo>
                  <a:lnTo>
                    <a:pt x="444880" y="22225"/>
                  </a:lnTo>
                  <a:lnTo>
                    <a:pt x="472312" y="55499"/>
                  </a:lnTo>
                  <a:lnTo>
                    <a:pt x="472694" y="55879"/>
                  </a:lnTo>
                  <a:lnTo>
                    <a:pt x="472694" y="56007"/>
                  </a:lnTo>
                  <a:lnTo>
                    <a:pt x="473075" y="56514"/>
                  </a:lnTo>
                  <a:lnTo>
                    <a:pt x="473328" y="56896"/>
                  </a:lnTo>
                  <a:lnTo>
                    <a:pt x="473455" y="57276"/>
                  </a:lnTo>
                  <a:lnTo>
                    <a:pt x="473582" y="57530"/>
                  </a:lnTo>
                  <a:lnTo>
                    <a:pt x="473709" y="57912"/>
                  </a:lnTo>
                  <a:lnTo>
                    <a:pt x="473709" y="58165"/>
                  </a:lnTo>
                  <a:lnTo>
                    <a:pt x="473836" y="58547"/>
                  </a:lnTo>
                  <a:lnTo>
                    <a:pt x="473836" y="58800"/>
                  </a:lnTo>
                  <a:lnTo>
                    <a:pt x="473963" y="59309"/>
                  </a:lnTo>
                  <a:lnTo>
                    <a:pt x="473963" y="60071"/>
                  </a:lnTo>
                  <a:lnTo>
                    <a:pt x="473963" y="61087"/>
                  </a:lnTo>
                  <a:lnTo>
                    <a:pt x="473836" y="61467"/>
                  </a:lnTo>
                  <a:lnTo>
                    <a:pt x="473836" y="61595"/>
                  </a:lnTo>
                  <a:lnTo>
                    <a:pt x="473836" y="61849"/>
                  </a:lnTo>
                  <a:lnTo>
                    <a:pt x="473709" y="62102"/>
                  </a:lnTo>
                  <a:lnTo>
                    <a:pt x="473582" y="62357"/>
                  </a:lnTo>
                  <a:lnTo>
                    <a:pt x="473582" y="62737"/>
                  </a:lnTo>
                  <a:lnTo>
                    <a:pt x="473328" y="63119"/>
                  </a:lnTo>
                  <a:lnTo>
                    <a:pt x="473328" y="63373"/>
                  </a:lnTo>
                  <a:lnTo>
                    <a:pt x="473201" y="63626"/>
                  </a:lnTo>
                  <a:lnTo>
                    <a:pt x="473075" y="63880"/>
                  </a:lnTo>
                  <a:lnTo>
                    <a:pt x="472948" y="64135"/>
                  </a:lnTo>
                  <a:lnTo>
                    <a:pt x="472566" y="64642"/>
                  </a:lnTo>
                  <a:lnTo>
                    <a:pt x="472312" y="65024"/>
                  </a:lnTo>
                  <a:lnTo>
                    <a:pt x="471931" y="65277"/>
                  </a:lnTo>
                  <a:lnTo>
                    <a:pt x="442849" y="95630"/>
                  </a:lnTo>
                  <a:lnTo>
                    <a:pt x="440181" y="98678"/>
                  </a:lnTo>
                  <a:lnTo>
                    <a:pt x="435482" y="98933"/>
                  </a:lnTo>
                  <a:lnTo>
                    <a:pt x="432434" y="96138"/>
                  </a:lnTo>
                  <a:lnTo>
                    <a:pt x="429513" y="93345"/>
                  </a:lnTo>
                  <a:lnTo>
                    <a:pt x="429259" y="88646"/>
                  </a:lnTo>
                  <a:lnTo>
                    <a:pt x="431926" y="85598"/>
                  </a:lnTo>
                  <a:lnTo>
                    <a:pt x="432180" y="85344"/>
                  </a:lnTo>
                  <a:lnTo>
                    <a:pt x="432307" y="85216"/>
                  </a:lnTo>
                  <a:lnTo>
                    <a:pt x="449199" y="67690"/>
                  </a:lnTo>
                  <a:lnTo>
                    <a:pt x="400430" y="67817"/>
                  </a:lnTo>
                  <a:lnTo>
                    <a:pt x="371728" y="99060"/>
                  </a:lnTo>
                </a:path>
                <a:path w="516890" h="233679">
                  <a:moveTo>
                    <a:pt x="254507" y="69214"/>
                  </a:moveTo>
                  <a:lnTo>
                    <a:pt x="254507" y="49784"/>
                  </a:lnTo>
                  <a:lnTo>
                    <a:pt x="254507" y="46736"/>
                  </a:lnTo>
                  <a:lnTo>
                    <a:pt x="251968" y="44196"/>
                  </a:lnTo>
                  <a:lnTo>
                    <a:pt x="248920" y="44196"/>
                  </a:lnTo>
                  <a:lnTo>
                    <a:pt x="29972" y="44196"/>
                  </a:lnTo>
                  <a:lnTo>
                    <a:pt x="26924" y="44196"/>
                  </a:lnTo>
                  <a:lnTo>
                    <a:pt x="24383" y="46736"/>
                  </a:lnTo>
                  <a:lnTo>
                    <a:pt x="24383" y="49784"/>
                  </a:lnTo>
                  <a:lnTo>
                    <a:pt x="24383" y="206248"/>
                  </a:lnTo>
                  <a:lnTo>
                    <a:pt x="24383" y="209296"/>
                  </a:lnTo>
                  <a:lnTo>
                    <a:pt x="26924" y="211836"/>
                  </a:lnTo>
                  <a:lnTo>
                    <a:pt x="29972" y="211836"/>
                  </a:lnTo>
                  <a:lnTo>
                    <a:pt x="248920" y="211836"/>
                  </a:lnTo>
                  <a:lnTo>
                    <a:pt x="251968" y="211836"/>
                  </a:lnTo>
                  <a:lnTo>
                    <a:pt x="254507" y="209296"/>
                  </a:lnTo>
                  <a:lnTo>
                    <a:pt x="254507" y="206248"/>
                  </a:lnTo>
                  <a:lnTo>
                    <a:pt x="254507" y="169799"/>
                  </a:lnTo>
                </a:path>
                <a:path w="516890" h="233679">
                  <a:moveTo>
                    <a:pt x="0" y="213360"/>
                  </a:moveTo>
                  <a:lnTo>
                    <a:pt x="0" y="227202"/>
                  </a:lnTo>
                  <a:lnTo>
                    <a:pt x="1015" y="227837"/>
                  </a:lnTo>
                  <a:lnTo>
                    <a:pt x="5460" y="231266"/>
                  </a:lnTo>
                  <a:lnTo>
                    <a:pt x="10795" y="233172"/>
                  </a:lnTo>
                  <a:lnTo>
                    <a:pt x="16382" y="233172"/>
                  </a:lnTo>
                  <a:lnTo>
                    <a:pt x="262762" y="233172"/>
                  </a:lnTo>
                  <a:lnTo>
                    <a:pt x="267461" y="233172"/>
                  </a:lnTo>
                  <a:lnTo>
                    <a:pt x="271906" y="231648"/>
                  </a:lnTo>
                  <a:lnTo>
                    <a:pt x="275589" y="228600"/>
                  </a:lnTo>
                  <a:lnTo>
                    <a:pt x="277368" y="227202"/>
                  </a:lnTo>
                  <a:lnTo>
                    <a:pt x="277368" y="213487"/>
                  </a:lnTo>
                  <a:lnTo>
                    <a:pt x="0" y="21336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1571" y="550163"/>
              <a:ext cx="289051" cy="144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2000" y="6858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36">
                <a:alpha val="2313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100" y="242061"/>
            <a:ext cx="980668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¿Cómo? – Principios</a:t>
            </a:r>
            <a:endParaRPr spc="-20" dirty="0"/>
          </a:p>
        </p:txBody>
      </p:sp>
      <p:grpSp>
        <p:nvGrpSpPr>
          <p:cNvPr id="7" name="object 7"/>
          <p:cNvGrpSpPr/>
          <p:nvPr/>
        </p:nvGrpSpPr>
        <p:grpSpPr>
          <a:xfrm>
            <a:off x="1181100" y="381000"/>
            <a:ext cx="11010900" cy="3013075"/>
            <a:chOff x="1181100" y="381000"/>
            <a:chExt cx="11010900" cy="3013075"/>
          </a:xfrm>
        </p:grpSpPr>
        <p:sp>
          <p:nvSpPr>
            <p:cNvPr id="8" name="object 8"/>
            <p:cNvSpPr/>
            <p:nvPr/>
          </p:nvSpPr>
          <p:spPr>
            <a:xfrm>
              <a:off x="1386840" y="2566670"/>
              <a:ext cx="338455" cy="461009"/>
            </a:xfrm>
            <a:custGeom>
              <a:avLst/>
              <a:gdLst/>
              <a:ahLst/>
              <a:cxnLst/>
              <a:rect l="l" t="t" r="r" b="b"/>
              <a:pathLst>
                <a:path w="338455" h="461010">
                  <a:moveTo>
                    <a:pt x="334898" y="79120"/>
                  </a:moveTo>
                  <a:lnTo>
                    <a:pt x="335261" y="144983"/>
                  </a:lnTo>
                  <a:lnTo>
                    <a:pt x="334966" y="193471"/>
                  </a:lnTo>
                  <a:lnTo>
                    <a:pt x="334450" y="236169"/>
                  </a:lnTo>
                  <a:lnTo>
                    <a:pt x="334155" y="284657"/>
                  </a:lnTo>
                  <a:lnTo>
                    <a:pt x="334517" y="350519"/>
                  </a:lnTo>
                  <a:lnTo>
                    <a:pt x="334158" y="290032"/>
                  </a:lnTo>
                  <a:lnTo>
                    <a:pt x="334306" y="242922"/>
                  </a:lnTo>
                  <a:lnTo>
                    <a:pt x="334708" y="202501"/>
                  </a:lnTo>
                  <a:lnTo>
                    <a:pt x="335110" y="162080"/>
                  </a:lnTo>
                  <a:lnTo>
                    <a:pt x="335258" y="114970"/>
                  </a:lnTo>
                  <a:lnTo>
                    <a:pt x="334898" y="54482"/>
                  </a:lnTo>
                  <a:lnTo>
                    <a:pt x="334898" y="47497"/>
                  </a:lnTo>
                  <a:lnTo>
                    <a:pt x="328676" y="42290"/>
                  </a:lnTo>
                  <a:lnTo>
                    <a:pt x="321691" y="43814"/>
                  </a:lnTo>
                  <a:lnTo>
                    <a:pt x="293449" y="47795"/>
                  </a:lnTo>
                  <a:lnTo>
                    <a:pt x="255778" y="46513"/>
                  </a:lnTo>
                  <a:lnTo>
                    <a:pt x="214677" y="34135"/>
                  </a:lnTo>
                  <a:lnTo>
                    <a:pt x="176148" y="4825"/>
                  </a:lnTo>
                  <a:lnTo>
                    <a:pt x="171703" y="0"/>
                  </a:lnTo>
                  <a:lnTo>
                    <a:pt x="163956" y="0"/>
                  </a:lnTo>
                  <a:lnTo>
                    <a:pt x="159512" y="5206"/>
                  </a:lnTo>
                  <a:lnTo>
                    <a:pt x="141741" y="21478"/>
                  </a:lnTo>
                  <a:lnTo>
                    <a:pt x="112315" y="37655"/>
                  </a:lnTo>
                  <a:lnTo>
                    <a:pt x="69911" y="47069"/>
                  </a:lnTo>
                  <a:lnTo>
                    <a:pt x="13207" y="43052"/>
                  </a:lnTo>
                  <a:lnTo>
                    <a:pt x="6222" y="41655"/>
                  </a:lnTo>
                  <a:lnTo>
                    <a:pt x="0" y="46735"/>
                  </a:lnTo>
                  <a:lnTo>
                    <a:pt x="0" y="53720"/>
                  </a:lnTo>
                  <a:lnTo>
                    <a:pt x="0" y="360679"/>
                  </a:lnTo>
                  <a:lnTo>
                    <a:pt x="0" y="364743"/>
                  </a:lnTo>
                  <a:lnTo>
                    <a:pt x="2159" y="368426"/>
                  </a:lnTo>
                  <a:lnTo>
                    <a:pt x="5460" y="370331"/>
                  </a:lnTo>
                  <a:lnTo>
                    <a:pt x="162178" y="458596"/>
                  </a:lnTo>
                  <a:lnTo>
                    <a:pt x="165481" y="460501"/>
                  </a:lnTo>
                  <a:lnTo>
                    <a:pt x="169418" y="460501"/>
                  </a:lnTo>
                  <a:lnTo>
                    <a:pt x="172847" y="458596"/>
                  </a:lnTo>
                  <a:lnTo>
                    <a:pt x="329437" y="370585"/>
                  </a:lnTo>
                  <a:lnTo>
                    <a:pt x="332740" y="368807"/>
                  </a:lnTo>
                  <a:lnTo>
                    <a:pt x="334898" y="365125"/>
                  </a:lnTo>
                  <a:lnTo>
                    <a:pt x="334898" y="361441"/>
                  </a:lnTo>
                  <a:lnTo>
                    <a:pt x="335026" y="353187"/>
                  </a:lnTo>
                  <a:lnTo>
                    <a:pt x="335153" y="345058"/>
                  </a:lnTo>
                  <a:lnTo>
                    <a:pt x="335279" y="336803"/>
                  </a:lnTo>
                </a:path>
                <a:path w="338455" h="461010">
                  <a:moveTo>
                    <a:pt x="3047" y="234441"/>
                  </a:moveTo>
                  <a:lnTo>
                    <a:pt x="338328" y="331977"/>
                  </a:lnTo>
                </a:path>
                <a:path w="338455" h="461010">
                  <a:moveTo>
                    <a:pt x="3047" y="110997"/>
                  </a:moveTo>
                  <a:lnTo>
                    <a:pt x="335279" y="210057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88720" y="3076955"/>
              <a:ext cx="733425" cy="268605"/>
            </a:xfrm>
            <a:custGeom>
              <a:avLst/>
              <a:gdLst/>
              <a:ahLst/>
              <a:cxnLst/>
              <a:rect l="l" t="t" r="r" b="b"/>
              <a:pathLst>
                <a:path w="733425" h="268604">
                  <a:moveTo>
                    <a:pt x="233299" y="268224"/>
                  </a:moveTo>
                  <a:lnTo>
                    <a:pt x="131064" y="268224"/>
                  </a:lnTo>
                  <a:lnTo>
                    <a:pt x="90118" y="258782"/>
                  </a:lnTo>
                  <a:lnTo>
                    <a:pt x="47339" y="232505"/>
                  </a:lnTo>
                  <a:lnTo>
                    <a:pt x="13656" y="192464"/>
                  </a:lnTo>
                  <a:lnTo>
                    <a:pt x="0" y="141732"/>
                  </a:lnTo>
                  <a:lnTo>
                    <a:pt x="0" y="127254"/>
                  </a:lnTo>
                  <a:lnTo>
                    <a:pt x="12471" y="76080"/>
                  </a:lnTo>
                  <a:lnTo>
                    <a:pt x="43543" y="35813"/>
                  </a:lnTo>
                  <a:lnTo>
                    <a:pt x="83705" y="9453"/>
                  </a:lnTo>
                  <a:lnTo>
                    <a:pt x="123443" y="0"/>
                  </a:lnTo>
                  <a:lnTo>
                    <a:pt x="733044" y="0"/>
                  </a:lnTo>
                </a:path>
              </a:pathLst>
            </a:custGeom>
            <a:ln w="15240">
              <a:solidFill>
                <a:srgbClr val="289E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4272" y="3297935"/>
              <a:ext cx="94487" cy="9601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99844" y="2810255"/>
              <a:ext cx="233679" cy="268605"/>
            </a:xfrm>
            <a:custGeom>
              <a:avLst/>
              <a:gdLst/>
              <a:ahLst/>
              <a:cxnLst/>
              <a:rect l="l" t="t" r="r" b="b"/>
              <a:pathLst>
                <a:path w="233680" h="268605">
                  <a:moveTo>
                    <a:pt x="0" y="0"/>
                  </a:moveTo>
                  <a:lnTo>
                    <a:pt x="102235" y="0"/>
                  </a:lnTo>
                  <a:lnTo>
                    <a:pt x="143107" y="9441"/>
                  </a:lnTo>
                  <a:lnTo>
                    <a:pt x="185848" y="35718"/>
                  </a:lnTo>
                  <a:lnTo>
                    <a:pt x="219517" y="75759"/>
                  </a:lnTo>
                  <a:lnTo>
                    <a:pt x="233172" y="126492"/>
                  </a:lnTo>
                  <a:lnTo>
                    <a:pt x="233172" y="140970"/>
                  </a:lnTo>
                  <a:lnTo>
                    <a:pt x="220706" y="192143"/>
                  </a:lnTo>
                  <a:lnTo>
                    <a:pt x="189642" y="232410"/>
                  </a:lnTo>
                  <a:lnTo>
                    <a:pt x="149482" y="258770"/>
                  </a:lnTo>
                  <a:lnTo>
                    <a:pt x="109728" y="268224"/>
                  </a:lnTo>
                </a:path>
              </a:pathLst>
            </a:custGeom>
            <a:ln w="15240">
              <a:solidFill>
                <a:srgbClr val="289E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9376" y="2531364"/>
              <a:ext cx="708660" cy="708660"/>
            </a:xfrm>
            <a:custGeom>
              <a:avLst/>
              <a:gdLst/>
              <a:ahLst/>
              <a:cxnLst/>
              <a:rect l="l" t="t" r="r" b="b"/>
              <a:pathLst>
                <a:path w="708660" h="708660">
                  <a:moveTo>
                    <a:pt x="414527" y="0"/>
                  </a:moveTo>
                  <a:lnTo>
                    <a:pt x="414527" y="176784"/>
                  </a:lnTo>
                </a:path>
                <a:path w="708660" h="708660">
                  <a:moveTo>
                    <a:pt x="414527" y="237744"/>
                  </a:moveTo>
                  <a:lnTo>
                    <a:pt x="414527" y="295656"/>
                  </a:lnTo>
                </a:path>
                <a:path w="708660" h="708660">
                  <a:moveTo>
                    <a:pt x="0" y="414527"/>
                  </a:moveTo>
                  <a:lnTo>
                    <a:pt x="176784" y="414527"/>
                  </a:lnTo>
                </a:path>
                <a:path w="708660" h="708660">
                  <a:moveTo>
                    <a:pt x="237744" y="414527"/>
                  </a:moveTo>
                  <a:lnTo>
                    <a:pt x="295656" y="414527"/>
                  </a:lnTo>
                </a:path>
                <a:path w="708660" h="708660">
                  <a:moveTo>
                    <a:pt x="121920" y="121920"/>
                  </a:moveTo>
                  <a:lnTo>
                    <a:pt x="246887" y="246887"/>
                  </a:lnTo>
                </a:path>
                <a:path w="708660" h="708660">
                  <a:moveTo>
                    <a:pt x="330708" y="330708"/>
                  </a:moveTo>
                  <a:lnTo>
                    <a:pt x="289560" y="289560"/>
                  </a:lnTo>
                </a:path>
                <a:path w="708660" h="708660">
                  <a:moveTo>
                    <a:pt x="499872" y="330708"/>
                  </a:moveTo>
                  <a:lnTo>
                    <a:pt x="541020" y="289560"/>
                  </a:lnTo>
                </a:path>
                <a:path w="708660" h="708660">
                  <a:moveTo>
                    <a:pt x="583691" y="246887"/>
                  </a:moveTo>
                  <a:lnTo>
                    <a:pt x="708660" y="121920"/>
                  </a:lnTo>
                </a:path>
                <a:path w="708660" h="708660">
                  <a:moveTo>
                    <a:pt x="289560" y="541020"/>
                  </a:moveTo>
                  <a:lnTo>
                    <a:pt x="330708" y="499872"/>
                  </a:lnTo>
                </a:path>
                <a:path w="708660" h="708660">
                  <a:moveTo>
                    <a:pt x="246887" y="583691"/>
                  </a:moveTo>
                  <a:lnTo>
                    <a:pt x="121920" y="708660"/>
                  </a:lnTo>
                </a:path>
              </a:pathLst>
            </a:custGeom>
            <a:ln w="15240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9707" y="2891027"/>
              <a:ext cx="386080" cy="428625"/>
            </a:xfrm>
            <a:custGeom>
              <a:avLst/>
              <a:gdLst/>
              <a:ahLst/>
              <a:cxnLst/>
              <a:rect l="l" t="t" r="r" b="b"/>
              <a:pathLst>
                <a:path w="386079" h="428625">
                  <a:moveTo>
                    <a:pt x="236727" y="199644"/>
                  </a:moveTo>
                  <a:lnTo>
                    <a:pt x="385571" y="165735"/>
                  </a:lnTo>
                  <a:lnTo>
                    <a:pt x="0" y="0"/>
                  </a:lnTo>
                  <a:lnTo>
                    <a:pt x="92709" y="408939"/>
                  </a:lnTo>
                  <a:lnTo>
                    <a:pt x="153669" y="268732"/>
                  </a:lnTo>
                  <a:lnTo>
                    <a:pt x="233933" y="364744"/>
                  </a:lnTo>
                  <a:lnTo>
                    <a:pt x="286638" y="428244"/>
                  </a:lnTo>
                  <a:lnTo>
                    <a:pt x="319150" y="401955"/>
                  </a:lnTo>
                  <a:lnTo>
                    <a:pt x="369696" y="359918"/>
                  </a:lnTo>
                  <a:lnTo>
                    <a:pt x="319150" y="298450"/>
                  </a:lnTo>
                  <a:lnTo>
                    <a:pt x="236727" y="199644"/>
                  </a:lnTo>
                  <a:close/>
                </a:path>
              </a:pathLst>
            </a:custGeom>
            <a:ln w="15240">
              <a:solidFill>
                <a:srgbClr val="F1F4F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96584" y="2557272"/>
              <a:ext cx="370840" cy="416559"/>
            </a:xfrm>
            <a:custGeom>
              <a:avLst/>
              <a:gdLst/>
              <a:ahLst/>
              <a:cxnLst/>
              <a:rect l="l" t="t" r="r" b="b"/>
              <a:pathLst>
                <a:path w="370840" h="416560">
                  <a:moveTo>
                    <a:pt x="94487" y="294131"/>
                  </a:moveTo>
                  <a:lnTo>
                    <a:pt x="0" y="416051"/>
                  </a:lnTo>
                </a:path>
                <a:path w="370840" h="416560">
                  <a:moveTo>
                    <a:pt x="326136" y="0"/>
                  </a:moveTo>
                  <a:lnTo>
                    <a:pt x="230124" y="121919"/>
                  </a:lnTo>
                </a:path>
                <a:path w="370840" h="416560">
                  <a:moveTo>
                    <a:pt x="358139" y="187451"/>
                  </a:moveTo>
                  <a:lnTo>
                    <a:pt x="274319" y="198119"/>
                  </a:lnTo>
                </a:path>
                <a:path w="370840" h="416560">
                  <a:moveTo>
                    <a:pt x="182879" y="411479"/>
                  </a:moveTo>
                  <a:lnTo>
                    <a:pt x="172212" y="326136"/>
                  </a:lnTo>
                </a:path>
                <a:path w="370840" h="416560">
                  <a:moveTo>
                    <a:pt x="370332" y="371855"/>
                  </a:moveTo>
                  <a:lnTo>
                    <a:pt x="248412" y="275843"/>
                  </a:lnTo>
                </a:path>
              </a:pathLst>
            </a:custGeom>
            <a:ln w="15240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25401" y="2705100"/>
              <a:ext cx="544195" cy="664210"/>
            </a:xfrm>
            <a:custGeom>
              <a:avLst/>
              <a:gdLst/>
              <a:ahLst/>
              <a:cxnLst/>
              <a:rect l="l" t="t" r="r" b="b"/>
              <a:pathLst>
                <a:path w="544195" h="664210">
                  <a:moveTo>
                    <a:pt x="339534" y="172085"/>
                  </a:moveTo>
                  <a:lnTo>
                    <a:pt x="9207" y="592709"/>
                  </a:lnTo>
                  <a:lnTo>
                    <a:pt x="1281" y="608361"/>
                  </a:lnTo>
                  <a:lnTo>
                    <a:pt x="0" y="625348"/>
                  </a:lnTo>
                  <a:lnTo>
                    <a:pt x="5099" y="641572"/>
                  </a:lnTo>
                  <a:lnTo>
                    <a:pt x="16319" y="654938"/>
                  </a:lnTo>
                  <a:lnTo>
                    <a:pt x="31954" y="662864"/>
                  </a:lnTo>
                  <a:lnTo>
                    <a:pt x="48910" y="664146"/>
                  </a:lnTo>
                  <a:lnTo>
                    <a:pt x="65129" y="659046"/>
                  </a:lnTo>
                  <a:lnTo>
                    <a:pt x="78549" y="647826"/>
                  </a:lnTo>
                  <a:lnTo>
                    <a:pt x="543750" y="54863"/>
                  </a:lnTo>
                </a:path>
                <a:path w="544195" h="664210">
                  <a:moveTo>
                    <a:pt x="359346" y="146303"/>
                  </a:moveTo>
                  <a:lnTo>
                    <a:pt x="339534" y="172212"/>
                  </a:lnTo>
                </a:path>
                <a:path w="544195" h="664210">
                  <a:moveTo>
                    <a:pt x="475170" y="0"/>
                  </a:moveTo>
                  <a:lnTo>
                    <a:pt x="383730" y="115824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2491" y="2648711"/>
              <a:ext cx="175260" cy="1661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22620" y="2552755"/>
              <a:ext cx="3034665" cy="728980"/>
            </a:xfrm>
            <a:custGeom>
              <a:avLst/>
              <a:gdLst/>
              <a:ahLst/>
              <a:cxnLst/>
              <a:rect l="l" t="t" r="r" b="b"/>
              <a:pathLst>
                <a:path w="3034665" h="728979">
                  <a:moveTo>
                    <a:pt x="507745" y="169489"/>
                  </a:moveTo>
                  <a:lnTo>
                    <a:pt x="446913" y="207208"/>
                  </a:lnTo>
                  <a:lnTo>
                    <a:pt x="377443" y="152471"/>
                  </a:lnTo>
                  <a:lnTo>
                    <a:pt x="383547" y="142867"/>
                  </a:lnTo>
                  <a:lnTo>
                    <a:pt x="395795" y="120022"/>
                  </a:lnTo>
                  <a:lnTo>
                    <a:pt x="405090" y="92892"/>
                  </a:lnTo>
                  <a:lnTo>
                    <a:pt x="402335" y="70429"/>
                  </a:lnTo>
                  <a:lnTo>
                    <a:pt x="377227" y="55320"/>
                  </a:lnTo>
                  <a:lnTo>
                    <a:pt x="336057" y="52808"/>
                  </a:lnTo>
                  <a:lnTo>
                    <a:pt x="284339" y="61392"/>
                  </a:lnTo>
                  <a:lnTo>
                    <a:pt x="227583" y="79573"/>
                  </a:lnTo>
                  <a:lnTo>
                    <a:pt x="220979" y="60650"/>
                  </a:lnTo>
                  <a:lnTo>
                    <a:pt x="248352" y="45386"/>
                  </a:lnTo>
                  <a:lnTo>
                    <a:pt x="314705" y="16644"/>
                  </a:lnTo>
                  <a:lnTo>
                    <a:pt x="396394" y="0"/>
                  </a:lnTo>
                  <a:lnTo>
                    <a:pt x="469772" y="21026"/>
                  </a:lnTo>
                  <a:lnTo>
                    <a:pt x="565403" y="95829"/>
                  </a:lnTo>
                  <a:lnTo>
                    <a:pt x="507745" y="169489"/>
                  </a:lnTo>
                </a:path>
                <a:path w="3034665" h="728979">
                  <a:moveTo>
                    <a:pt x="324612" y="219400"/>
                  </a:moveTo>
                  <a:lnTo>
                    <a:pt x="393191" y="275788"/>
                  </a:lnTo>
                </a:path>
                <a:path w="3034665" h="728979">
                  <a:moveTo>
                    <a:pt x="123443" y="544012"/>
                  </a:moveTo>
                  <a:lnTo>
                    <a:pt x="0" y="700984"/>
                  </a:lnTo>
                </a:path>
                <a:path w="3034665" h="728979">
                  <a:moveTo>
                    <a:pt x="176783" y="476956"/>
                  </a:moveTo>
                  <a:lnTo>
                    <a:pt x="137159" y="525724"/>
                  </a:lnTo>
                </a:path>
                <a:path w="3034665" h="728979">
                  <a:moveTo>
                    <a:pt x="239267" y="396184"/>
                  </a:moveTo>
                  <a:lnTo>
                    <a:pt x="196595" y="452572"/>
                  </a:lnTo>
                </a:path>
                <a:path w="3034665" h="728979">
                  <a:moveTo>
                    <a:pt x="2125979" y="656788"/>
                  </a:moveTo>
                  <a:lnTo>
                    <a:pt x="2125979" y="704794"/>
                  </a:lnTo>
                  <a:lnTo>
                    <a:pt x="2129154" y="707334"/>
                  </a:lnTo>
                  <a:lnTo>
                    <a:pt x="2140670" y="715182"/>
                  </a:lnTo>
                  <a:lnTo>
                    <a:pt x="2152983" y="721923"/>
                  </a:lnTo>
                  <a:lnTo>
                    <a:pt x="2165891" y="726640"/>
                  </a:lnTo>
                  <a:lnTo>
                    <a:pt x="2179193" y="728416"/>
                  </a:lnTo>
                  <a:lnTo>
                    <a:pt x="2986785" y="728416"/>
                  </a:lnTo>
                  <a:lnTo>
                    <a:pt x="3028569" y="709874"/>
                  </a:lnTo>
                  <a:lnTo>
                    <a:pt x="3034283" y="705429"/>
                  </a:lnTo>
                  <a:lnTo>
                    <a:pt x="3033649" y="657423"/>
                  </a:lnTo>
                  <a:lnTo>
                    <a:pt x="2125979" y="656788"/>
                  </a:lnTo>
                  <a:close/>
                </a:path>
                <a:path w="3034665" h="728979">
                  <a:moveTo>
                    <a:pt x="2430018" y="155392"/>
                  </a:moveTo>
                  <a:lnTo>
                    <a:pt x="2888360" y="155392"/>
                  </a:lnTo>
                  <a:lnTo>
                    <a:pt x="2895498" y="156860"/>
                  </a:lnTo>
                  <a:lnTo>
                    <a:pt x="2901172" y="160853"/>
                  </a:lnTo>
                  <a:lnTo>
                    <a:pt x="2904916" y="166750"/>
                  </a:lnTo>
                  <a:lnTo>
                    <a:pt x="2906268" y="173934"/>
                  </a:lnTo>
                  <a:lnTo>
                    <a:pt x="2906268" y="593542"/>
                  </a:lnTo>
                  <a:lnTo>
                    <a:pt x="2906268" y="603829"/>
                  </a:lnTo>
                  <a:lnTo>
                    <a:pt x="2900553" y="609544"/>
                  </a:lnTo>
                  <a:lnTo>
                    <a:pt x="2890265" y="609544"/>
                  </a:lnTo>
                  <a:lnTo>
                    <a:pt x="2271903" y="609544"/>
                  </a:lnTo>
                  <a:lnTo>
                    <a:pt x="2261615" y="609544"/>
                  </a:lnTo>
                  <a:lnTo>
                    <a:pt x="2253996" y="601162"/>
                  </a:lnTo>
                  <a:lnTo>
                    <a:pt x="2253996" y="591637"/>
                  </a:lnTo>
                  <a:lnTo>
                    <a:pt x="2253996" y="336621"/>
                  </a:lnTo>
                </a:path>
                <a:path w="3034665" h="728979">
                  <a:moveTo>
                    <a:pt x="2432050" y="115768"/>
                  </a:moveTo>
                  <a:lnTo>
                    <a:pt x="2935604" y="115768"/>
                  </a:lnTo>
                  <a:lnTo>
                    <a:pt x="2945891" y="115768"/>
                  </a:lnTo>
                  <a:lnTo>
                    <a:pt x="2953511" y="124150"/>
                  </a:lnTo>
                  <a:lnTo>
                    <a:pt x="2953511" y="133675"/>
                  </a:lnTo>
                  <a:lnTo>
                    <a:pt x="2953511" y="638881"/>
                  </a:lnTo>
                  <a:lnTo>
                    <a:pt x="2953511" y="649168"/>
                  </a:lnTo>
                  <a:lnTo>
                    <a:pt x="2945256" y="656788"/>
                  </a:lnTo>
                  <a:lnTo>
                    <a:pt x="2935604" y="656788"/>
                  </a:lnTo>
                  <a:lnTo>
                    <a:pt x="2224658" y="656788"/>
                  </a:lnTo>
                  <a:lnTo>
                    <a:pt x="2214372" y="656788"/>
                  </a:lnTo>
                  <a:lnTo>
                    <a:pt x="2206752" y="648406"/>
                  </a:lnTo>
                  <a:lnTo>
                    <a:pt x="2206752" y="638881"/>
                  </a:lnTo>
                  <a:lnTo>
                    <a:pt x="2206752" y="334081"/>
                  </a:lnTo>
                </a:path>
                <a:path w="3034665" h="728979">
                  <a:moveTo>
                    <a:pt x="2559557" y="470987"/>
                  </a:moveTo>
                  <a:lnTo>
                    <a:pt x="2571789" y="461607"/>
                  </a:lnTo>
                  <a:lnTo>
                    <a:pt x="2585783" y="456430"/>
                  </a:lnTo>
                  <a:lnTo>
                    <a:pt x="2600634" y="455324"/>
                  </a:lnTo>
                  <a:lnTo>
                    <a:pt x="2615437" y="458160"/>
                  </a:lnTo>
                  <a:lnTo>
                    <a:pt x="2766313" y="307538"/>
                  </a:lnTo>
                  <a:lnTo>
                    <a:pt x="2763514" y="293165"/>
                  </a:lnTo>
                  <a:lnTo>
                    <a:pt x="2764774" y="278471"/>
                  </a:lnTo>
                  <a:lnTo>
                    <a:pt x="2770010" y="264372"/>
                  </a:lnTo>
                  <a:lnTo>
                    <a:pt x="2779140" y="251785"/>
                  </a:lnTo>
                  <a:lnTo>
                    <a:pt x="2792997" y="241819"/>
                  </a:lnTo>
                  <a:lnTo>
                    <a:pt x="2808747" y="236831"/>
                  </a:lnTo>
                  <a:lnTo>
                    <a:pt x="2825093" y="236747"/>
                  </a:lnTo>
                  <a:lnTo>
                    <a:pt x="2840735" y="241498"/>
                  </a:lnTo>
                  <a:lnTo>
                    <a:pt x="2810002" y="272359"/>
                  </a:lnTo>
                  <a:lnTo>
                    <a:pt x="2835021" y="296616"/>
                  </a:lnTo>
                  <a:lnTo>
                    <a:pt x="2865881" y="265882"/>
                  </a:lnTo>
                  <a:lnTo>
                    <a:pt x="2870632" y="281560"/>
                  </a:lnTo>
                  <a:lnTo>
                    <a:pt x="2870549" y="297870"/>
                  </a:lnTo>
                  <a:lnTo>
                    <a:pt x="2843291" y="336589"/>
                  </a:lnTo>
                  <a:lnTo>
                    <a:pt x="2814447" y="343050"/>
                  </a:lnTo>
                  <a:lnTo>
                    <a:pt x="2799714" y="340304"/>
                  </a:lnTo>
                  <a:lnTo>
                    <a:pt x="2648838" y="490926"/>
                  </a:lnTo>
                  <a:lnTo>
                    <a:pt x="2651583" y="505299"/>
                  </a:lnTo>
                  <a:lnTo>
                    <a:pt x="2650315" y="519993"/>
                  </a:lnTo>
                  <a:lnTo>
                    <a:pt x="2645070" y="534092"/>
                  </a:lnTo>
                  <a:lnTo>
                    <a:pt x="2635884" y="546679"/>
                  </a:lnTo>
                  <a:lnTo>
                    <a:pt x="2622045" y="556644"/>
                  </a:lnTo>
                  <a:lnTo>
                    <a:pt x="2606325" y="561633"/>
                  </a:lnTo>
                  <a:lnTo>
                    <a:pt x="2589986" y="561717"/>
                  </a:lnTo>
                  <a:lnTo>
                    <a:pt x="2574289" y="556966"/>
                  </a:lnTo>
                  <a:lnTo>
                    <a:pt x="2605151" y="526105"/>
                  </a:lnTo>
                  <a:lnTo>
                    <a:pt x="2580766" y="501848"/>
                  </a:lnTo>
                  <a:lnTo>
                    <a:pt x="2549905" y="532582"/>
                  </a:lnTo>
                  <a:lnTo>
                    <a:pt x="2544359" y="516903"/>
                  </a:lnTo>
                  <a:lnTo>
                    <a:pt x="2544111" y="500594"/>
                  </a:lnTo>
                  <a:lnTo>
                    <a:pt x="2549173" y="484880"/>
                  </a:lnTo>
                  <a:lnTo>
                    <a:pt x="2559557" y="470987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33715" y="2520695"/>
              <a:ext cx="489584" cy="340360"/>
            </a:xfrm>
            <a:custGeom>
              <a:avLst/>
              <a:gdLst/>
              <a:ahLst/>
              <a:cxnLst/>
              <a:rect l="l" t="t" r="r" b="b"/>
              <a:pathLst>
                <a:path w="489584" h="340360">
                  <a:moveTo>
                    <a:pt x="86867" y="74675"/>
                  </a:moveTo>
                  <a:lnTo>
                    <a:pt x="182879" y="74675"/>
                  </a:lnTo>
                </a:path>
                <a:path w="489584" h="340360">
                  <a:moveTo>
                    <a:pt x="24383" y="105155"/>
                  </a:moveTo>
                  <a:lnTo>
                    <a:pt x="103631" y="105155"/>
                  </a:lnTo>
                </a:path>
                <a:path w="489584" h="340360">
                  <a:moveTo>
                    <a:pt x="47243" y="74675"/>
                  </a:moveTo>
                  <a:lnTo>
                    <a:pt x="0" y="74675"/>
                  </a:lnTo>
                </a:path>
                <a:path w="489584" h="340360">
                  <a:moveTo>
                    <a:pt x="158495" y="105155"/>
                  </a:moveTo>
                  <a:lnTo>
                    <a:pt x="118872" y="105155"/>
                  </a:lnTo>
                </a:path>
                <a:path w="489584" h="340360">
                  <a:moveTo>
                    <a:pt x="147827" y="169925"/>
                  </a:moveTo>
                  <a:lnTo>
                    <a:pt x="153918" y="215100"/>
                  </a:lnTo>
                  <a:lnTo>
                    <a:pt x="171111" y="255693"/>
                  </a:lnTo>
                  <a:lnTo>
                    <a:pt x="197786" y="290083"/>
                  </a:lnTo>
                  <a:lnTo>
                    <a:pt x="232325" y="316653"/>
                  </a:lnTo>
                  <a:lnTo>
                    <a:pt x="273108" y="333782"/>
                  </a:lnTo>
                  <a:lnTo>
                    <a:pt x="318515" y="339851"/>
                  </a:lnTo>
                  <a:lnTo>
                    <a:pt x="363923" y="333782"/>
                  </a:lnTo>
                  <a:lnTo>
                    <a:pt x="404706" y="316653"/>
                  </a:lnTo>
                  <a:lnTo>
                    <a:pt x="439245" y="290083"/>
                  </a:lnTo>
                  <a:lnTo>
                    <a:pt x="465920" y="255693"/>
                  </a:lnTo>
                  <a:lnTo>
                    <a:pt x="483113" y="215100"/>
                  </a:lnTo>
                  <a:lnTo>
                    <a:pt x="489203" y="169925"/>
                  </a:lnTo>
                  <a:lnTo>
                    <a:pt x="484802" y="131464"/>
                  </a:lnTo>
                  <a:lnTo>
                    <a:pt x="452663" y="65162"/>
                  </a:lnTo>
                  <a:lnTo>
                    <a:pt x="403312" y="22395"/>
                  </a:lnTo>
                  <a:lnTo>
                    <a:pt x="348607" y="2591"/>
                  </a:lnTo>
                  <a:lnTo>
                    <a:pt x="318515" y="0"/>
                  </a:lnTo>
                  <a:lnTo>
                    <a:pt x="282449" y="3813"/>
                  </a:lnTo>
                  <a:lnTo>
                    <a:pt x="248967" y="14700"/>
                  </a:lnTo>
                  <a:lnTo>
                    <a:pt x="218985" y="31825"/>
                  </a:lnTo>
                  <a:lnTo>
                    <a:pt x="193420" y="54355"/>
                  </a:lnTo>
                </a:path>
                <a:path w="489584" h="340360">
                  <a:moveTo>
                    <a:pt x="448055" y="169163"/>
                  </a:moveTo>
                  <a:lnTo>
                    <a:pt x="437816" y="219408"/>
                  </a:lnTo>
                  <a:lnTo>
                    <a:pt x="409955" y="260603"/>
                  </a:lnTo>
                  <a:lnTo>
                    <a:pt x="368760" y="288464"/>
                  </a:lnTo>
                  <a:lnTo>
                    <a:pt x="318515" y="298703"/>
                  </a:lnTo>
                  <a:lnTo>
                    <a:pt x="268218" y="288464"/>
                  </a:lnTo>
                  <a:lnTo>
                    <a:pt x="227028" y="260603"/>
                  </a:lnTo>
                  <a:lnTo>
                    <a:pt x="199197" y="219408"/>
                  </a:lnTo>
                  <a:lnTo>
                    <a:pt x="188975" y="169163"/>
                  </a:lnTo>
                  <a:lnTo>
                    <a:pt x="199197" y="118919"/>
                  </a:lnTo>
                  <a:lnTo>
                    <a:pt x="227028" y="77724"/>
                  </a:lnTo>
                  <a:lnTo>
                    <a:pt x="268218" y="49863"/>
                  </a:lnTo>
                  <a:lnTo>
                    <a:pt x="318515" y="39624"/>
                  </a:lnTo>
                </a:path>
                <a:path w="489584" h="340360">
                  <a:moveTo>
                    <a:pt x="86867" y="137159"/>
                  </a:moveTo>
                  <a:lnTo>
                    <a:pt x="135635" y="137159"/>
                  </a:lnTo>
                </a:path>
                <a:path w="489584" h="340360">
                  <a:moveTo>
                    <a:pt x="259079" y="225551"/>
                  </a:moveTo>
                  <a:lnTo>
                    <a:pt x="326135" y="170179"/>
                  </a:lnTo>
                  <a:lnTo>
                    <a:pt x="326135" y="92963"/>
                  </a:lnTo>
                </a:path>
              </a:pathLst>
            </a:custGeom>
            <a:ln w="15240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87868" y="2930651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277367" y="0"/>
                  </a:moveTo>
                  <a:lnTo>
                    <a:pt x="0" y="0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40623" y="2921507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40" h="17144">
                  <a:moveTo>
                    <a:pt x="15240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5240" y="167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CA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040623" y="2921507"/>
              <a:ext cx="222885" cy="64135"/>
            </a:xfrm>
            <a:custGeom>
              <a:avLst/>
              <a:gdLst/>
              <a:ahLst/>
              <a:cxnLst/>
              <a:rect l="l" t="t" r="r" b="b"/>
              <a:pathLst>
                <a:path w="222884" h="64135">
                  <a:moveTo>
                    <a:pt x="0" y="16763"/>
                  </a:moveTo>
                  <a:lnTo>
                    <a:pt x="15240" y="16763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6763"/>
                  </a:lnTo>
                  <a:close/>
                </a:path>
                <a:path w="222884" h="64135">
                  <a:moveTo>
                    <a:pt x="222503" y="64007"/>
                  </a:moveTo>
                  <a:lnTo>
                    <a:pt x="47244" y="64007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40623" y="297789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2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5240" y="152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CA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40623" y="2819400"/>
              <a:ext cx="405765" cy="173990"/>
            </a:xfrm>
            <a:custGeom>
              <a:avLst/>
              <a:gdLst/>
              <a:ahLst/>
              <a:cxnLst/>
              <a:rect l="l" t="t" r="r" b="b"/>
              <a:pathLst>
                <a:path w="405765" h="173989">
                  <a:moveTo>
                    <a:pt x="0" y="173736"/>
                  </a:moveTo>
                  <a:lnTo>
                    <a:pt x="15240" y="173736"/>
                  </a:lnTo>
                  <a:lnTo>
                    <a:pt x="15240" y="158496"/>
                  </a:lnTo>
                  <a:lnTo>
                    <a:pt x="0" y="158496"/>
                  </a:lnTo>
                  <a:lnTo>
                    <a:pt x="0" y="173736"/>
                  </a:lnTo>
                  <a:close/>
                </a:path>
                <a:path w="405765" h="173989">
                  <a:moveTo>
                    <a:pt x="405383" y="0"/>
                  </a:moveTo>
                  <a:lnTo>
                    <a:pt x="70103" y="0"/>
                  </a:lnTo>
                </a:path>
                <a:path w="405765" h="173989">
                  <a:moveTo>
                    <a:pt x="341375" y="54863"/>
                  </a:moveTo>
                  <a:lnTo>
                    <a:pt x="47244" y="54863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040623" y="286664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2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5240" y="152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CA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40623" y="2866644"/>
              <a:ext cx="190500" cy="175260"/>
            </a:xfrm>
            <a:custGeom>
              <a:avLst/>
              <a:gdLst/>
              <a:ahLst/>
              <a:cxnLst/>
              <a:rect l="l" t="t" r="r" b="b"/>
              <a:pathLst>
                <a:path w="190500" h="175260">
                  <a:moveTo>
                    <a:pt x="0" y="15239"/>
                  </a:moveTo>
                  <a:lnTo>
                    <a:pt x="15240" y="15239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  <a:path w="190500" h="175260">
                  <a:moveTo>
                    <a:pt x="190500" y="175259"/>
                  </a:moveTo>
                  <a:lnTo>
                    <a:pt x="47244" y="175259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040623" y="3032760"/>
              <a:ext cx="15240" cy="17145"/>
            </a:xfrm>
            <a:custGeom>
              <a:avLst/>
              <a:gdLst/>
              <a:ahLst/>
              <a:cxnLst/>
              <a:rect l="l" t="t" r="r" b="b"/>
              <a:pathLst>
                <a:path w="15240" h="17144">
                  <a:moveTo>
                    <a:pt x="15240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15240" y="16763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CA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40623" y="3032760"/>
              <a:ext cx="190500" cy="64135"/>
            </a:xfrm>
            <a:custGeom>
              <a:avLst/>
              <a:gdLst/>
              <a:ahLst/>
              <a:cxnLst/>
              <a:rect l="l" t="t" r="r" b="b"/>
              <a:pathLst>
                <a:path w="190500" h="64135">
                  <a:moveTo>
                    <a:pt x="0" y="16763"/>
                  </a:moveTo>
                  <a:lnTo>
                    <a:pt x="15240" y="16763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6763"/>
                  </a:lnTo>
                  <a:close/>
                </a:path>
                <a:path w="190500" h="64135">
                  <a:moveTo>
                    <a:pt x="190500" y="64007"/>
                  </a:moveTo>
                  <a:lnTo>
                    <a:pt x="47244" y="64007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40623" y="308914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240" y="0"/>
                  </a:moveTo>
                  <a:lnTo>
                    <a:pt x="0" y="0"/>
                  </a:lnTo>
                  <a:lnTo>
                    <a:pt x="0" y="15239"/>
                  </a:lnTo>
                  <a:lnTo>
                    <a:pt x="15240" y="15239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rgbClr val="9CA3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40623" y="3089148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0" y="15239"/>
                  </a:moveTo>
                  <a:lnTo>
                    <a:pt x="15240" y="15239"/>
                  </a:lnTo>
                  <a:lnTo>
                    <a:pt x="15240" y="0"/>
                  </a:lnTo>
                  <a:lnTo>
                    <a:pt x="0" y="0"/>
                  </a:lnTo>
                  <a:lnTo>
                    <a:pt x="0" y="15239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311383" y="2604516"/>
              <a:ext cx="643255" cy="687705"/>
            </a:xfrm>
            <a:custGeom>
              <a:avLst/>
              <a:gdLst/>
              <a:ahLst/>
              <a:cxnLst/>
              <a:rect l="l" t="t" r="r" b="b"/>
              <a:pathLst>
                <a:path w="643254" h="687704">
                  <a:moveTo>
                    <a:pt x="396240" y="69214"/>
                  </a:moveTo>
                  <a:lnTo>
                    <a:pt x="359456" y="105579"/>
                  </a:lnTo>
                  <a:lnTo>
                    <a:pt x="317290" y="119022"/>
                  </a:lnTo>
                  <a:lnTo>
                    <a:pt x="262664" y="127874"/>
                  </a:lnTo>
                  <a:lnTo>
                    <a:pt x="198120" y="131063"/>
                  </a:lnTo>
                  <a:lnTo>
                    <a:pt x="133575" y="127935"/>
                  </a:lnTo>
                  <a:lnTo>
                    <a:pt x="78949" y="119205"/>
                  </a:lnTo>
                  <a:lnTo>
                    <a:pt x="36783" y="105853"/>
                  </a:lnTo>
                  <a:lnTo>
                    <a:pt x="9619" y="88863"/>
                  </a:lnTo>
                  <a:lnTo>
                    <a:pt x="0" y="69214"/>
                  </a:lnTo>
                  <a:lnTo>
                    <a:pt x="9619" y="48849"/>
                  </a:lnTo>
                  <a:lnTo>
                    <a:pt x="36783" y="30038"/>
                  </a:lnTo>
                  <a:lnTo>
                    <a:pt x="78949" y="14488"/>
                  </a:lnTo>
                  <a:lnTo>
                    <a:pt x="133575" y="3906"/>
                  </a:lnTo>
                  <a:lnTo>
                    <a:pt x="198120" y="0"/>
                  </a:lnTo>
                  <a:lnTo>
                    <a:pt x="262664" y="3955"/>
                  </a:lnTo>
                  <a:lnTo>
                    <a:pt x="317290" y="14634"/>
                  </a:lnTo>
                  <a:lnTo>
                    <a:pt x="359456" y="30257"/>
                  </a:lnTo>
                  <a:lnTo>
                    <a:pt x="386620" y="49044"/>
                  </a:lnTo>
                  <a:lnTo>
                    <a:pt x="396240" y="69214"/>
                  </a:lnTo>
                  <a:close/>
                </a:path>
                <a:path w="643254" h="687704">
                  <a:moveTo>
                    <a:pt x="0" y="192024"/>
                  </a:moveTo>
                  <a:lnTo>
                    <a:pt x="36827" y="228776"/>
                  </a:lnTo>
                  <a:lnTo>
                    <a:pt x="79031" y="242352"/>
                  </a:lnTo>
                  <a:lnTo>
                    <a:pt x="133689" y="251289"/>
                  </a:lnTo>
                  <a:lnTo>
                    <a:pt x="198247" y="254508"/>
                  </a:lnTo>
                  <a:lnTo>
                    <a:pt x="254508" y="254508"/>
                  </a:lnTo>
                </a:path>
                <a:path w="643254" h="687704">
                  <a:moveTo>
                    <a:pt x="246888" y="376300"/>
                  </a:moveTo>
                  <a:lnTo>
                    <a:pt x="185649" y="375015"/>
                  </a:lnTo>
                  <a:lnTo>
                    <a:pt x="127903" y="369024"/>
                  </a:lnTo>
                  <a:lnTo>
                    <a:pt x="77057" y="359124"/>
                  </a:lnTo>
                  <a:lnTo>
                    <a:pt x="36519" y="346112"/>
                  </a:lnTo>
                  <a:lnTo>
                    <a:pt x="9697" y="330786"/>
                  </a:lnTo>
                  <a:lnTo>
                    <a:pt x="0" y="313944"/>
                  </a:lnTo>
                </a:path>
                <a:path w="643254" h="687704">
                  <a:moveTo>
                    <a:pt x="0" y="65532"/>
                  </a:moveTo>
                  <a:lnTo>
                    <a:pt x="0" y="428244"/>
                  </a:lnTo>
                </a:path>
                <a:path w="643254" h="687704">
                  <a:moveTo>
                    <a:pt x="396240" y="70104"/>
                  </a:moveTo>
                  <a:lnTo>
                    <a:pt x="396240" y="155448"/>
                  </a:lnTo>
                </a:path>
                <a:path w="643254" h="687704">
                  <a:moveTo>
                    <a:pt x="240792" y="489585"/>
                  </a:moveTo>
                  <a:lnTo>
                    <a:pt x="174536" y="490131"/>
                  </a:lnTo>
                  <a:lnTo>
                    <a:pt x="116388" y="484603"/>
                  </a:lnTo>
                  <a:lnTo>
                    <a:pt x="68103" y="474249"/>
                  </a:lnTo>
                  <a:lnTo>
                    <a:pt x="31439" y="460318"/>
                  </a:lnTo>
                  <a:lnTo>
                    <a:pt x="8152" y="444059"/>
                  </a:lnTo>
                  <a:lnTo>
                    <a:pt x="0" y="426720"/>
                  </a:lnTo>
                </a:path>
                <a:path w="643254" h="687704">
                  <a:moveTo>
                    <a:pt x="298704" y="674116"/>
                  </a:moveTo>
                  <a:lnTo>
                    <a:pt x="298704" y="206756"/>
                  </a:lnTo>
                  <a:lnTo>
                    <a:pt x="298704" y="199389"/>
                  </a:lnTo>
                  <a:lnTo>
                    <a:pt x="304546" y="193548"/>
                  </a:lnTo>
                  <a:lnTo>
                    <a:pt x="311912" y="193548"/>
                  </a:lnTo>
                  <a:lnTo>
                    <a:pt x="528193" y="193548"/>
                  </a:lnTo>
                  <a:lnTo>
                    <a:pt x="643127" y="308356"/>
                  </a:lnTo>
                  <a:lnTo>
                    <a:pt x="643127" y="674116"/>
                  </a:lnTo>
                  <a:lnTo>
                    <a:pt x="643127" y="681482"/>
                  </a:lnTo>
                  <a:lnTo>
                    <a:pt x="637286" y="687324"/>
                  </a:lnTo>
                  <a:lnTo>
                    <a:pt x="629920" y="687324"/>
                  </a:lnTo>
                  <a:lnTo>
                    <a:pt x="312420" y="687324"/>
                  </a:lnTo>
                  <a:lnTo>
                    <a:pt x="304546" y="687324"/>
                  </a:lnTo>
                  <a:lnTo>
                    <a:pt x="298704" y="681482"/>
                  </a:lnTo>
                  <a:lnTo>
                    <a:pt x="298704" y="674116"/>
                  </a:lnTo>
                  <a:close/>
                </a:path>
                <a:path w="643254" h="687704">
                  <a:moveTo>
                    <a:pt x="528827" y="307848"/>
                  </a:moveTo>
                  <a:lnTo>
                    <a:pt x="643127" y="307848"/>
                  </a:lnTo>
                  <a:lnTo>
                    <a:pt x="528827" y="193548"/>
                  </a:lnTo>
                  <a:lnTo>
                    <a:pt x="528827" y="307848"/>
                  </a:lnTo>
                  <a:close/>
                </a:path>
                <a:path w="643254" h="687704">
                  <a:moveTo>
                    <a:pt x="350520" y="400812"/>
                  </a:moveTo>
                  <a:lnTo>
                    <a:pt x="592836" y="400812"/>
                  </a:lnTo>
                </a:path>
                <a:path w="643254" h="687704">
                  <a:moveTo>
                    <a:pt x="350520" y="467868"/>
                  </a:moveTo>
                  <a:lnTo>
                    <a:pt x="592836" y="467868"/>
                  </a:lnTo>
                </a:path>
                <a:path w="643254" h="687704">
                  <a:moveTo>
                    <a:pt x="350520" y="536448"/>
                  </a:moveTo>
                  <a:lnTo>
                    <a:pt x="586740" y="536448"/>
                  </a:lnTo>
                </a:path>
                <a:path w="643254" h="687704">
                  <a:moveTo>
                    <a:pt x="350520" y="603504"/>
                  </a:moveTo>
                  <a:lnTo>
                    <a:pt x="432816" y="603504"/>
                  </a:lnTo>
                </a:path>
                <a:path w="643254" h="687704">
                  <a:moveTo>
                    <a:pt x="350520" y="333756"/>
                  </a:moveTo>
                  <a:lnTo>
                    <a:pt x="487680" y="333756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072116" y="2505454"/>
              <a:ext cx="304800" cy="334010"/>
            </a:xfrm>
            <a:custGeom>
              <a:avLst/>
              <a:gdLst/>
              <a:ahLst/>
              <a:cxnLst/>
              <a:rect l="l" t="t" r="r" b="b"/>
              <a:pathLst>
                <a:path w="304800" h="334010">
                  <a:moveTo>
                    <a:pt x="111251" y="121921"/>
                  </a:moveTo>
                  <a:lnTo>
                    <a:pt x="146305" y="121921"/>
                  </a:lnTo>
                  <a:lnTo>
                    <a:pt x="146305" y="86867"/>
                  </a:lnTo>
                  <a:lnTo>
                    <a:pt x="111251" y="86867"/>
                  </a:lnTo>
                  <a:lnTo>
                    <a:pt x="111251" y="121921"/>
                  </a:lnTo>
                  <a:close/>
                </a:path>
                <a:path w="304800" h="334010">
                  <a:moveTo>
                    <a:pt x="269748" y="118873"/>
                  </a:moveTo>
                  <a:lnTo>
                    <a:pt x="304801" y="118873"/>
                  </a:lnTo>
                  <a:lnTo>
                    <a:pt x="304801" y="82295"/>
                  </a:lnTo>
                  <a:lnTo>
                    <a:pt x="269748" y="82295"/>
                  </a:lnTo>
                  <a:lnTo>
                    <a:pt x="269748" y="118873"/>
                  </a:lnTo>
                  <a:close/>
                </a:path>
                <a:path w="304800" h="334010">
                  <a:moveTo>
                    <a:pt x="73151" y="217933"/>
                  </a:moveTo>
                  <a:lnTo>
                    <a:pt x="108205" y="217933"/>
                  </a:lnTo>
                  <a:lnTo>
                    <a:pt x="108205" y="182879"/>
                  </a:lnTo>
                  <a:lnTo>
                    <a:pt x="73151" y="182879"/>
                  </a:lnTo>
                  <a:lnTo>
                    <a:pt x="73151" y="217933"/>
                  </a:lnTo>
                  <a:close/>
                </a:path>
                <a:path w="304800" h="334010">
                  <a:moveTo>
                    <a:pt x="169163" y="217933"/>
                  </a:moveTo>
                  <a:lnTo>
                    <a:pt x="204217" y="217933"/>
                  </a:lnTo>
                  <a:lnTo>
                    <a:pt x="204217" y="182879"/>
                  </a:lnTo>
                  <a:lnTo>
                    <a:pt x="169163" y="182879"/>
                  </a:lnTo>
                  <a:lnTo>
                    <a:pt x="169163" y="217933"/>
                  </a:lnTo>
                  <a:close/>
                </a:path>
                <a:path w="304800" h="334010">
                  <a:moveTo>
                    <a:pt x="39624" y="333757"/>
                  </a:moveTo>
                  <a:lnTo>
                    <a:pt x="74677" y="333757"/>
                  </a:lnTo>
                  <a:lnTo>
                    <a:pt x="74677" y="298703"/>
                  </a:lnTo>
                  <a:lnTo>
                    <a:pt x="39624" y="298703"/>
                  </a:lnTo>
                  <a:lnTo>
                    <a:pt x="39624" y="333757"/>
                  </a:lnTo>
                  <a:close/>
                </a:path>
                <a:path w="304800" h="334010">
                  <a:moveTo>
                    <a:pt x="126491" y="291085"/>
                  </a:moveTo>
                  <a:lnTo>
                    <a:pt x="161545" y="291085"/>
                  </a:lnTo>
                  <a:lnTo>
                    <a:pt x="161545" y="254507"/>
                  </a:lnTo>
                  <a:lnTo>
                    <a:pt x="126491" y="254507"/>
                  </a:lnTo>
                  <a:lnTo>
                    <a:pt x="126491" y="291085"/>
                  </a:lnTo>
                  <a:close/>
                </a:path>
                <a:path w="304800" h="334010">
                  <a:moveTo>
                    <a:pt x="196595" y="83821"/>
                  </a:moveTo>
                  <a:lnTo>
                    <a:pt x="233173" y="83821"/>
                  </a:lnTo>
                  <a:lnTo>
                    <a:pt x="233173" y="48767"/>
                  </a:lnTo>
                  <a:lnTo>
                    <a:pt x="196595" y="48767"/>
                  </a:lnTo>
                  <a:lnTo>
                    <a:pt x="196595" y="83821"/>
                  </a:lnTo>
                  <a:close/>
                </a:path>
                <a:path w="304800" h="334010">
                  <a:moveTo>
                    <a:pt x="0" y="35053"/>
                  </a:moveTo>
                  <a:lnTo>
                    <a:pt x="36577" y="35053"/>
                  </a:lnTo>
                  <a:lnTo>
                    <a:pt x="36577" y="0"/>
                  </a:lnTo>
                  <a:lnTo>
                    <a:pt x="0" y="0"/>
                  </a:lnTo>
                  <a:lnTo>
                    <a:pt x="0" y="35053"/>
                  </a:lnTo>
                  <a:close/>
                </a:path>
              </a:pathLst>
            </a:custGeom>
            <a:ln w="15240">
              <a:solidFill>
                <a:srgbClr val="289E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146792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289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8787" y="3570808"/>
            <a:ext cx="19304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spcBef>
                <a:spcPts val="95"/>
              </a:spcBef>
            </a:pP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Haremos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que el </a:t>
            </a:r>
            <a:r>
              <a:rPr lang="en-US" sz="1600" dirty="0" err="1">
                <a:solidFill>
                  <a:srgbClr val="289EFF"/>
                </a:solidFill>
                <a:latin typeface="Trebuchet MS"/>
              </a:rPr>
              <a:t>camino</a:t>
            </a:r>
            <a:r>
              <a:rPr lang="en-US" sz="1600" dirty="0">
                <a:solidFill>
                  <a:srgbClr val="289EFF"/>
                </a:solidFill>
                <a:latin typeface="Trebuchet MS"/>
              </a:rPr>
              <a:t> seguro 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sea el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camino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de </a:t>
            </a:r>
            <a:r>
              <a:rPr lang="en-US" sz="1600" dirty="0" err="1">
                <a:solidFill>
                  <a:srgbClr val="289EFF"/>
                </a:solidFill>
                <a:latin typeface="Trebuchet MS"/>
              </a:rPr>
              <a:t>menor</a:t>
            </a:r>
            <a:r>
              <a:rPr lang="en-US" sz="1600" dirty="0">
                <a:solidFill>
                  <a:srgbClr val="289EFF"/>
                </a:solidFill>
                <a:latin typeface="Trebuchet MS"/>
              </a:rPr>
              <a:t> </a:t>
            </a:r>
            <a:r>
              <a:rPr lang="en-US" sz="1600" dirty="0" err="1">
                <a:solidFill>
                  <a:srgbClr val="289EFF"/>
                </a:solidFill>
                <a:latin typeface="Trebuchet MS"/>
              </a:rPr>
              <a:t>resistencia</a:t>
            </a:r>
            <a:endParaRPr sz="1600" dirty="0">
              <a:solidFill>
                <a:srgbClr val="289EFF"/>
              </a:solidFill>
              <a:latin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97885" y="3570808"/>
            <a:ext cx="187007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Permitimos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que nuestros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clientes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hagan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</a:t>
            </a:r>
            <a:r>
              <a:rPr lang="en-US" sz="1600" spc="-10" dirty="0">
                <a:solidFill>
                  <a:srgbClr val="289EFF"/>
                </a:solidFill>
                <a:latin typeface="Trebuchet MS"/>
              </a:rPr>
              <a:t>lo </a:t>
            </a:r>
            <a:r>
              <a:rPr lang="en-US" sz="1600" spc="-10" dirty="0" err="1">
                <a:solidFill>
                  <a:srgbClr val="289EFF"/>
                </a:solidFill>
                <a:latin typeface="Trebuchet MS"/>
              </a:rPr>
              <a:t>correcto</a:t>
            </a:r>
            <a:r>
              <a:rPr lang="en-US" sz="1600" spc="-10" dirty="0">
                <a:solidFill>
                  <a:srgbClr val="289EFF"/>
                </a:solidFill>
                <a:latin typeface="Trebuchet MS"/>
              </a:rPr>
              <a:t> de </a:t>
            </a:r>
            <a:r>
              <a:rPr lang="en-US" sz="1600" spc="-10" dirty="0" err="1">
                <a:solidFill>
                  <a:srgbClr val="289EFF"/>
                </a:solidFill>
                <a:latin typeface="Trebuchet MS"/>
              </a:rPr>
              <a:t>manera</a:t>
            </a:r>
            <a:r>
              <a:rPr lang="en-US" sz="1600" spc="-10" dirty="0">
                <a:solidFill>
                  <a:srgbClr val="289EFF"/>
                </a:solidFill>
                <a:latin typeface="Trebuchet MS"/>
              </a:rPr>
              <a:t> </a:t>
            </a:r>
            <a:r>
              <a:rPr lang="en-US" sz="1600" spc="-10" dirty="0" err="1">
                <a:solidFill>
                  <a:srgbClr val="289EFF"/>
                </a:solidFill>
                <a:latin typeface="Trebuchet MS"/>
              </a:rPr>
              <a:t>fácil</a:t>
            </a:r>
            <a:r>
              <a:rPr lang="en-US" sz="1600" spc="-10" dirty="0">
                <a:solidFill>
                  <a:srgbClr val="289EFF"/>
                </a:solidFill>
                <a:latin typeface="Trebuchet MS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y </a:t>
            </a:r>
            <a:r>
              <a:rPr lang="en-US" sz="1600" spc="-10" dirty="0">
                <a:solidFill>
                  <a:srgbClr val="289EFF"/>
                </a:solidFill>
                <a:latin typeface="Trebuchet MS"/>
              </a:rPr>
              <a:t>por </a:t>
            </a:r>
            <a:r>
              <a:rPr lang="en-US" sz="1600" spc="-10" dirty="0" err="1">
                <a:solidFill>
                  <a:srgbClr val="289EFF"/>
                </a:solidFill>
                <a:latin typeface="Trebuchet MS"/>
              </a:rPr>
              <a:t>defecto</a:t>
            </a:r>
            <a:endParaRPr sz="1600" spc="-10" dirty="0">
              <a:solidFill>
                <a:srgbClr val="289EFF"/>
              </a:solidFill>
              <a:latin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88102" y="3570808"/>
            <a:ext cx="140144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US" sz="1600" dirty="0">
                <a:solidFill>
                  <a:srgbClr val="FFFFFF"/>
                </a:solidFill>
                <a:latin typeface="Trebuchet MS"/>
              </a:rPr>
              <a:t>Si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resulta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</a:t>
            </a:r>
            <a:r>
              <a:rPr lang="en-US" sz="1600" spc="-10" dirty="0" err="1">
                <a:solidFill>
                  <a:srgbClr val="289EFF"/>
                </a:solidFill>
                <a:latin typeface="Trebuchet MS"/>
              </a:rPr>
              <a:t>difícil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practícalo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con </a:t>
            </a:r>
            <a:r>
              <a:rPr lang="en-US" sz="1600" spc="-10" dirty="0">
                <a:solidFill>
                  <a:srgbClr val="289EFF"/>
                </a:solidFill>
                <a:latin typeface="Trebuchet MS"/>
              </a:rPr>
              <a:t>mayor </a:t>
            </a:r>
            <a:r>
              <a:rPr lang="en-US" sz="1600" spc="-10" dirty="0" err="1">
                <a:solidFill>
                  <a:srgbClr val="289EFF"/>
                </a:solidFill>
                <a:latin typeface="Trebuchet MS"/>
              </a:rPr>
              <a:t>regularidad</a:t>
            </a:r>
            <a:endParaRPr sz="1600" spc="-10" dirty="0">
              <a:solidFill>
                <a:srgbClr val="289EFF"/>
              </a:solidFill>
              <a:latin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83906" y="3570808"/>
            <a:ext cx="191833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en-US" sz="1600" spc="-25" dirty="0">
                <a:solidFill>
                  <a:srgbClr val="FFFFFF"/>
                </a:solidFill>
                <a:latin typeface="Trebuchet MS"/>
              </a:rPr>
              <a:t>La </a:t>
            </a:r>
            <a:r>
              <a:rPr lang="en-US" sz="1600" spc="-25" dirty="0" err="1">
                <a:solidFill>
                  <a:srgbClr val="FFFFFF"/>
                </a:solidFill>
                <a:latin typeface="Trebuchet MS"/>
              </a:rPr>
              <a:t>rapidez</a:t>
            </a:r>
            <a:r>
              <a:rPr lang="en-US" sz="1600" spc="-25" dirty="0">
                <a:solidFill>
                  <a:srgbClr val="FFFFFF"/>
                </a:solidFill>
                <a:latin typeface="Trebuchet MS"/>
              </a:rPr>
              <a:t> no </a:t>
            </a:r>
            <a:r>
              <a:rPr lang="en-US" sz="1600" spc="-25" dirty="0" err="1">
                <a:solidFill>
                  <a:srgbClr val="FFFFFF"/>
                </a:solidFill>
                <a:latin typeface="Trebuchet MS"/>
              </a:rPr>
              <a:t>comprometerá</a:t>
            </a:r>
            <a:r>
              <a:rPr lang="en-US" sz="1600" spc="-25" dirty="0">
                <a:solidFill>
                  <a:srgbClr val="FFFFFF"/>
                </a:solidFill>
                <a:latin typeface="Trebuchet MS"/>
              </a:rPr>
              <a:t> </a:t>
            </a:r>
            <a:r>
              <a:rPr lang="en-US" sz="1600" dirty="0">
                <a:solidFill>
                  <a:srgbClr val="289EFF"/>
                </a:solidFill>
                <a:latin typeface="Trebuchet MS"/>
              </a:rPr>
              <a:t>la seguridad</a:t>
            </a:r>
            <a:r>
              <a:rPr lang="en-US" sz="1600" spc="-25" dirty="0">
                <a:solidFill>
                  <a:srgbClr val="FFFFFF"/>
                </a:solidFill>
                <a:latin typeface="Trebuchet MS"/>
              </a:rPr>
              <a:t> </a:t>
            </a:r>
            <a:r>
              <a:rPr lang="en-US" sz="1600" spc="-25" dirty="0" err="1">
                <a:solidFill>
                  <a:srgbClr val="FFFFFF"/>
                </a:solidFill>
                <a:latin typeface="Trebuchet MS"/>
              </a:rPr>
              <a:t>ni</a:t>
            </a:r>
            <a:r>
              <a:rPr lang="en-US" sz="1600" spc="-25" dirty="0">
                <a:solidFill>
                  <a:srgbClr val="FFFFFF"/>
                </a:solidFill>
                <a:latin typeface="Trebuchet MS"/>
              </a:rPr>
              <a:t> el </a:t>
            </a:r>
            <a:r>
              <a:rPr lang="en-US" sz="1600" dirty="0" err="1">
                <a:solidFill>
                  <a:srgbClr val="289EFF"/>
                </a:solidFill>
                <a:latin typeface="Trebuchet MS"/>
              </a:rPr>
              <a:t>cumplimiento</a:t>
            </a:r>
            <a:r>
              <a:rPr lang="en-US" sz="1600" dirty="0">
                <a:solidFill>
                  <a:srgbClr val="289EFF"/>
                </a:solidFill>
                <a:latin typeface="Trebuchet MS"/>
              </a:rPr>
              <a:t> </a:t>
            </a:r>
            <a:r>
              <a:rPr lang="en-US" sz="1600" dirty="0" err="1">
                <a:solidFill>
                  <a:srgbClr val="289EFF"/>
                </a:solidFill>
                <a:latin typeface="Trebuchet MS"/>
              </a:rPr>
              <a:t>normativo</a:t>
            </a:r>
            <a:endParaRPr sz="1600" dirty="0">
              <a:solidFill>
                <a:srgbClr val="289EFF"/>
              </a:solidFill>
              <a:latin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51238" y="3575050"/>
            <a:ext cx="189357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lang="en-US" sz="1600" dirty="0">
                <a:solidFill>
                  <a:srgbClr val="FFFFFF"/>
                </a:solidFill>
                <a:latin typeface="Trebuchet MS"/>
              </a:rPr>
              <a:t>Ser seguros y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cumplir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con las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normas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no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resultará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en un </a:t>
            </a:r>
            <a:r>
              <a:rPr lang="en-US" sz="1600" spc="-20" dirty="0" err="1">
                <a:solidFill>
                  <a:srgbClr val="289EFF"/>
                </a:solidFill>
                <a:latin typeface="Trebuchet MS"/>
              </a:rPr>
              <a:t>progreso</a:t>
            </a:r>
            <a:r>
              <a:rPr lang="en-US" sz="1600" spc="-20" dirty="0">
                <a:solidFill>
                  <a:srgbClr val="289EFF"/>
                </a:solidFill>
                <a:latin typeface="Trebuchet MS"/>
              </a:rPr>
              <a:t> lento </a:t>
            </a:r>
            <a:r>
              <a:rPr lang="en-US" sz="1600" dirty="0" err="1">
                <a:solidFill>
                  <a:srgbClr val="FFFFFF"/>
                </a:solidFill>
                <a:latin typeface="Trebuchet MS"/>
              </a:rPr>
              <a:t>ni</a:t>
            </a:r>
            <a:r>
              <a:rPr lang="en-US" sz="1600" dirty="0">
                <a:solidFill>
                  <a:srgbClr val="FFFFFF"/>
                </a:solidFill>
                <a:latin typeface="Trebuchet MS"/>
              </a:rPr>
              <a:t> en una </a:t>
            </a:r>
            <a:r>
              <a:rPr lang="en-US" sz="1600" spc="-20" dirty="0" err="1">
                <a:solidFill>
                  <a:srgbClr val="289EFF"/>
                </a:solidFill>
                <a:latin typeface="Trebuchet MS"/>
              </a:rPr>
              <a:t>pobre</a:t>
            </a:r>
            <a:r>
              <a:rPr lang="en-US" sz="1600" spc="-20" dirty="0">
                <a:solidFill>
                  <a:srgbClr val="289EFF"/>
                </a:solidFill>
                <a:latin typeface="Trebuchet MS"/>
              </a:rPr>
              <a:t> </a:t>
            </a:r>
            <a:r>
              <a:rPr lang="en-US" sz="1600" spc="-20" dirty="0" err="1">
                <a:solidFill>
                  <a:srgbClr val="289EFF"/>
                </a:solidFill>
                <a:latin typeface="Trebuchet MS"/>
              </a:rPr>
              <a:t>proliferación</a:t>
            </a:r>
            <a:r>
              <a:rPr lang="en-US" sz="1600" spc="-20" dirty="0">
                <a:solidFill>
                  <a:srgbClr val="289EFF"/>
                </a:solidFill>
                <a:latin typeface="Trebuchet MS"/>
              </a:rPr>
              <a:t> de datos</a:t>
            </a:r>
            <a:endParaRPr sz="1600" spc="-20" dirty="0">
              <a:solidFill>
                <a:srgbClr val="289EFF"/>
              </a:solidFill>
              <a:latin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Mecanismos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253471" y="492251"/>
            <a:ext cx="556260" cy="239395"/>
            <a:chOff x="10253471" y="492251"/>
            <a:chExt cx="556260" cy="239395"/>
          </a:xfrm>
        </p:grpSpPr>
        <p:sp>
          <p:nvSpPr>
            <p:cNvPr id="40" name="object 40"/>
            <p:cNvSpPr/>
            <p:nvPr/>
          </p:nvSpPr>
          <p:spPr>
            <a:xfrm>
              <a:off x="10558271" y="505967"/>
              <a:ext cx="248920" cy="140335"/>
            </a:xfrm>
            <a:custGeom>
              <a:avLst/>
              <a:gdLst/>
              <a:ahLst/>
              <a:cxnLst/>
              <a:rect l="l" t="t" r="r" b="b"/>
              <a:pathLst>
                <a:path w="248920" h="140334">
                  <a:moveTo>
                    <a:pt x="178307" y="73152"/>
                  </a:moveTo>
                  <a:lnTo>
                    <a:pt x="222884" y="73152"/>
                  </a:lnTo>
                  <a:lnTo>
                    <a:pt x="232820" y="75783"/>
                  </a:lnTo>
                  <a:lnTo>
                    <a:pt x="240934" y="82962"/>
                  </a:lnTo>
                  <a:lnTo>
                    <a:pt x="246405" y="93618"/>
                  </a:lnTo>
                  <a:lnTo>
                    <a:pt x="248411" y="106680"/>
                  </a:lnTo>
                  <a:lnTo>
                    <a:pt x="246405" y="119741"/>
                  </a:lnTo>
                  <a:lnTo>
                    <a:pt x="240934" y="130397"/>
                  </a:lnTo>
                  <a:lnTo>
                    <a:pt x="232820" y="137576"/>
                  </a:lnTo>
                  <a:lnTo>
                    <a:pt x="222884" y="140208"/>
                  </a:lnTo>
                  <a:lnTo>
                    <a:pt x="213613" y="140208"/>
                  </a:lnTo>
                </a:path>
                <a:path w="248920" h="140334">
                  <a:moveTo>
                    <a:pt x="54863" y="0"/>
                  </a:moveTo>
                  <a:lnTo>
                    <a:pt x="28194" y="0"/>
                  </a:lnTo>
                  <a:lnTo>
                    <a:pt x="17252" y="2875"/>
                  </a:lnTo>
                  <a:lnTo>
                    <a:pt x="8286" y="10715"/>
                  </a:lnTo>
                  <a:lnTo>
                    <a:pt x="2226" y="22342"/>
                  </a:lnTo>
                  <a:lnTo>
                    <a:pt x="0" y="36576"/>
                  </a:lnTo>
                  <a:lnTo>
                    <a:pt x="2228" y="50809"/>
                  </a:lnTo>
                  <a:lnTo>
                    <a:pt x="8302" y="62436"/>
                  </a:lnTo>
                  <a:lnTo>
                    <a:pt x="17305" y="70276"/>
                  </a:lnTo>
                  <a:lnTo>
                    <a:pt x="28321" y="73152"/>
                  </a:lnTo>
                  <a:lnTo>
                    <a:pt x="45974" y="73152"/>
                  </a:lnTo>
                </a:path>
              </a:pathLst>
            </a:custGeom>
            <a:ln w="6096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256519" y="495299"/>
              <a:ext cx="516890" cy="233679"/>
            </a:xfrm>
            <a:custGeom>
              <a:avLst/>
              <a:gdLst/>
              <a:ahLst/>
              <a:cxnLst/>
              <a:rect l="l" t="t" r="r" b="b"/>
              <a:pathLst>
                <a:path w="516890" h="233679">
                  <a:moveTo>
                    <a:pt x="516635" y="148589"/>
                  </a:moveTo>
                  <a:lnTo>
                    <a:pt x="516635" y="156590"/>
                  </a:lnTo>
                  <a:lnTo>
                    <a:pt x="510539" y="163067"/>
                  </a:lnTo>
                  <a:lnTo>
                    <a:pt x="502920" y="163067"/>
                  </a:lnTo>
                  <a:lnTo>
                    <a:pt x="495300" y="163067"/>
                  </a:lnTo>
                  <a:lnTo>
                    <a:pt x="489203" y="156590"/>
                  </a:lnTo>
                  <a:lnTo>
                    <a:pt x="489203" y="148589"/>
                  </a:lnTo>
                  <a:lnTo>
                    <a:pt x="489203" y="140588"/>
                  </a:lnTo>
                  <a:lnTo>
                    <a:pt x="495300" y="134112"/>
                  </a:lnTo>
                  <a:lnTo>
                    <a:pt x="502920" y="134112"/>
                  </a:lnTo>
                  <a:lnTo>
                    <a:pt x="510539" y="134112"/>
                  </a:lnTo>
                  <a:lnTo>
                    <a:pt x="516635" y="140588"/>
                  </a:lnTo>
                  <a:lnTo>
                    <a:pt x="516635" y="148589"/>
                  </a:lnTo>
                  <a:close/>
                </a:path>
                <a:path w="516890" h="233679">
                  <a:moveTo>
                    <a:pt x="381000" y="10667"/>
                  </a:moveTo>
                  <a:lnTo>
                    <a:pt x="381000" y="16510"/>
                  </a:lnTo>
                  <a:lnTo>
                    <a:pt x="375920" y="21336"/>
                  </a:lnTo>
                  <a:lnTo>
                    <a:pt x="369570" y="21336"/>
                  </a:lnTo>
                  <a:lnTo>
                    <a:pt x="363220" y="21336"/>
                  </a:lnTo>
                  <a:lnTo>
                    <a:pt x="358139" y="16510"/>
                  </a:lnTo>
                  <a:lnTo>
                    <a:pt x="358139" y="10667"/>
                  </a:lnTo>
                  <a:lnTo>
                    <a:pt x="358139" y="4825"/>
                  </a:lnTo>
                  <a:lnTo>
                    <a:pt x="363220" y="0"/>
                  </a:lnTo>
                  <a:lnTo>
                    <a:pt x="369570" y="0"/>
                  </a:lnTo>
                  <a:lnTo>
                    <a:pt x="375920" y="0"/>
                  </a:lnTo>
                  <a:lnTo>
                    <a:pt x="381000" y="4825"/>
                  </a:lnTo>
                  <a:lnTo>
                    <a:pt x="381000" y="10667"/>
                  </a:lnTo>
                  <a:close/>
                </a:path>
                <a:path w="516890" h="233679">
                  <a:moveTo>
                    <a:pt x="318515" y="103632"/>
                  </a:moveTo>
                  <a:lnTo>
                    <a:pt x="303275" y="103632"/>
                  </a:lnTo>
                </a:path>
                <a:path w="516890" h="233679">
                  <a:moveTo>
                    <a:pt x="297179" y="103632"/>
                  </a:moveTo>
                  <a:lnTo>
                    <a:pt x="280543" y="103632"/>
                  </a:lnTo>
                  <a:lnTo>
                    <a:pt x="276478" y="103504"/>
                  </a:lnTo>
                  <a:lnTo>
                    <a:pt x="273050" y="106552"/>
                  </a:lnTo>
                  <a:lnTo>
                    <a:pt x="272796" y="110616"/>
                  </a:lnTo>
                  <a:lnTo>
                    <a:pt x="272669" y="114553"/>
                  </a:lnTo>
                  <a:lnTo>
                    <a:pt x="275716" y="117983"/>
                  </a:lnTo>
                  <a:lnTo>
                    <a:pt x="279780" y="118237"/>
                  </a:lnTo>
                  <a:lnTo>
                    <a:pt x="280034" y="118237"/>
                  </a:lnTo>
                  <a:lnTo>
                    <a:pt x="280288" y="118237"/>
                  </a:lnTo>
                  <a:lnTo>
                    <a:pt x="280543" y="118237"/>
                  </a:lnTo>
                  <a:lnTo>
                    <a:pt x="358139" y="118237"/>
                  </a:lnTo>
                  <a:lnTo>
                    <a:pt x="390271" y="152526"/>
                  </a:lnTo>
                  <a:lnTo>
                    <a:pt x="392683" y="154939"/>
                  </a:lnTo>
                  <a:lnTo>
                    <a:pt x="395858" y="156337"/>
                  </a:lnTo>
                  <a:lnTo>
                    <a:pt x="399287" y="156463"/>
                  </a:lnTo>
                  <a:lnTo>
                    <a:pt x="450976" y="156590"/>
                  </a:lnTo>
                  <a:lnTo>
                    <a:pt x="433577" y="177291"/>
                  </a:lnTo>
                  <a:lnTo>
                    <a:pt x="431037" y="180466"/>
                  </a:lnTo>
                  <a:lnTo>
                    <a:pt x="431673" y="185038"/>
                  </a:lnTo>
                  <a:lnTo>
                    <a:pt x="434848" y="187451"/>
                  </a:lnTo>
                  <a:lnTo>
                    <a:pt x="437896" y="189737"/>
                  </a:lnTo>
                  <a:lnTo>
                    <a:pt x="442213" y="189357"/>
                  </a:lnTo>
                  <a:lnTo>
                    <a:pt x="444753" y="186562"/>
                  </a:lnTo>
                  <a:lnTo>
                    <a:pt x="472312" y="153924"/>
                  </a:lnTo>
                  <a:lnTo>
                    <a:pt x="472694" y="153542"/>
                  </a:lnTo>
                  <a:lnTo>
                    <a:pt x="472821" y="153288"/>
                  </a:lnTo>
                  <a:lnTo>
                    <a:pt x="473075" y="152908"/>
                  </a:lnTo>
                  <a:lnTo>
                    <a:pt x="473328" y="152526"/>
                  </a:lnTo>
                  <a:lnTo>
                    <a:pt x="473455" y="152146"/>
                  </a:lnTo>
                  <a:lnTo>
                    <a:pt x="473582" y="151891"/>
                  </a:lnTo>
                  <a:lnTo>
                    <a:pt x="473709" y="151637"/>
                  </a:lnTo>
                  <a:lnTo>
                    <a:pt x="473709" y="151257"/>
                  </a:lnTo>
                  <a:lnTo>
                    <a:pt x="473836" y="151002"/>
                  </a:lnTo>
                  <a:lnTo>
                    <a:pt x="473836" y="150749"/>
                  </a:lnTo>
                  <a:lnTo>
                    <a:pt x="473836" y="150495"/>
                  </a:lnTo>
                  <a:lnTo>
                    <a:pt x="473963" y="150240"/>
                  </a:lnTo>
                  <a:lnTo>
                    <a:pt x="473963" y="148462"/>
                  </a:lnTo>
                  <a:lnTo>
                    <a:pt x="473836" y="148082"/>
                  </a:lnTo>
                  <a:lnTo>
                    <a:pt x="473836" y="147954"/>
                  </a:lnTo>
                  <a:lnTo>
                    <a:pt x="473836" y="147700"/>
                  </a:lnTo>
                  <a:lnTo>
                    <a:pt x="473709" y="147447"/>
                  </a:lnTo>
                  <a:lnTo>
                    <a:pt x="473582" y="147192"/>
                  </a:lnTo>
                  <a:lnTo>
                    <a:pt x="473582" y="146812"/>
                  </a:lnTo>
                  <a:lnTo>
                    <a:pt x="473328" y="146430"/>
                  </a:lnTo>
                  <a:lnTo>
                    <a:pt x="473328" y="146176"/>
                  </a:lnTo>
                  <a:lnTo>
                    <a:pt x="473201" y="145923"/>
                  </a:lnTo>
                  <a:lnTo>
                    <a:pt x="472948" y="145541"/>
                  </a:lnTo>
                  <a:lnTo>
                    <a:pt x="472821" y="145287"/>
                  </a:lnTo>
                  <a:lnTo>
                    <a:pt x="472566" y="144907"/>
                  </a:lnTo>
                  <a:lnTo>
                    <a:pt x="472312" y="144652"/>
                  </a:lnTo>
                  <a:lnTo>
                    <a:pt x="471931" y="144272"/>
                  </a:lnTo>
                  <a:lnTo>
                    <a:pt x="442849" y="114553"/>
                  </a:lnTo>
                  <a:lnTo>
                    <a:pt x="440054" y="111505"/>
                  </a:lnTo>
                  <a:lnTo>
                    <a:pt x="435482" y="111251"/>
                  </a:lnTo>
                  <a:lnTo>
                    <a:pt x="432434" y="114046"/>
                  </a:lnTo>
                  <a:lnTo>
                    <a:pt x="429386" y="116712"/>
                  </a:lnTo>
                  <a:lnTo>
                    <a:pt x="429132" y="121285"/>
                  </a:lnTo>
                  <a:lnTo>
                    <a:pt x="431926" y="124333"/>
                  </a:lnTo>
                  <a:lnTo>
                    <a:pt x="432180" y="124587"/>
                  </a:lnTo>
                  <a:lnTo>
                    <a:pt x="449199" y="141986"/>
                  </a:lnTo>
                  <a:lnTo>
                    <a:pt x="400303" y="141859"/>
                  </a:lnTo>
                  <a:lnTo>
                    <a:pt x="368173" y="107569"/>
                  </a:lnTo>
                  <a:lnTo>
                    <a:pt x="365886" y="105028"/>
                  </a:lnTo>
                  <a:lnTo>
                    <a:pt x="362584" y="103632"/>
                  </a:lnTo>
                  <a:lnTo>
                    <a:pt x="359155" y="103632"/>
                  </a:lnTo>
                  <a:lnTo>
                    <a:pt x="327659" y="103632"/>
                  </a:lnTo>
                </a:path>
                <a:path w="516890" h="233679">
                  <a:moveTo>
                    <a:pt x="356615" y="93345"/>
                  </a:moveTo>
                  <a:lnTo>
                    <a:pt x="390525" y="56896"/>
                  </a:lnTo>
                  <a:lnTo>
                    <a:pt x="392810" y="54355"/>
                  </a:lnTo>
                  <a:lnTo>
                    <a:pt x="395985" y="52959"/>
                  </a:lnTo>
                  <a:lnTo>
                    <a:pt x="399414" y="52959"/>
                  </a:lnTo>
                  <a:lnTo>
                    <a:pt x="451103" y="52832"/>
                  </a:lnTo>
                  <a:lnTo>
                    <a:pt x="433577" y="31750"/>
                  </a:lnTo>
                  <a:lnTo>
                    <a:pt x="431164" y="28575"/>
                  </a:lnTo>
                  <a:lnTo>
                    <a:pt x="431673" y="23875"/>
                  </a:lnTo>
                  <a:lnTo>
                    <a:pt x="434975" y="21336"/>
                  </a:lnTo>
                  <a:lnTo>
                    <a:pt x="438023" y="19050"/>
                  </a:lnTo>
                  <a:lnTo>
                    <a:pt x="442213" y="19430"/>
                  </a:lnTo>
                  <a:lnTo>
                    <a:pt x="444880" y="22225"/>
                  </a:lnTo>
                  <a:lnTo>
                    <a:pt x="472312" y="55499"/>
                  </a:lnTo>
                  <a:lnTo>
                    <a:pt x="472694" y="55879"/>
                  </a:lnTo>
                  <a:lnTo>
                    <a:pt x="472694" y="56007"/>
                  </a:lnTo>
                  <a:lnTo>
                    <a:pt x="473075" y="56514"/>
                  </a:lnTo>
                  <a:lnTo>
                    <a:pt x="473328" y="56896"/>
                  </a:lnTo>
                  <a:lnTo>
                    <a:pt x="473455" y="57276"/>
                  </a:lnTo>
                  <a:lnTo>
                    <a:pt x="473582" y="57530"/>
                  </a:lnTo>
                  <a:lnTo>
                    <a:pt x="473709" y="57912"/>
                  </a:lnTo>
                  <a:lnTo>
                    <a:pt x="473709" y="58165"/>
                  </a:lnTo>
                  <a:lnTo>
                    <a:pt x="473836" y="58547"/>
                  </a:lnTo>
                  <a:lnTo>
                    <a:pt x="473836" y="58800"/>
                  </a:lnTo>
                  <a:lnTo>
                    <a:pt x="473963" y="59309"/>
                  </a:lnTo>
                  <a:lnTo>
                    <a:pt x="473963" y="60071"/>
                  </a:lnTo>
                  <a:lnTo>
                    <a:pt x="473963" y="61087"/>
                  </a:lnTo>
                  <a:lnTo>
                    <a:pt x="473836" y="61467"/>
                  </a:lnTo>
                  <a:lnTo>
                    <a:pt x="473836" y="61595"/>
                  </a:lnTo>
                  <a:lnTo>
                    <a:pt x="473836" y="61849"/>
                  </a:lnTo>
                  <a:lnTo>
                    <a:pt x="473709" y="62102"/>
                  </a:lnTo>
                  <a:lnTo>
                    <a:pt x="473582" y="62357"/>
                  </a:lnTo>
                  <a:lnTo>
                    <a:pt x="473582" y="62737"/>
                  </a:lnTo>
                  <a:lnTo>
                    <a:pt x="473328" y="63119"/>
                  </a:lnTo>
                  <a:lnTo>
                    <a:pt x="473328" y="63373"/>
                  </a:lnTo>
                  <a:lnTo>
                    <a:pt x="473201" y="63626"/>
                  </a:lnTo>
                  <a:lnTo>
                    <a:pt x="473075" y="63880"/>
                  </a:lnTo>
                  <a:lnTo>
                    <a:pt x="472948" y="64135"/>
                  </a:lnTo>
                  <a:lnTo>
                    <a:pt x="472566" y="64642"/>
                  </a:lnTo>
                  <a:lnTo>
                    <a:pt x="472312" y="65024"/>
                  </a:lnTo>
                  <a:lnTo>
                    <a:pt x="471931" y="65277"/>
                  </a:lnTo>
                  <a:lnTo>
                    <a:pt x="442849" y="95630"/>
                  </a:lnTo>
                  <a:lnTo>
                    <a:pt x="440181" y="98678"/>
                  </a:lnTo>
                  <a:lnTo>
                    <a:pt x="435482" y="98933"/>
                  </a:lnTo>
                  <a:lnTo>
                    <a:pt x="432434" y="96138"/>
                  </a:lnTo>
                  <a:lnTo>
                    <a:pt x="429513" y="93345"/>
                  </a:lnTo>
                  <a:lnTo>
                    <a:pt x="429259" y="88646"/>
                  </a:lnTo>
                  <a:lnTo>
                    <a:pt x="431926" y="85598"/>
                  </a:lnTo>
                  <a:lnTo>
                    <a:pt x="432180" y="85344"/>
                  </a:lnTo>
                  <a:lnTo>
                    <a:pt x="432307" y="85216"/>
                  </a:lnTo>
                  <a:lnTo>
                    <a:pt x="449199" y="67690"/>
                  </a:lnTo>
                  <a:lnTo>
                    <a:pt x="400430" y="67817"/>
                  </a:lnTo>
                  <a:lnTo>
                    <a:pt x="371728" y="99060"/>
                  </a:lnTo>
                </a:path>
                <a:path w="516890" h="233679">
                  <a:moveTo>
                    <a:pt x="254507" y="69214"/>
                  </a:moveTo>
                  <a:lnTo>
                    <a:pt x="254507" y="49784"/>
                  </a:lnTo>
                  <a:lnTo>
                    <a:pt x="254507" y="46736"/>
                  </a:lnTo>
                  <a:lnTo>
                    <a:pt x="251968" y="44196"/>
                  </a:lnTo>
                  <a:lnTo>
                    <a:pt x="248920" y="44196"/>
                  </a:lnTo>
                  <a:lnTo>
                    <a:pt x="29972" y="44196"/>
                  </a:lnTo>
                  <a:lnTo>
                    <a:pt x="26924" y="44196"/>
                  </a:lnTo>
                  <a:lnTo>
                    <a:pt x="24383" y="46736"/>
                  </a:lnTo>
                  <a:lnTo>
                    <a:pt x="24383" y="49784"/>
                  </a:lnTo>
                  <a:lnTo>
                    <a:pt x="24383" y="206248"/>
                  </a:lnTo>
                  <a:lnTo>
                    <a:pt x="24383" y="209296"/>
                  </a:lnTo>
                  <a:lnTo>
                    <a:pt x="26924" y="211836"/>
                  </a:lnTo>
                  <a:lnTo>
                    <a:pt x="29972" y="211836"/>
                  </a:lnTo>
                  <a:lnTo>
                    <a:pt x="248920" y="211836"/>
                  </a:lnTo>
                  <a:lnTo>
                    <a:pt x="251968" y="211836"/>
                  </a:lnTo>
                  <a:lnTo>
                    <a:pt x="254507" y="209296"/>
                  </a:lnTo>
                  <a:lnTo>
                    <a:pt x="254507" y="206248"/>
                  </a:lnTo>
                  <a:lnTo>
                    <a:pt x="254507" y="169799"/>
                  </a:lnTo>
                </a:path>
                <a:path w="516890" h="233679">
                  <a:moveTo>
                    <a:pt x="0" y="213360"/>
                  </a:moveTo>
                  <a:lnTo>
                    <a:pt x="0" y="227202"/>
                  </a:lnTo>
                  <a:lnTo>
                    <a:pt x="1015" y="227837"/>
                  </a:lnTo>
                  <a:lnTo>
                    <a:pt x="5460" y="231266"/>
                  </a:lnTo>
                  <a:lnTo>
                    <a:pt x="10795" y="233172"/>
                  </a:lnTo>
                  <a:lnTo>
                    <a:pt x="16382" y="233172"/>
                  </a:lnTo>
                  <a:lnTo>
                    <a:pt x="262762" y="233172"/>
                  </a:lnTo>
                  <a:lnTo>
                    <a:pt x="267461" y="233172"/>
                  </a:lnTo>
                  <a:lnTo>
                    <a:pt x="271906" y="231648"/>
                  </a:lnTo>
                  <a:lnTo>
                    <a:pt x="275589" y="228600"/>
                  </a:lnTo>
                  <a:lnTo>
                    <a:pt x="277368" y="227202"/>
                  </a:lnTo>
                  <a:lnTo>
                    <a:pt x="277368" y="213487"/>
                  </a:lnTo>
                  <a:lnTo>
                    <a:pt x="0" y="213360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1571" y="550163"/>
              <a:ext cx="289051" cy="1447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4107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1861566" y="2252852"/>
            <a:ext cx="3735323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95"/>
              </a:spcBef>
            </a:pPr>
            <a:r>
              <a:rPr lang="en-US" spc="-35" dirty="0"/>
              <a:t>Ejecución</a:t>
            </a:r>
            <a:endParaRPr spc="-35" dirty="0"/>
          </a:p>
        </p:txBody>
      </p:sp>
      <p:sp>
        <p:nvSpPr>
          <p:cNvPr id="7" name="object 7"/>
          <p:cNvSpPr txBox="1">
            <a:spLocks noGrp="1"/>
          </p:cNvSpPr>
          <p:nvPr>
            <p:ph type="subTitle" idx="4"/>
          </p:nvPr>
        </p:nvSpPr>
        <p:spPr>
          <a:xfrm>
            <a:off x="562457" y="3620515"/>
            <a:ext cx="4166235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n-US" sz="2800" dirty="0"/>
              <a:t>Parte de las necesidades del negocio, no de los datos existentes</a:t>
            </a:r>
            <a:endParaRPr sz="2800" dirty="0"/>
          </a:p>
        </p:txBody>
      </p:sp>
      <p:grpSp>
        <p:nvGrpSpPr>
          <p:cNvPr id="8" name="object 8"/>
          <p:cNvGrpSpPr/>
          <p:nvPr/>
        </p:nvGrpSpPr>
        <p:grpSpPr>
          <a:xfrm>
            <a:off x="560831" y="2229611"/>
            <a:ext cx="1632585" cy="745490"/>
            <a:chOff x="560831" y="2229611"/>
            <a:chExt cx="1632585" cy="745490"/>
          </a:xfrm>
        </p:grpSpPr>
        <p:sp>
          <p:nvSpPr>
            <p:cNvPr id="9" name="object 9"/>
            <p:cNvSpPr/>
            <p:nvPr/>
          </p:nvSpPr>
          <p:spPr>
            <a:xfrm>
              <a:off x="560831" y="2235707"/>
              <a:ext cx="1632585" cy="662940"/>
            </a:xfrm>
            <a:custGeom>
              <a:avLst/>
              <a:gdLst/>
              <a:ahLst/>
              <a:cxnLst/>
              <a:rect l="l" t="t" r="r" b="b"/>
              <a:pathLst>
                <a:path w="1632585" h="662939">
                  <a:moveTo>
                    <a:pt x="1012825" y="277367"/>
                  </a:moveTo>
                  <a:lnTo>
                    <a:pt x="1072895" y="277367"/>
                  </a:lnTo>
                  <a:lnTo>
                    <a:pt x="1072895" y="577595"/>
                  </a:lnTo>
                  <a:lnTo>
                    <a:pt x="1012825" y="577595"/>
                  </a:lnTo>
                  <a:lnTo>
                    <a:pt x="1009015" y="577595"/>
                  </a:lnTo>
                  <a:lnTo>
                    <a:pt x="1005840" y="573531"/>
                  </a:lnTo>
                  <a:lnTo>
                    <a:pt x="1005840" y="568451"/>
                  </a:lnTo>
                  <a:lnTo>
                    <a:pt x="1005840" y="286512"/>
                  </a:lnTo>
                  <a:lnTo>
                    <a:pt x="1005840" y="281431"/>
                  </a:lnTo>
                  <a:lnTo>
                    <a:pt x="1009015" y="277367"/>
                  </a:lnTo>
                  <a:lnTo>
                    <a:pt x="1012825" y="277367"/>
                  </a:lnTo>
                  <a:close/>
                </a:path>
                <a:path w="1632585" h="662939">
                  <a:moveTo>
                    <a:pt x="1082167" y="146303"/>
                  </a:moveTo>
                  <a:lnTo>
                    <a:pt x="1152017" y="146303"/>
                  </a:lnTo>
                  <a:lnTo>
                    <a:pt x="1157097" y="146303"/>
                  </a:lnTo>
                  <a:lnTo>
                    <a:pt x="1161288" y="150367"/>
                  </a:lnTo>
                  <a:lnTo>
                    <a:pt x="1161288" y="155447"/>
                  </a:lnTo>
                  <a:lnTo>
                    <a:pt x="1161288" y="577595"/>
                  </a:lnTo>
                  <a:lnTo>
                    <a:pt x="1072895" y="577595"/>
                  </a:lnTo>
                  <a:lnTo>
                    <a:pt x="1072895" y="155447"/>
                  </a:lnTo>
                  <a:lnTo>
                    <a:pt x="1072895" y="150367"/>
                  </a:lnTo>
                  <a:lnTo>
                    <a:pt x="1077087" y="146303"/>
                  </a:lnTo>
                  <a:lnTo>
                    <a:pt x="1082167" y="146303"/>
                  </a:lnTo>
                  <a:close/>
                </a:path>
                <a:path w="1632585" h="662939">
                  <a:moveTo>
                    <a:pt x="1179576" y="635507"/>
                  </a:moveTo>
                  <a:lnTo>
                    <a:pt x="1632204" y="635507"/>
                  </a:lnTo>
                </a:path>
                <a:path w="1632585" h="662939">
                  <a:moveTo>
                    <a:pt x="1252728" y="635507"/>
                  </a:moveTo>
                  <a:lnTo>
                    <a:pt x="1322705" y="472566"/>
                  </a:lnTo>
                  <a:lnTo>
                    <a:pt x="1382014" y="472566"/>
                  </a:lnTo>
                  <a:lnTo>
                    <a:pt x="1426337" y="532638"/>
                  </a:lnTo>
                  <a:lnTo>
                    <a:pt x="1478026" y="344424"/>
                  </a:lnTo>
                  <a:lnTo>
                    <a:pt x="1559052" y="635507"/>
                  </a:lnTo>
                </a:path>
                <a:path w="1632585" h="662939">
                  <a:moveTo>
                    <a:pt x="1161288" y="367283"/>
                  </a:moveTo>
                  <a:lnTo>
                    <a:pt x="1230630" y="367283"/>
                  </a:lnTo>
                  <a:lnTo>
                    <a:pt x="1240282" y="367283"/>
                  </a:lnTo>
                  <a:lnTo>
                    <a:pt x="1248156" y="375157"/>
                  </a:lnTo>
                  <a:lnTo>
                    <a:pt x="1248156" y="384937"/>
                  </a:lnTo>
                  <a:lnTo>
                    <a:pt x="1248156" y="470915"/>
                  </a:lnTo>
                </a:path>
                <a:path w="1632585" h="662939">
                  <a:moveTo>
                    <a:pt x="1413002" y="385571"/>
                  </a:moveTo>
                  <a:lnTo>
                    <a:pt x="1389505" y="381091"/>
                  </a:lnTo>
                  <a:lnTo>
                    <a:pt x="1336659" y="359346"/>
                  </a:lnTo>
                  <a:lnTo>
                    <a:pt x="1280931" y="307883"/>
                  </a:lnTo>
                  <a:lnTo>
                    <a:pt x="1248791" y="214249"/>
                  </a:lnTo>
                  <a:lnTo>
                    <a:pt x="1249905" y="178621"/>
                  </a:lnTo>
                  <a:lnTo>
                    <a:pt x="1259666" y="140954"/>
                  </a:lnTo>
                  <a:lnTo>
                    <a:pt x="1277902" y="103997"/>
                  </a:lnTo>
                  <a:lnTo>
                    <a:pt x="1304442" y="70502"/>
                  </a:lnTo>
                  <a:lnTo>
                    <a:pt x="1339116" y="43219"/>
                  </a:lnTo>
                  <a:lnTo>
                    <a:pt x="1381752" y="24897"/>
                  </a:lnTo>
                  <a:lnTo>
                    <a:pt x="1432179" y="18287"/>
                  </a:lnTo>
                  <a:lnTo>
                    <a:pt x="1474443" y="23315"/>
                  </a:lnTo>
                  <a:lnTo>
                    <a:pt x="1512242" y="37224"/>
                  </a:lnTo>
                  <a:lnTo>
                    <a:pt x="1544981" y="58666"/>
                  </a:lnTo>
                  <a:lnTo>
                    <a:pt x="1572068" y="86296"/>
                  </a:lnTo>
                  <a:lnTo>
                    <a:pt x="1592909" y="118767"/>
                  </a:lnTo>
                  <a:lnTo>
                    <a:pt x="1606912" y="154733"/>
                  </a:lnTo>
                  <a:lnTo>
                    <a:pt x="1613484" y="192847"/>
                  </a:lnTo>
                  <a:lnTo>
                    <a:pt x="1612030" y="231762"/>
                  </a:lnTo>
                  <a:lnTo>
                    <a:pt x="1601959" y="270132"/>
                  </a:lnTo>
                  <a:lnTo>
                    <a:pt x="1582677" y="306611"/>
                  </a:lnTo>
                  <a:lnTo>
                    <a:pt x="1553591" y="339851"/>
                  </a:lnTo>
                </a:path>
                <a:path w="1632585" h="662939">
                  <a:moveTo>
                    <a:pt x="1432560" y="19812"/>
                  </a:moveTo>
                  <a:lnTo>
                    <a:pt x="1432560" y="213359"/>
                  </a:lnTo>
                </a:path>
                <a:path w="1632585" h="662939">
                  <a:moveTo>
                    <a:pt x="1432560" y="213359"/>
                  </a:moveTo>
                  <a:lnTo>
                    <a:pt x="1562100" y="335279"/>
                  </a:lnTo>
                </a:path>
                <a:path w="1632585" h="662939">
                  <a:moveTo>
                    <a:pt x="1566672" y="79247"/>
                  </a:moveTo>
                  <a:lnTo>
                    <a:pt x="1432687" y="213359"/>
                  </a:lnTo>
                  <a:lnTo>
                    <a:pt x="1249680" y="213359"/>
                  </a:lnTo>
                </a:path>
                <a:path w="1632585" h="662939">
                  <a:moveTo>
                    <a:pt x="1213104" y="577595"/>
                  </a:moveTo>
                  <a:lnTo>
                    <a:pt x="1129284" y="577595"/>
                  </a:lnTo>
                </a:path>
                <a:path w="1632585" h="662939">
                  <a:moveTo>
                    <a:pt x="499211" y="143255"/>
                  </a:moveTo>
                  <a:lnTo>
                    <a:pt x="983742" y="143255"/>
                  </a:lnTo>
                  <a:lnTo>
                    <a:pt x="993394" y="143255"/>
                  </a:lnTo>
                  <a:lnTo>
                    <a:pt x="1001268" y="151002"/>
                  </a:lnTo>
                  <a:lnTo>
                    <a:pt x="1001268" y="160654"/>
                  </a:lnTo>
                  <a:lnTo>
                    <a:pt x="1001268" y="645540"/>
                  </a:lnTo>
                  <a:lnTo>
                    <a:pt x="1001268" y="655192"/>
                  </a:lnTo>
                  <a:lnTo>
                    <a:pt x="993394" y="662939"/>
                  </a:lnTo>
                  <a:lnTo>
                    <a:pt x="983742" y="662939"/>
                  </a:lnTo>
                  <a:lnTo>
                    <a:pt x="299415" y="662939"/>
                  </a:lnTo>
                  <a:lnTo>
                    <a:pt x="289788" y="662939"/>
                  </a:lnTo>
                  <a:lnTo>
                    <a:pt x="281978" y="655192"/>
                  </a:lnTo>
                  <a:lnTo>
                    <a:pt x="281940" y="645540"/>
                  </a:lnTo>
                  <a:lnTo>
                    <a:pt x="281940" y="353187"/>
                  </a:lnTo>
                </a:path>
                <a:path w="1632585" h="662939">
                  <a:moveTo>
                    <a:pt x="498132" y="181355"/>
                  </a:moveTo>
                  <a:lnTo>
                    <a:pt x="938022" y="181355"/>
                  </a:lnTo>
                  <a:lnTo>
                    <a:pt x="947674" y="181355"/>
                  </a:lnTo>
                  <a:lnTo>
                    <a:pt x="955548" y="189229"/>
                  </a:lnTo>
                  <a:lnTo>
                    <a:pt x="955421" y="198881"/>
                  </a:lnTo>
                  <a:lnTo>
                    <a:pt x="955421" y="601852"/>
                  </a:lnTo>
                  <a:lnTo>
                    <a:pt x="956183" y="609600"/>
                  </a:lnTo>
                  <a:lnTo>
                    <a:pt x="950595" y="616457"/>
                  </a:lnTo>
                  <a:lnTo>
                    <a:pt x="942975" y="617092"/>
                  </a:lnTo>
                  <a:lnTo>
                    <a:pt x="942086" y="617219"/>
                  </a:lnTo>
                  <a:lnTo>
                    <a:pt x="941070" y="617219"/>
                  </a:lnTo>
                  <a:lnTo>
                    <a:pt x="940181" y="617092"/>
                  </a:lnTo>
                  <a:lnTo>
                    <a:pt x="346633" y="617092"/>
                  </a:lnTo>
                  <a:lnTo>
                    <a:pt x="337019" y="617092"/>
                  </a:lnTo>
                  <a:lnTo>
                    <a:pt x="329222" y="609345"/>
                  </a:lnTo>
                  <a:lnTo>
                    <a:pt x="329184" y="599693"/>
                  </a:lnTo>
                  <a:lnTo>
                    <a:pt x="329184" y="355091"/>
                  </a:lnTo>
                </a:path>
                <a:path w="1632585" h="662939">
                  <a:moveTo>
                    <a:pt x="623239" y="484758"/>
                  </a:moveTo>
                  <a:lnTo>
                    <a:pt x="634842" y="476101"/>
                  </a:lnTo>
                  <a:lnTo>
                    <a:pt x="648149" y="471027"/>
                  </a:lnTo>
                  <a:lnTo>
                    <a:pt x="662339" y="469739"/>
                  </a:lnTo>
                  <a:lnTo>
                    <a:pt x="676592" y="472439"/>
                  </a:lnTo>
                  <a:lnTo>
                    <a:pt x="821436" y="327659"/>
                  </a:lnTo>
                  <a:lnTo>
                    <a:pt x="823880" y="288099"/>
                  </a:lnTo>
                  <a:lnTo>
                    <a:pt x="853567" y="261874"/>
                  </a:lnTo>
                  <a:lnTo>
                    <a:pt x="873664" y="259191"/>
                  </a:lnTo>
                  <a:lnTo>
                    <a:pt x="883642" y="260820"/>
                  </a:lnTo>
                  <a:lnTo>
                    <a:pt x="893191" y="264413"/>
                  </a:lnTo>
                  <a:lnTo>
                    <a:pt x="863346" y="294131"/>
                  </a:lnTo>
                  <a:lnTo>
                    <a:pt x="887095" y="317880"/>
                  </a:lnTo>
                  <a:lnTo>
                    <a:pt x="916813" y="287908"/>
                  </a:lnTo>
                  <a:lnTo>
                    <a:pt x="921940" y="307798"/>
                  </a:lnTo>
                  <a:lnTo>
                    <a:pt x="919162" y="327485"/>
                  </a:lnTo>
                  <a:lnTo>
                    <a:pt x="909240" y="344719"/>
                  </a:lnTo>
                  <a:lnTo>
                    <a:pt x="892937" y="357250"/>
                  </a:lnTo>
                  <a:lnTo>
                    <a:pt x="883390" y="360771"/>
                  </a:lnTo>
                  <a:lnTo>
                    <a:pt x="873426" y="362362"/>
                  </a:lnTo>
                  <a:lnTo>
                    <a:pt x="863344" y="362001"/>
                  </a:lnTo>
                  <a:lnTo>
                    <a:pt x="853440" y="359663"/>
                  </a:lnTo>
                  <a:lnTo>
                    <a:pt x="708634" y="504570"/>
                  </a:lnTo>
                  <a:lnTo>
                    <a:pt x="706042" y="544115"/>
                  </a:lnTo>
                  <a:lnTo>
                    <a:pt x="676275" y="570229"/>
                  </a:lnTo>
                  <a:lnTo>
                    <a:pt x="656415" y="572928"/>
                  </a:lnTo>
                  <a:lnTo>
                    <a:pt x="646521" y="571337"/>
                  </a:lnTo>
                  <a:lnTo>
                    <a:pt x="637032" y="567816"/>
                  </a:lnTo>
                  <a:lnTo>
                    <a:pt x="666851" y="538099"/>
                  </a:lnTo>
                  <a:lnTo>
                    <a:pt x="643140" y="514350"/>
                  </a:lnTo>
                  <a:lnTo>
                    <a:pt x="613371" y="544194"/>
                  </a:lnTo>
                  <a:lnTo>
                    <a:pt x="608596" y="528693"/>
                  </a:lnTo>
                  <a:lnTo>
                    <a:pt x="608776" y="512857"/>
                  </a:lnTo>
                  <a:lnTo>
                    <a:pt x="613720" y="497832"/>
                  </a:lnTo>
                  <a:lnTo>
                    <a:pt x="623239" y="484758"/>
                  </a:lnTo>
                  <a:close/>
                </a:path>
                <a:path w="1632585" h="662939">
                  <a:moveTo>
                    <a:pt x="83820" y="71627"/>
                  </a:moveTo>
                  <a:lnTo>
                    <a:pt x="175260" y="71627"/>
                  </a:lnTo>
                </a:path>
                <a:path w="1632585" h="662939">
                  <a:moveTo>
                    <a:pt x="22860" y="102107"/>
                  </a:moveTo>
                  <a:lnTo>
                    <a:pt x="99060" y="102107"/>
                  </a:lnTo>
                </a:path>
                <a:path w="1632585" h="662939">
                  <a:moveTo>
                    <a:pt x="45720" y="71627"/>
                  </a:moveTo>
                  <a:lnTo>
                    <a:pt x="0" y="71627"/>
                  </a:lnTo>
                </a:path>
                <a:path w="1632585" h="662939">
                  <a:moveTo>
                    <a:pt x="152400" y="102107"/>
                  </a:moveTo>
                  <a:lnTo>
                    <a:pt x="114300" y="102107"/>
                  </a:lnTo>
                </a:path>
                <a:path w="1632585" h="662939">
                  <a:moveTo>
                    <a:pt x="141732" y="163829"/>
                  </a:moveTo>
                  <a:lnTo>
                    <a:pt x="147584" y="207362"/>
                  </a:lnTo>
                  <a:lnTo>
                    <a:pt x="164100" y="246492"/>
                  </a:lnTo>
                  <a:lnTo>
                    <a:pt x="189718" y="279653"/>
                  </a:lnTo>
                  <a:lnTo>
                    <a:pt x="222876" y="305279"/>
                  </a:lnTo>
                  <a:lnTo>
                    <a:pt x="262011" y="321803"/>
                  </a:lnTo>
                  <a:lnTo>
                    <a:pt x="305562" y="327659"/>
                  </a:lnTo>
                  <a:lnTo>
                    <a:pt x="349116" y="321803"/>
                  </a:lnTo>
                  <a:lnTo>
                    <a:pt x="388253" y="305279"/>
                  </a:lnTo>
                  <a:lnTo>
                    <a:pt x="421409" y="279653"/>
                  </a:lnTo>
                  <a:lnTo>
                    <a:pt x="447025" y="246492"/>
                  </a:lnTo>
                  <a:lnTo>
                    <a:pt x="463540" y="207362"/>
                  </a:lnTo>
                  <a:lnTo>
                    <a:pt x="469392" y="163829"/>
                  </a:lnTo>
                  <a:lnTo>
                    <a:pt x="463539" y="120297"/>
                  </a:lnTo>
                  <a:lnTo>
                    <a:pt x="447023" y="81167"/>
                  </a:lnTo>
                  <a:lnTo>
                    <a:pt x="421405" y="48005"/>
                  </a:lnTo>
                  <a:lnTo>
                    <a:pt x="388247" y="22380"/>
                  </a:lnTo>
                  <a:lnTo>
                    <a:pt x="349112" y="5856"/>
                  </a:lnTo>
                  <a:lnTo>
                    <a:pt x="305562" y="0"/>
                  </a:lnTo>
                  <a:lnTo>
                    <a:pt x="271855" y="3500"/>
                  </a:lnTo>
                  <a:lnTo>
                    <a:pt x="239915" y="13715"/>
                  </a:lnTo>
                  <a:lnTo>
                    <a:pt x="210728" y="30218"/>
                  </a:lnTo>
                  <a:lnTo>
                    <a:pt x="185280" y="52577"/>
                  </a:lnTo>
                </a:path>
                <a:path w="1632585" h="662939">
                  <a:moveTo>
                    <a:pt x="429768" y="163829"/>
                  </a:moveTo>
                  <a:lnTo>
                    <a:pt x="420006" y="212169"/>
                  </a:lnTo>
                  <a:lnTo>
                    <a:pt x="393387" y="251650"/>
                  </a:lnTo>
                  <a:lnTo>
                    <a:pt x="353906" y="278272"/>
                  </a:lnTo>
                  <a:lnTo>
                    <a:pt x="305562" y="288036"/>
                  </a:lnTo>
                  <a:lnTo>
                    <a:pt x="257217" y="278272"/>
                  </a:lnTo>
                  <a:lnTo>
                    <a:pt x="217736" y="251650"/>
                  </a:lnTo>
                  <a:lnTo>
                    <a:pt x="191117" y="212169"/>
                  </a:lnTo>
                  <a:lnTo>
                    <a:pt x="181356" y="163829"/>
                  </a:lnTo>
                  <a:lnTo>
                    <a:pt x="191117" y="115490"/>
                  </a:lnTo>
                  <a:lnTo>
                    <a:pt x="217736" y="76009"/>
                  </a:lnTo>
                  <a:lnTo>
                    <a:pt x="257217" y="49387"/>
                  </a:lnTo>
                  <a:lnTo>
                    <a:pt x="305562" y="39624"/>
                  </a:lnTo>
                  <a:lnTo>
                    <a:pt x="305689" y="39624"/>
                  </a:lnTo>
                </a:path>
                <a:path w="1632585" h="662939">
                  <a:moveTo>
                    <a:pt x="83820" y="132587"/>
                  </a:moveTo>
                  <a:lnTo>
                    <a:pt x="129540" y="132587"/>
                  </a:lnTo>
                </a:path>
                <a:path w="1632585" h="662939">
                  <a:moveTo>
                    <a:pt x="248412" y="216407"/>
                  </a:moveTo>
                  <a:lnTo>
                    <a:pt x="313944" y="163449"/>
                  </a:lnTo>
                  <a:lnTo>
                    <a:pt x="313944" y="899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0975" y="2522219"/>
              <a:ext cx="390525" cy="276225"/>
            </a:xfrm>
            <a:custGeom>
              <a:avLst/>
              <a:gdLst/>
              <a:ahLst/>
              <a:cxnLst/>
              <a:rect l="l" t="t" r="r" b="b"/>
              <a:pathLst>
                <a:path w="390525" h="276225">
                  <a:moveTo>
                    <a:pt x="313944" y="108203"/>
                  </a:moveTo>
                  <a:lnTo>
                    <a:pt x="45720" y="108203"/>
                  </a:lnTo>
                </a:path>
                <a:path w="390525" h="276225">
                  <a:moveTo>
                    <a:pt x="0" y="115824"/>
                  </a:moveTo>
                  <a:lnTo>
                    <a:pt x="15240" y="115824"/>
                  </a:lnTo>
                  <a:lnTo>
                    <a:pt x="15240" y="100584"/>
                  </a:lnTo>
                  <a:lnTo>
                    <a:pt x="0" y="100584"/>
                  </a:lnTo>
                  <a:lnTo>
                    <a:pt x="0" y="115824"/>
                  </a:lnTo>
                  <a:close/>
                </a:path>
                <a:path w="390525" h="276225">
                  <a:moveTo>
                    <a:pt x="213360" y="161543"/>
                  </a:moveTo>
                  <a:lnTo>
                    <a:pt x="45720" y="161543"/>
                  </a:lnTo>
                </a:path>
                <a:path w="390525" h="276225">
                  <a:moveTo>
                    <a:pt x="0" y="169163"/>
                  </a:moveTo>
                  <a:lnTo>
                    <a:pt x="15240" y="169163"/>
                  </a:lnTo>
                  <a:lnTo>
                    <a:pt x="15240" y="153924"/>
                  </a:lnTo>
                  <a:lnTo>
                    <a:pt x="0" y="153924"/>
                  </a:lnTo>
                  <a:lnTo>
                    <a:pt x="0" y="169163"/>
                  </a:lnTo>
                  <a:close/>
                </a:path>
                <a:path w="390525" h="276225">
                  <a:moveTo>
                    <a:pt x="390144" y="0"/>
                  </a:moveTo>
                  <a:lnTo>
                    <a:pt x="68580" y="0"/>
                  </a:lnTo>
                </a:path>
                <a:path w="390525" h="276225">
                  <a:moveTo>
                    <a:pt x="329184" y="54863"/>
                  </a:moveTo>
                  <a:lnTo>
                    <a:pt x="45720" y="54863"/>
                  </a:lnTo>
                </a:path>
                <a:path w="390525" h="276225">
                  <a:moveTo>
                    <a:pt x="0" y="62483"/>
                  </a:moveTo>
                  <a:lnTo>
                    <a:pt x="15240" y="62483"/>
                  </a:lnTo>
                  <a:lnTo>
                    <a:pt x="15240" y="47243"/>
                  </a:lnTo>
                  <a:lnTo>
                    <a:pt x="0" y="47243"/>
                  </a:lnTo>
                  <a:lnTo>
                    <a:pt x="0" y="62483"/>
                  </a:lnTo>
                  <a:close/>
                </a:path>
                <a:path w="390525" h="276225">
                  <a:moveTo>
                    <a:pt x="182880" y="214883"/>
                  </a:moveTo>
                  <a:lnTo>
                    <a:pt x="45720" y="214883"/>
                  </a:lnTo>
                </a:path>
                <a:path w="390525" h="276225">
                  <a:moveTo>
                    <a:pt x="0" y="222503"/>
                  </a:moveTo>
                  <a:lnTo>
                    <a:pt x="15240" y="222503"/>
                  </a:lnTo>
                  <a:lnTo>
                    <a:pt x="15240" y="207263"/>
                  </a:lnTo>
                  <a:lnTo>
                    <a:pt x="0" y="207263"/>
                  </a:lnTo>
                  <a:lnTo>
                    <a:pt x="0" y="222503"/>
                  </a:lnTo>
                  <a:close/>
                </a:path>
                <a:path w="390525" h="276225">
                  <a:moveTo>
                    <a:pt x="182880" y="268224"/>
                  </a:moveTo>
                  <a:lnTo>
                    <a:pt x="45720" y="268224"/>
                  </a:lnTo>
                </a:path>
                <a:path w="390525" h="276225">
                  <a:moveTo>
                    <a:pt x="0" y="275843"/>
                  </a:moveTo>
                  <a:lnTo>
                    <a:pt x="15240" y="275843"/>
                  </a:lnTo>
                  <a:lnTo>
                    <a:pt x="15240" y="260603"/>
                  </a:lnTo>
                  <a:lnTo>
                    <a:pt x="0" y="260603"/>
                  </a:lnTo>
                  <a:lnTo>
                    <a:pt x="0" y="2758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8095" y="2898647"/>
              <a:ext cx="871855" cy="70485"/>
            </a:xfrm>
            <a:custGeom>
              <a:avLst/>
              <a:gdLst/>
              <a:ahLst/>
              <a:cxnLst/>
              <a:rect l="l" t="t" r="r" b="b"/>
              <a:pathLst>
                <a:path w="871855" h="70485">
                  <a:moveTo>
                    <a:pt x="0" y="0"/>
                  </a:moveTo>
                  <a:lnTo>
                    <a:pt x="0" y="47243"/>
                  </a:lnTo>
                  <a:lnTo>
                    <a:pt x="2946" y="49529"/>
                  </a:lnTo>
                  <a:lnTo>
                    <a:pt x="13892" y="57245"/>
                  </a:lnTo>
                  <a:lnTo>
                    <a:pt x="25725" y="63817"/>
                  </a:lnTo>
                  <a:lnTo>
                    <a:pt x="38227" y="68389"/>
                  </a:lnTo>
                  <a:lnTo>
                    <a:pt x="51181" y="70103"/>
                  </a:lnTo>
                  <a:lnTo>
                    <a:pt x="826262" y="70103"/>
                  </a:lnTo>
                  <a:lnTo>
                    <a:pt x="866140" y="51815"/>
                  </a:lnTo>
                  <a:lnTo>
                    <a:pt x="871728" y="47243"/>
                  </a:lnTo>
                  <a:lnTo>
                    <a:pt x="871220" y="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600200"/>
              <a:ext cx="12192000" cy="4354195"/>
            </a:xfrm>
            <a:custGeom>
              <a:avLst/>
              <a:gdLst/>
              <a:ahLst/>
              <a:cxnLst/>
              <a:rect l="l" t="t" r="r" b="b"/>
              <a:pathLst>
                <a:path w="12192000" h="4354195">
                  <a:moveTo>
                    <a:pt x="12192000" y="0"/>
                  </a:moveTo>
                  <a:lnTo>
                    <a:pt x="0" y="0"/>
                  </a:lnTo>
                  <a:lnTo>
                    <a:pt x="0" y="4354068"/>
                  </a:lnTo>
                  <a:lnTo>
                    <a:pt x="12192000" y="435406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3515D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017514" y="3612591"/>
            <a:ext cx="1600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rebuchet MS"/>
                <a:cs typeface="Trebuchet MS"/>
              </a:rPr>
              <a:t>`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0164" y="3369164"/>
            <a:ext cx="329584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800" spc="60" dirty="0">
                <a:solidFill>
                  <a:srgbClr val="FFFFFF"/>
                </a:solidFill>
                <a:latin typeface="Trebuchet MS"/>
                <a:cs typeface="Trebuchet MS"/>
              </a:rPr>
              <a:t>de los datos de hoy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1460" y="3762768"/>
            <a:ext cx="3406952" cy="14023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189865" indent="-139065">
              <a:lnSpc>
                <a:spcPct val="100000"/>
              </a:lnSpc>
              <a:spcBef>
                <a:spcPts val="95"/>
              </a:spcBef>
            </a:pPr>
            <a:r>
              <a:rPr lang="es-ES" sz="2800" dirty="0">
                <a:solidFill>
                  <a:srgbClr val="FFFFFF"/>
                </a:solidFill>
                <a:latin typeface="Trebuchet MS"/>
                <a:cs typeface="Trebuchet MS"/>
              </a:rPr>
              <a:t>se crearon en los últimos</a:t>
            </a:r>
            <a:r>
              <a:rPr sz="280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dirty="0">
                <a:solidFill>
                  <a:srgbClr val="9FFBEA"/>
                </a:solidFill>
                <a:latin typeface="Trebuchet MS"/>
                <a:cs typeface="Trebuchet MS"/>
              </a:rPr>
              <a:t>2</a:t>
            </a:r>
            <a:r>
              <a:rPr sz="2800" b="1" spc="-150" dirty="0">
                <a:solidFill>
                  <a:srgbClr val="9FFBEA"/>
                </a:solidFill>
                <a:latin typeface="Trebuchet MS"/>
                <a:cs typeface="Trebuchet MS"/>
              </a:rPr>
              <a:t> </a:t>
            </a:r>
            <a:r>
              <a:rPr lang="es-ES" sz="2800" b="1" spc="-10" dirty="0">
                <a:solidFill>
                  <a:srgbClr val="9FFBEA"/>
                </a:solidFill>
                <a:latin typeface="Trebuchet MS"/>
                <a:cs typeface="Trebuchet MS"/>
              </a:rPr>
              <a:t>años</a:t>
            </a:r>
            <a:endParaRPr sz="28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lang="es-ES" sz="1050" spc="-10" dirty="0">
                <a:solidFill>
                  <a:srgbClr val="FFFFFF"/>
                </a:solidFill>
                <a:latin typeface="Trebuchet MS"/>
                <a:cs typeface="Trebuchet MS"/>
              </a:rPr>
              <a:t>Estadísticas provistas por</a:t>
            </a:r>
            <a:endParaRPr sz="10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sz="1050" u="sng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Worldwide</a:t>
            </a:r>
            <a:r>
              <a:rPr sz="1050" u="sng" spc="15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50" u="sng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IDC</a:t>
            </a:r>
            <a:r>
              <a:rPr sz="1050" u="sng" spc="40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50" u="sng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Global</a:t>
            </a:r>
            <a:r>
              <a:rPr sz="1050" u="sng" spc="70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50" u="sng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DataSphere</a:t>
            </a:r>
            <a:r>
              <a:rPr sz="1050" u="sng" spc="5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50" u="sng" spc="-25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Forecast,</a:t>
            </a:r>
            <a:r>
              <a:rPr sz="1050" u="sng" spc="-5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 </a:t>
            </a:r>
            <a:r>
              <a:rPr sz="1050" u="sng" spc="60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5"/>
              </a:rPr>
              <a:t>2022–2026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2100" y="242061"/>
            <a:ext cx="9176385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90" dirty="0"/>
              <a:t>El valor de los datos </a:t>
            </a:r>
            <a:r>
              <a:rPr lang="es-ES" spc="145" dirty="0">
                <a:solidFill>
                  <a:srgbClr val="9FFBEA"/>
                </a:solidFill>
              </a:rPr>
              <a:t>por detrás</a:t>
            </a:r>
            <a:r>
              <a:rPr spc="-330" dirty="0">
                <a:solidFill>
                  <a:srgbClr val="9FFBEA"/>
                </a:solidFill>
              </a:rPr>
              <a:t> </a:t>
            </a:r>
            <a:r>
              <a:rPr lang="es-ES" dirty="0"/>
              <a:t>de su crecimiento</a:t>
            </a:r>
            <a:endParaRPr spc="65" dirty="0"/>
          </a:p>
        </p:txBody>
      </p:sp>
      <p:sp>
        <p:nvSpPr>
          <p:cNvPr id="10" name="object 10"/>
          <p:cNvSpPr txBox="1"/>
          <p:nvPr/>
        </p:nvSpPr>
        <p:spPr>
          <a:xfrm>
            <a:off x="7133386" y="3428999"/>
            <a:ext cx="3736975" cy="24256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</a:pPr>
            <a:r>
              <a:rPr lang="es-ES" sz="2800" spc="60" dirty="0">
                <a:solidFill>
                  <a:srgbClr val="FFFFFF"/>
                </a:solidFill>
                <a:latin typeface="Trebuchet MS"/>
                <a:cs typeface="Trebuchet MS"/>
              </a:rPr>
              <a:t>De las compañías reportaron que </a:t>
            </a:r>
            <a:r>
              <a:rPr lang="es-ES" sz="2800" dirty="0">
                <a:solidFill>
                  <a:srgbClr val="9FFBEA"/>
                </a:solidFill>
                <a:latin typeface="Trebuchet MS"/>
                <a:cs typeface="Trebuchet MS"/>
              </a:rPr>
              <a:t>lograron valor a partir de los datos</a:t>
            </a:r>
            <a:endParaRPr sz="2800" dirty="0">
              <a:latin typeface="Trebuchet MS"/>
              <a:cs typeface="Trebuchet MS"/>
            </a:endParaRPr>
          </a:p>
          <a:p>
            <a:pPr marL="1214755" marR="1275080" algn="ctr">
              <a:lnSpc>
                <a:spcPct val="100000"/>
              </a:lnSpc>
              <a:spcBef>
                <a:spcPts val="1580"/>
              </a:spcBef>
            </a:pPr>
            <a:r>
              <a:rPr lang="es-ES" sz="1050" spc="-10" dirty="0">
                <a:solidFill>
                  <a:srgbClr val="FFFFFF"/>
                </a:solidFill>
                <a:latin typeface="Trebuchet MS"/>
                <a:cs typeface="Trebuchet MS"/>
              </a:rPr>
              <a:t>Estadísticas provistas por               </a:t>
            </a:r>
            <a:r>
              <a:rPr sz="1050" u="sng" spc="-10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6"/>
              </a:rPr>
              <a:t>Accenture</a:t>
            </a:r>
            <a:r>
              <a:rPr sz="1050" u="sng" spc="-55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6"/>
              </a:rPr>
              <a:t> </a:t>
            </a:r>
            <a:r>
              <a:rPr sz="1050" u="sng" spc="-10" dirty="0">
                <a:solidFill>
                  <a:srgbClr val="9FFBEA"/>
                </a:solidFill>
                <a:uFill>
                  <a:solidFill>
                    <a:srgbClr val="9FFBEA"/>
                  </a:solidFill>
                </a:uFill>
                <a:latin typeface="Trebuchet MS"/>
                <a:cs typeface="Trebuchet MS"/>
                <a:hlinkClick r:id="rId6"/>
              </a:rPr>
              <a:t>study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7738" y="1855724"/>
            <a:ext cx="9140825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045200" algn="l"/>
              </a:tabLst>
            </a:pPr>
            <a:r>
              <a:rPr sz="11500" b="1" spc="894" dirty="0">
                <a:solidFill>
                  <a:srgbClr val="9FFBEA"/>
                </a:solidFill>
                <a:latin typeface="Trebuchet MS"/>
                <a:cs typeface="Trebuchet MS"/>
              </a:rPr>
              <a:t>90%</a:t>
            </a:r>
            <a:r>
              <a:rPr sz="11500" b="1" dirty="0">
                <a:solidFill>
                  <a:srgbClr val="9FFBEA"/>
                </a:solidFill>
                <a:latin typeface="Trebuchet MS"/>
                <a:cs typeface="Trebuchet MS"/>
              </a:rPr>
              <a:t>	</a:t>
            </a:r>
            <a:r>
              <a:rPr sz="11500" b="1" spc="890" dirty="0">
                <a:solidFill>
                  <a:srgbClr val="9FFBEA"/>
                </a:solidFill>
                <a:latin typeface="Trebuchet MS"/>
                <a:cs typeface="Trebuchet MS"/>
              </a:rPr>
              <a:t>32%</a:t>
            </a:r>
            <a:endParaRPr sz="115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96761" y="2437638"/>
            <a:ext cx="0" cy="2726690"/>
          </a:xfrm>
          <a:custGeom>
            <a:avLst/>
            <a:gdLst/>
            <a:ahLst/>
            <a:cxnLst/>
            <a:rect l="l" t="t" r="r" b="b"/>
            <a:pathLst>
              <a:path h="2726690">
                <a:moveTo>
                  <a:pt x="0" y="0"/>
                </a:moveTo>
                <a:lnTo>
                  <a:pt x="0" y="2726436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-1"/>
            <a:ext cx="12192000" cy="6858000"/>
            <a:chOff x="0" y="-1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" y="-1"/>
              <a:ext cx="12188952" cy="6857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77967"/>
              <a:ext cx="12192000" cy="11894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141976"/>
              <a:ext cx="12192000" cy="1013460"/>
            </a:xfrm>
            <a:custGeom>
              <a:avLst/>
              <a:gdLst/>
              <a:ahLst/>
              <a:cxnLst/>
              <a:rect l="l" t="t" r="r" b="b"/>
              <a:pathLst>
                <a:path w="12192000" h="1013460">
                  <a:moveTo>
                    <a:pt x="12192000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2192000" y="101346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86000" y="5399633"/>
            <a:ext cx="75438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dirty="0">
                <a:solidFill>
                  <a:srgbClr val="FFFFFF"/>
                </a:solidFill>
                <a:latin typeface="Trebuchet MS"/>
                <a:cs typeface="Trebuchet MS"/>
              </a:rPr>
              <a:t>Evita </a:t>
            </a:r>
            <a:r>
              <a:rPr lang="en-US" sz="2800" dirty="0" err="1">
                <a:solidFill>
                  <a:srgbClr val="FFFFFF"/>
                </a:solidFill>
                <a:latin typeface="Trebuchet MS"/>
                <a:cs typeface="Trebuchet MS"/>
              </a:rPr>
              <a:t>construir</a:t>
            </a:r>
            <a:r>
              <a:rPr lang="en-US" sz="2800" dirty="0">
                <a:solidFill>
                  <a:srgbClr val="FFFFFF"/>
                </a:solidFill>
                <a:latin typeface="Trebuchet MS"/>
                <a:cs typeface="Trebuchet MS"/>
              </a:rPr>
              <a:t> un </a:t>
            </a:r>
            <a:r>
              <a:rPr lang="en-US" sz="2800" dirty="0" err="1">
                <a:solidFill>
                  <a:srgbClr val="FFFFFF"/>
                </a:solidFill>
                <a:latin typeface="Trebuchet MS"/>
                <a:cs typeface="Trebuchet MS"/>
              </a:rPr>
              <a:t>lago</a:t>
            </a:r>
            <a:r>
              <a:rPr lang="en-US" sz="2800" dirty="0">
                <a:solidFill>
                  <a:srgbClr val="FFFFFF"/>
                </a:solidFill>
                <a:latin typeface="Trebuchet MS"/>
                <a:cs typeface="Trebuchet MS"/>
              </a:rPr>
              <a:t> de datos sin </a:t>
            </a:r>
            <a:r>
              <a:rPr lang="en-US" sz="2800" dirty="0" err="1">
                <a:solidFill>
                  <a:srgbClr val="FFFFFF"/>
                </a:solidFill>
                <a:latin typeface="Trebuchet MS"/>
                <a:cs typeface="Trebuchet MS"/>
              </a:rPr>
              <a:t>propósito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8198" y="381000"/>
            <a:ext cx="11744325" cy="5641340"/>
            <a:chOff x="448198" y="381000"/>
            <a:chExt cx="11744325" cy="5641340"/>
          </a:xfrm>
        </p:grpSpPr>
        <p:sp>
          <p:nvSpPr>
            <p:cNvPr id="9" name="object 9"/>
            <p:cNvSpPr/>
            <p:nvPr/>
          </p:nvSpPr>
          <p:spPr>
            <a:xfrm>
              <a:off x="457723" y="5281706"/>
              <a:ext cx="641350" cy="730885"/>
            </a:xfrm>
            <a:custGeom>
              <a:avLst/>
              <a:gdLst/>
              <a:ahLst/>
              <a:cxnLst/>
              <a:rect l="l" t="t" r="r" b="b"/>
              <a:pathLst>
                <a:path w="641350" h="730885">
                  <a:moveTo>
                    <a:pt x="524716" y="322150"/>
                  </a:moveTo>
                  <a:lnTo>
                    <a:pt x="519333" y="275282"/>
                  </a:lnTo>
                  <a:lnTo>
                    <a:pt x="503995" y="232285"/>
                  </a:lnTo>
                  <a:lnTo>
                    <a:pt x="479920" y="194377"/>
                  </a:lnTo>
                  <a:lnTo>
                    <a:pt x="448324" y="162774"/>
                  </a:lnTo>
                  <a:lnTo>
                    <a:pt x="410424" y="138694"/>
                  </a:lnTo>
                  <a:lnTo>
                    <a:pt x="367436" y="123354"/>
                  </a:lnTo>
                  <a:lnTo>
                    <a:pt x="320577" y="117970"/>
                  </a:lnTo>
                  <a:lnTo>
                    <a:pt x="273717" y="123354"/>
                  </a:lnTo>
                  <a:lnTo>
                    <a:pt x="230728" y="138694"/>
                  </a:lnTo>
                  <a:lnTo>
                    <a:pt x="192827" y="162774"/>
                  </a:lnTo>
                  <a:lnTo>
                    <a:pt x="161230" y="194377"/>
                  </a:lnTo>
                  <a:lnTo>
                    <a:pt x="137154" y="232285"/>
                  </a:lnTo>
                  <a:lnTo>
                    <a:pt x="121817" y="275282"/>
                  </a:lnTo>
                  <a:lnTo>
                    <a:pt x="116434" y="322150"/>
                  </a:lnTo>
                  <a:lnTo>
                    <a:pt x="121910" y="369308"/>
                  </a:lnTo>
                  <a:lnTo>
                    <a:pt x="137500" y="412543"/>
                  </a:lnTo>
                  <a:lnTo>
                    <a:pt x="161944" y="450600"/>
                  </a:lnTo>
                  <a:lnTo>
                    <a:pt x="193987" y="482220"/>
                  </a:lnTo>
                  <a:lnTo>
                    <a:pt x="232369" y="506147"/>
                  </a:lnTo>
                  <a:lnTo>
                    <a:pt x="232369" y="588323"/>
                  </a:lnTo>
                  <a:lnTo>
                    <a:pt x="408785" y="588323"/>
                  </a:lnTo>
                  <a:lnTo>
                    <a:pt x="408785" y="506147"/>
                  </a:lnTo>
                  <a:lnTo>
                    <a:pt x="447165" y="482220"/>
                  </a:lnTo>
                  <a:lnTo>
                    <a:pt x="479206" y="450600"/>
                  </a:lnTo>
                  <a:lnTo>
                    <a:pt x="503651" y="412543"/>
                  </a:lnTo>
                  <a:lnTo>
                    <a:pt x="519240" y="369308"/>
                  </a:lnTo>
                  <a:lnTo>
                    <a:pt x="524716" y="322150"/>
                  </a:lnTo>
                  <a:close/>
                </a:path>
                <a:path w="641350" h="730885">
                  <a:moveTo>
                    <a:pt x="320577" y="588323"/>
                  </a:moveTo>
                  <a:lnTo>
                    <a:pt x="320577" y="406342"/>
                  </a:lnTo>
                </a:path>
                <a:path w="641350" h="730885">
                  <a:moveTo>
                    <a:pt x="275213" y="404830"/>
                  </a:moveTo>
                  <a:lnTo>
                    <a:pt x="365941" y="404830"/>
                  </a:lnTo>
                </a:path>
                <a:path w="641350" h="730885">
                  <a:moveTo>
                    <a:pt x="222284" y="82680"/>
                  </a:moveTo>
                  <a:lnTo>
                    <a:pt x="188009" y="0"/>
                  </a:lnTo>
                </a:path>
                <a:path w="641350" h="730885">
                  <a:moveTo>
                    <a:pt x="0" y="453228"/>
                  </a:moveTo>
                  <a:lnTo>
                    <a:pt x="83167" y="418442"/>
                  </a:lnTo>
                </a:path>
                <a:path w="641350" h="730885">
                  <a:moveTo>
                    <a:pt x="557983" y="221824"/>
                  </a:moveTo>
                  <a:lnTo>
                    <a:pt x="641150" y="187542"/>
                  </a:lnTo>
                </a:path>
                <a:path w="641350" h="730885">
                  <a:moveTo>
                    <a:pt x="0" y="187542"/>
                  </a:moveTo>
                  <a:lnTo>
                    <a:pt x="83167" y="222329"/>
                  </a:lnTo>
                </a:path>
                <a:path w="641350" h="730885">
                  <a:moveTo>
                    <a:pt x="557983" y="418946"/>
                  </a:moveTo>
                  <a:lnTo>
                    <a:pt x="641150" y="453228"/>
                  </a:lnTo>
                </a:path>
                <a:path w="641350" h="730885">
                  <a:moveTo>
                    <a:pt x="418866" y="82680"/>
                  </a:moveTo>
                  <a:lnTo>
                    <a:pt x="453141" y="0"/>
                  </a:lnTo>
                </a:path>
                <a:path w="641350" h="730885">
                  <a:moveTo>
                    <a:pt x="399208" y="635713"/>
                  </a:moveTo>
                  <a:lnTo>
                    <a:pt x="241946" y="635713"/>
                  </a:lnTo>
                  <a:lnTo>
                    <a:pt x="236401" y="635713"/>
                  </a:lnTo>
                  <a:lnTo>
                    <a:pt x="232369" y="631175"/>
                  </a:lnTo>
                  <a:lnTo>
                    <a:pt x="232369" y="626134"/>
                  </a:lnTo>
                  <a:lnTo>
                    <a:pt x="232369" y="619076"/>
                  </a:lnTo>
                  <a:lnTo>
                    <a:pt x="232369" y="613530"/>
                  </a:lnTo>
                  <a:lnTo>
                    <a:pt x="236905" y="609497"/>
                  </a:lnTo>
                  <a:lnTo>
                    <a:pt x="241946" y="609497"/>
                  </a:lnTo>
                  <a:lnTo>
                    <a:pt x="398704" y="609497"/>
                  </a:lnTo>
                  <a:lnTo>
                    <a:pt x="404249" y="609497"/>
                  </a:lnTo>
                  <a:lnTo>
                    <a:pt x="408281" y="614034"/>
                  </a:lnTo>
                  <a:lnTo>
                    <a:pt x="408281" y="619076"/>
                  </a:lnTo>
                  <a:lnTo>
                    <a:pt x="408281" y="626134"/>
                  </a:lnTo>
                  <a:lnTo>
                    <a:pt x="408785" y="631175"/>
                  </a:lnTo>
                  <a:lnTo>
                    <a:pt x="404249" y="635713"/>
                  </a:lnTo>
                  <a:lnTo>
                    <a:pt x="399208" y="635713"/>
                  </a:lnTo>
                  <a:close/>
                </a:path>
                <a:path w="641350" h="730885">
                  <a:moveTo>
                    <a:pt x="399208" y="683102"/>
                  </a:moveTo>
                  <a:lnTo>
                    <a:pt x="241946" y="683102"/>
                  </a:lnTo>
                  <a:lnTo>
                    <a:pt x="236401" y="683102"/>
                  </a:lnTo>
                  <a:lnTo>
                    <a:pt x="232369" y="678565"/>
                  </a:lnTo>
                  <a:lnTo>
                    <a:pt x="232369" y="673524"/>
                  </a:lnTo>
                  <a:lnTo>
                    <a:pt x="232369" y="666466"/>
                  </a:lnTo>
                  <a:lnTo>
                    <a:pt x="232369" y="660920"/>
                  </a:lnTo>
                  <a:lnTo>
                    <a:pt x="236905" y="656887"/>
                  </a:lnTo>
                  <a:lnTo>
                    <a:pt x="241946" y="656887"/>
                  </a:lnTo>
                  <a:lnTo>
                    <a:pt x="398704" y="656887"/>
                  </a:lnTo>
                  <a:lnTo>
                    <a:pt x="404249" y="656887"/>
                  </a:lnTo>
                  <a:lnTo>
                    <a:pt x="408281" y="661424"/>
                  </a:lnTo>
                  <a:lnTo>
                    <a:pt x="408281" y="666466"/>
                  </a:lnTo>
                  <a:lnTo>
                    <a:pt x="408281" y="673524"/>
                  </a:lnTo>
                  <a:lnTo>
                    <a:pt x="408785" y="678565"/>
                  </a:lnTo>
                  <a:lnTo>
                    <a:pt x="404249" y="683102"/>
                  </a:lnTo>
                  <a:lnTo>
                    <a:pt x="399208" y="683102"/>
                  </a:lnTo>
                  <a:close/>
                </a:path>
                <a:path w="641350" h="730885">
                  <a:moveTo>
                    <a:pt x="348300" y="730492"/>
                  </a:moveTo>
                  <a:lnTo>
                    <a:pt x="292854" y="730492"/>
                  </a:lnTo>
                  <a:lnTo>
                    <a:pt x="278741" y="703773"/>
                  </a:lnTo>
                  <a:lnTo>
                    <a:pt x="362413" y="703773"/>
                  </a:lnTo>
                  <a:lnTo>
                    <a:pt x="348300" y="730492"/>
                  </a:lnTo>
                  <a:close/>
                </a:path>
              </a:pathLst>
            </a:custGeom>
            <a:ln w="190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46792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19943" y="481583"/>
            <a:ext cx="535305" cy="248920"/>
            <a:chOff x="10219943" y="481583"/>
            <a:chExt cx="535305" cy="248920"/>
          </a:xfrm>
        </p:grpSpPr>
        <p:sp>
          <p:nvSpPr>
            <p:cNvPr id="13" name="object 13"/>
            <p:cNvSpPr/>
            <p:nvPr/>
          </p:nvSpPr>
          <p:spPr>
            <a:xfrm>
              <a:off x="10543286" y="576579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28702" y="97790"/>
                  </a:moveTo>
                  <a:lnTo>
                    <a:pt x="1016" y="97790"/>
                  </a:lnTo>
                  <a:lnTo>
                    <a:pt x="1016" y="99060"/>
                  </a:lnTo>
                  <a:lnTo>
                    <a:pt x="28702" y="99060"/>
                  </a:lnTo>
                  <a:lnTo>
                    <a:pt x="28702" y="97790"/>
                  </a:lnTo>
                  <a:close/>
                </a:path>
                <a:path w="29209" h="99059">
                  <a:moveTo>
                    <a:pt x="2870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8702" y="1270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3031" y="576071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3048" y="0"/>
                  </a:moveTo>
                  <a:lnTo>
                    <a:pt x="28956" y="0"/>
                  </a:lnTo>
                  <a:lnTo>
                    <a:pt x="28956" y="99060"/>
                  </a:lnTo>
                  <a:lnTo>
                    <a:pt x="3048" y="99060"/>
                  </a:lnTo>
                  <a:lnTo>
                    <a:pt x="1397" y="99060"/>
                  </a:lnTo>
                  <a:lnTo>
                    <a:pt x="0" y="97662"/>
                  </a:lnTo>
                  <a:lnTo>
                    <a:pt x="0" y="9601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7" y="0"/>
                  </a:lnTo>
                  <a:lnTo>
                    <a:pt x="3048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71987" y="533399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7558" y="0"/>
                  </a:moveTo>
                  <a:lnTo>
                    <a:pt x="1396" y="0"/>
                  </a:lnTo>
                  <a:lnTo>
                    <a:pt x="0" y="1397"/>
                  </a:lnTo>
                  <a:lnTo>
                    <a:pt x="0" y="141732"/>
                  </a:lnTo>
                  <a:lnTo>
                    <a:pt x="28955" y="141732"/>
                  </a:lnTo>
                  <a:lnTo>
                    <a:pt x="28955" y="1397"/>
                  </a:lnTo>
                  <a:lnTo>
                    <a:pt x="2755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71987" y="533399"/>
              <a:ext cx="182880" cy="160020"/>
            </a:xfrm>
            <a:custGeom>
              <a:avLst/>
              <a:gdLst/>
              <a:ahLst/>
              <a:cxnLst/>
              <a:rect l="l" t="t" r="r" b="b"/>
              <a:pathLst>
                <a:path w="182879" h="160020">
                  <a:moveTo>
                    <a:pt x="3047" y="0"/>
                  </a:moveTo>
                  <a:lnTo>
                    <a:pt x="25907" y="0"/>
                  </a:lnTo>
                  <a:lnTo>
                    <a:pt x="27558" y="0"/>
                  </a:lnTo>
                  <a:lnTo>
                    <a:pt x="28955" y="1397"/>
                  </a:lnTo>
                  <a:lnTo>
                    <a:pt x="28955" y="3048"/>
                  </a:lnTo>
                  <a:lnTo>
                    <a:pt x="28955" y="141732"/>
                  </a:lnTo>
                  <a:lnTo>
                    <a:pt x="0" y="14173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6" y="0"/>
                  </a:lnTo>
                  <a:lnTo>
                    <a:pt x="3047" y="0"/>
                  </a:lnTo>
                  <a:close/>
                </a:path>
                <a:path w="182879" h="160020">
                  <a:moveTo>
                    <a:pt x="35051" y="160020"/>
                  </a:moveTo>
                  <a:lnTo>
                    <a:pt x="182879" y="16002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74041" y="0"/>
                  </a:moveTo>
                  <a:lnTo>
                    <a:pt x="57023" y="61087"/>
                  </a:lnTo>
                  <a:lnTo>
                    <a:pt x="42418" y="41655"/>
                  </a:lnTo>
                  <a:lnTo>
                    <a:pt x="22986" y="41655"/>
                  </a:lnTo>
                  <a:lnTo>
                    <a:pt x="0" y="94487"/>
                  </a:lnTo>
                  <a:lnTo>
                    <a:pt x="100583" y="94487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0" y="94487"/>
                  </a:moveTo>
                  <a:lnTo>
                    <a:pt x="22986" y="41655"/>
                  </a:lnTo>
                  <a:lnTo>
                    <a:pt x="42418" y="41655"/>
                  </a:lnTo>
                  <a:lnTo>
                    <a:pt x="57023" y="61087"/>
                  </a:lnTo>
                  <a:lnTo>
                    <a:pt x="74041" y="0"/>
                  </a:lnTo>
                  <a:lnTo>
                    <a:pt x="100583" y="944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24891" y="0"/>
                  </a:moveTo>
                  <a:lnTo>
                    <a:pt x="0" y="0"/>
                  </a:lnTo>
                  <a:lnTo>
                    <a:pt x="27431" y="35051"/>
                  </a:lnTo>
                  <a:lnTo>
                    <a:pt x="27431" y="2667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0" y="0"/>
                  </a:moveTo>
                  <a:lnTo>
                    <a:pt x="21844" y="0"/>
                  </a:lnTo>
                  <a:lnTo>
                    <a:pt x="24891" y="0"/>
                  </a:lnTo>
                  <a:lnTo>
                    <a:pt x="27431" y="2667"/>
                  </a:lnTo>
                  <a:lnTo>
                    <a:pt x="27431" y="5969"/>
                  </a:lnTo>
                  <a:lnTo>
                    <a:pt x="27431" y="3505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9563" y="0"/>
                  </a:moveTo>
                  <a:lnTo>
                    <a:pt x="32539" y="6276"/>
                  </a:lnTo>
                  <a:lnTo>
                    <a:pt x="13398" y="22113"/>
                  </a:lnTo>
                  <a:lnTo>
                    <a:pt x="2448" y="42737"/>
                  </a:lnTo>
                  <a:lnTo>
                    <a:pt x="0" y="63373"/>
                  </a:lnTo>
                  <a:lnTo>
                    <a:pt x="10423" y="93690"/>
                  </a:lnTo>
                  <a:lnTo>
                    <a:pt x="28527" y="110362"/>
                  </a:lnTo>
                  <a:lnTo>
                    <a:pt x="45702" y="117415"/>
                  </a:lnTo>
                  <a:lnTo>
                    <a:pt x="53340" y="118872"/>
                  </a:lnTo>
                  <a:lnTo>
                    <a:pt x="99060" y="104012"/>
                  </a:lnTo>
                  <a:lnTo>
                    <a:pt x="117463" y="72187"/>
                  </a:lnTo>
                  <a:lnTo>
                    <a:pt x="114363" y="38195"/>
                  </a:lnTo>
                  <a:lnTo>
                    <a:pt x="93737" y="11108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3340" y="118872"/>
                  </a:moveTo>
                  <a:lnTo>
                    <a:pt x="45702" y="117415"/>
                  </a:lnTo>
                  <a:lnTo>
                    <a:pt x="28527" y="110362"/>
                  </a:lnTo>
                  <a:lnTo>
                    <a:pt x="10423" y="93690"/>
                  </a:lnTo>
                  <a:lnTo>
                    <a:pt x="0" y="63373"/>
                  </a:lnTo>
                  <a:lnTo>
                    <a:pt x="2448" y="42737"/>
                  </a:lnTo>
                  <a:lnTo>
                    <a:pt x="13398" y="22113"/>
                  </a:lnTo>
                  <a:lnTo>
                    <a:pt x="32539" y="6276"/>
                  </a:lnTo>
                  <a:lnTo>
                    <a:pt x="59563" y="0"/>
                  </a:lnTo>
                  <a:lnTo>
                    <a:pt x="93737" y="11108"/>
                  </a:lnTo>
                  <a:lnTo>
                    <a:pt x="114363" y="38195"/>
                  </a:lnTo>
                  <a:lnTo>
                    <a:pt x="117463" y="72187"/>
                  </a:lnTo>
                  <a:lnTo>
                    <a:pt x="99060" y="104012"/>
                  </a:lnTo>
                </a:path>
                <a:path w="117475" h="119379">
                  <a:moveTo>
                    <a:pt x="59181" y="0"/>
                  </a:moveTo>
                  <a:lnTo>
                    <a:pt x="59181" y="64008"/>
                  </a:lnTo>
                </a:path>
                <a:path w="117475" h="119379">
                  <a:moveTo>
                    <a:pt x="59181" y="64008"/>
                  </a:moveTo>
                  <a:lnTo>
                    <a:pt x="101853" y="10363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29899" y="512063"/>
              <a:ext cx="104139" cy="44450"/>
            </a:xfrm>
            <a:custGeom>
              <a:avLst/>
              <a:gdLst/>
              <a:ahLst/>
              <a:cxnLst/>
              <a:rect l="l" t="t" r="r" b="b"/>
              <a:pathLst>
                <a:path w="104140" h="44450">
                  <a:moveTo>
                    <a:pt x="103631" y="0"/>
                  </a:moveTo>
                  <a:lnTo>
                    <a:pt x="0" y="44196"/>
                  </a:lnTo>
                  <a:lnTo>
                    <a:pt x="59817" y="44196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90275" y="512063"/>
              <a:ext cx="143510" cy="163195"/>
            </a:xfrm>
            <a:custGeom>
              <a:avLst/>
              <a:gdLst/>
              <a:ahLst/>
              <a:cxnLst/>
              <a:rect l="l" t="t" r="r" b="b"/>
              <a:pathLst>
                <a:path w="143509" h="163195">
                  <a:moveTo>
                    <a:pt x="143255" y="0"/>
                  </a:moveTo>
                  <a:lnTo>
                    <a:pt x="99441" y="44196"/>
                  </a:lnTo>
                  <a:lnTo>
                    <a:pt x="39624" y="44196"/>
                  </a:lnTo>
                </a:path>
                <a:path w="143509" h="163195">
                  <a:moveTo>
                    <a:pt x="27431" y="163068"/>
                  </a:moveTo>
                  <a:lnTo>
                    <a:pt x="0" y="1630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232156" y="0"/>
                  </a:moveTo>
                  <a:lnTo>
                    <a:pt x="70866" y="0"/>
                  </a:lnTo>
                  <a:lnTo>
                    <a:pt x="0" y="68325"/>
                  </a:lnTo>
                  <a:lnTo>
                    <a:pt x="0" y="166624"/>
                  </a:lnTo>
                  <a:lnTo>
                    <a:pt x="2540" y="169163"/>
                  </a:lnTo>
                  <a:lnTo>
                    <a:pt x="232156" y="169163"/>
                  </a:lnTo>
                  <a:lnTo>
                    <a:pt x="234696" y="166624"/>
                  </a:lnTo>
                  <a:lnTo>
                    <a:pt x="234696" y="2539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70866" y="0"/>
                  </a:moveTo>
                  <a:lnTo>
                    <a:pt x="228981" y="0"/>
                  </a:lnTo>
                  <a:lnTo>
                    <a:pt x="232156" y="0"/>
                  </a:lnTo>
                  <a:lnTo>
                    <a:pt x="234696" y="2539"/>
                  </a:lnTo>
                  <a:lnTo>
                    <a:pt x="234696" y="5714"/>
                  </a:lnTo>
                  <a:lnTo>
                    <a:pt x="234696" y="163449"/>
                  </a:lnTo>
                  <a:lnTo>
                    <a:pt x="234696" y="166624"/>
                  </a:lnTo>
                  <a:lnTo>
                    <a:pt x="232156" y="169163"/>
                  </a:lnTo>
                  <a:lnTo>
                    <a:pt x="228981" y="169163"/>
                  </a:lnTo>
                  <a:lnTo>
                    <a:pt x="5715" y="169163"/>
                  </a:lnTo>
                  <a:lnTo>
                    <a:pt x="2540" y="169163"/>
                  </a:lnTo>
                  <a:lnTo>
                    <a:pt x="0" y="166624"/>
                  </a:lnTo>
                  <a:lnTo>
                    <a:pt x="0" y="163449"/>
                  </a:lnTo>
                  <a:lnTo>
                    <a:pt x="0" y="68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203200" y="0"/>
                  </a:moveTo>
                  <a:lnTo>
                    <a:pt x="55499" y="0"/>
                  </a:lnTo>
                  <a:lnTo>
                    <a:pt x="0" y="56515"/>
                  </a:lnTo>
                  <a:lnTo>
                    <a:pt x="0" y="139192"/>
                  </a:lnTo>
                  <a:lnTo>
                    <a:pt x="2540" y="141732"/>
                  </a:lnTo>
                  <a:lnTo>
                    <a:pt x="200659" y="141732"/>
                  </a:lnTo>
                  <a:lnTo>
                    <a:pt x="204088" y="141478"/>
                  </a:lnTo>
                  <a:lnTo>
                    <a:pt x="205994" y="139192"/>
                  </a:lnTo>
                  <a:lnTo>
                    <a:pt x="205740" y="136779"/>
                  </a:lnTo>
                  <a:lnTo>
                    <a:pt x="205740" y="2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55499" y="0"/>
                  </a:moveTo>
                  <a:lnTo>
                    <a:pt x="200025" y="0"/>
                  </a:lnTo>
                  <a:lnTo>
                    <a:pt x="203200" y="0"/>
                  </a:lnTo>
                  <a:lnTo>
                    <a:pt x="205740" y="2540"/>
                  </a:lnTo>
                  <a:lnTo>
                    <a:pt x="205740" y="5715"/>
                  </a:lnTo>
                  <a:lnTo>
                    <a:pt x="205740" y="136779"/>
                  </a:lnTo>
                  <a:lnTo>
                    <a:pt x="205994" y="139192"/>
                  </a:lnTo>
                  <a:lnTo>
                    <a:pt x="204088" y="141478"/>
                  </a:lnTo>
                  <a:lnTo>
                    <a:pt x="201549" y="141732"/>
                  </a:lnTo>
                  <a:lnTo>
                    <a:pt x="201295" y="141732"/>
                  </a:lnTo>
                  <a:lnTo>
                    <a:pt x="201041" y="141732"/>
                  </a:lnTo>
                  <a:lnTo>
                    <a:pt x="200659" y="141732"/>
                  </a:lnTo>
                  <a:lnTo>
                    <a:pt x="5715" y="141732"/>
                  </a:lnTo>
                  <a:lnTo>
                    <a:pt x="2540" y="141732"/>
                  </a:lnTo>
                  <a:lnTo>
                    <a:pt x="0" y="139192"/>
                  </a:lnTo>
                  <a:lnTo>
                    <a:pt x="0" y="136017"/>
                  </a:lnTo>
                  <a:lnTo>
                    <a:pt x="0" y="5651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18190" y="569467"/>
              <a:ext cx="104139" cy="104775"/>
            </a:xfrm>
            <a:custGeom>
              <a:avLst/>
              <a:gdLst/>
              <a:ahLst/>
              <a:cxnLst/>
              <a:rect l="l" t="t" r="r" b="b"/>
              <a:pathLst>
                <a:path w="104140" h="104775">
                  <a:moveTo>
                    <a:pt x="85470" y="0"/>
                  </a:moveTo>
                  <a:lnTo>
                    <a:pt x="81279" y="1397"/>
                  </a:lnTo>
                  <a:lnTo>
                    <a:pt x="75525" y="4825"/>
                  </a:lnTo>
                  <a:lnTo>
                    <a:pt x="71627" y="10064"/>
                  </a:lnTo>
                  <a:lnTo>
                    <a:pt x="69921" y="16398"/>
                  </a:lnTo>
                  <a:lnTo>
                    <a:pt x="70738" y="23114"/>
                  </a:lnTo>
                  <a:lnTo>
                    <a:pt x="23622" y="70993"/>
                  </a:lnTo>
                  <a:lnTo>
                    <a:pt x="17652" y="68834"/>
                  </a:lnTo>
                  <a:lnTo>
                    <a:pt x="10922" y="70358"/>
                  </a:lnTo>
                  <a:lnTo>
                    <a:pt x="6350" y="75057"/>
                  </a:lnTo>
                  <a:lnTo>
                    <a:pt x="1269" y="80137"/>
                  </a:lnTo>
                  <a:lnTo>
                    <a:pt x="0" y="88011"/>
                  </a:lnTo>
                  <a:lnTo>
                    <a:pt x="3175" y="94615"/>
                  </a:lnTo>
                  <a:lnTo>
                    <a:pt x="12826" y="84709"/>
                  </a:lnTo>
                  <a:lnTo>
                    <a:pt x="20574" y="92583"/>
                  </a:lnTo>
                  <a:lnTo>
                    <a:pt x="10794" y="102489"/>
                  </a:lnTo>
                  <a:lnTo>
                    <a:pt x="14858" y="104394"/>
                  </a:lnTo>
                  <a:lnTo>
                    <a:pt x="19430" y="104648"/>
                  </a:lnTo>
                  <a:lnTo>
                    <a:pt x="23622" y="103251"/>
                  </a:lnTo>
                  <a:lnTo>
                    <a:pt x="29376" y="99839"/>
                  </a:lnTo>
                  <a:lnTo>
                    <a:pt x="33274" y="94630"/>
                  </a:lnTo>
                  <a:lnTo>
                    <a:pt x="34980" y="88302"/>
                  </a:lnTo>
                  <a:lnTo>
                    <a:pt x="34162" y="81534"/>
                  </a:lnTo>
                  <a:lnTo>
                    <a:pt x="81152" y="33782"/>
                  </a:lnTo>
                  <a:lnTo>
                    <a:pt x="85470" y="35179"/>
                  </a:lnTo>
                  <a:lnTo>
                    <a:pt x="90042" y="34925"/>
                  </a:lnTo>
                  <a:lnTo>
                    <a:pt x="93979" y="32893"/>
                  </a:lnTo>
                  <a:lnTo>
                    <a:pt x="99317" y="28749"/>
                  </a:lnTo>
                  <a:lnTo>
                    <a:pt x="102584" y="23082"/>
                  </a:lnTo>
                  <a:lnTo>
                    <a:pt x="103516" y="16605"/>
                  </a:lnTo>
                  <a:lnTo>
                    <a:pt x="101853" y="10033"/>
                  </a:lnTo>
                  <a:lnTo>
                    <a:pt x="92201" y="19939"/>
                  </a:lnTo>
                  <a:lnTo>
                    <a:pt x="84454" y="12065"/>
                  </a:lnTo>
                  <a:lnTo>
                    <a:pt x="94106" y="2286"/>
                  </a:lnTo>
                  <a:lnTo>
                    <a:pt x="90042" y="254"/>
                  </a:lnTo>
                  <a:lnTo>
                    <a:pt x="8547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19943" y="509015"/>
              <a:ext cx="302260" cy="165100"/>
            </a:xfrm>
            <a:custGeom>
              <a:avLst/>
              <a:gdLst/>
              <a:ahLst/>
              <a:cxnLst/>
              <a:rect l="l" t="t" r="r" b="b"/>
              <a:pathLst>
                <a:path w="302259" h="165100">
                  <a:moveTo>
                    <a:pt x="204597" y="135509"/>
                  </a:moveTo>
                  <a:lnTo>
                    <a:pt x="209169" y="130810"/>
                  </a:lnTo>
                  <a:lnTo>
                    <a:pt x="215900" y="129286"/>
                  </a:lnTo>
                  <a:lnTo>
                    <a:pt x="221869" y="131445"/>
                  </a:lnTo>
                  <a:lnTo>
                    <a:pt x="268985" y="83566"/>
                  </a:lnTo>
                  <a:lnTo>
                    <a:pt x="283717" y="60451"/>
                  </a:lnTo>
                  <a:lnTo>
                    <a:pt x="288289" y="60706"/>
                  </a:lnTo>
                  <a:lnTo>
                    <a:pt x="292353" y="62737"/>
                  </a:lnTo>
                  <a:lnTo>
                    <a:pt x="282701" y="72517"/>
                  </a:lnTo>
                  <a:lnTo>
                    <a:pt x="290449" y="80391"/>
                  </a:lnTo>
                  <a:lnTo>
                    <a:pt x="300100" y="70485"/>
                  </a:lnTo>
                  <a:lnTo>
                    <a:pt x="301763" y="77057"/>
                  </a:lnTo>
                  <a:lnTo>
                    <a:pt x="300831" y="83534"/>
                  </a:lnTo>
                  <a:lnTo>
                    <a:pt x="297564" y="89201"/>
                  </a:lnTo>
                  <a:lnTo>
                    <a:pt x="292226" y="93345"/>
                  </a:lnTo>
                  <a:lnTo>
                    <a:pt x="288289" y="95376"/>
                  </a:lnTo>
                  <a:lnTo>
                    <a:pt x="283717" y="95631"/>
                  </a:lnTo>
                  <a:lnTo>
                    <a:pt x="279400" y="94234"/>
                  </a:lnTo>
                  <a:lnTo>
                    <a:pt x="232409" y="141986"/>
                  </a:lnTo>
                  <a:lnTo>
                    <a:pt x="217677" y="165100"/>
                  </a:lnTo>
                  <a:lnTo>
                    <a:pt x="213105" y="164846"/>
                  </a:lnTo>
                  <a:lnTo>
                    <a:pt x="209041" y="162941"/>
                  </a:lnTo>
                  <a:lnTo>
                    <a:pt x="218821" y="153035"/>
                  </a:lnTo>
                  <a:lnTo>
                    <a:pt x="211074" y="145161"/>
                  </a:lnTo>
                  <a:lnTo>
                    <a:pt x="201422" y="155067"/>
                  </a:lnTo>
                  <a:lnTo>
                    <a:pt x="198247" y="148462"/>
                  </a:lnTo>
                  <a:lnTo>
                    <a:pt x="199516" y="140588"/>
                  </a:lnTo>
                  <a:lnTo>
                    <a:pt x="204597" y="135509"/>
                  </a:lnTo>
                  <a:close/>
                </a:path>
                <a:path w="302259" h="165100">
                  <a:moveTo>
                    <a:pt x="27431" y="0"/>
                  </a:moveTo>
                  <a:lnTo>
                    <a:pt x="57911" y="0"/>
                  </a:lnTo>
                </a:path>
                <a:path w="302259" h="165100">
                  <a:moveTo>
                    <a:pt x="7620" y="10668"/>
                  </a:moveTo>
                  <a:lnTo>
                    <a:pt x="33527" y="10668"/>
                  </a:lnTo>
                </a:path>
                <a:path w="302259" h="165100">
                  <a:moveTo>
                    <a:pt x="15239" y="0"/>
                  </a:moveTo>
                  <a:lnTo>
                    <a:pt x="0" y="0"/>
                  </a:lnTo>
                </a:path>
                <a:path w="302259" h="165100">
                  <a:moveTo>
                    <a:pt x="50291" y="10668"/>
                  </a:moveTo>
                  <a:lnTo>
                    <a:pt x="38100" y="106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53339" y="0"/>
                  </a:moveTo>
                  <a:lnTo>
                    <a:pt x="14223" y="17145"/>
                  </a:lnTo>
                  <a:lnTo>
                    <a:pt x="0" y="53340"/>
                  </a:ln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53340"/>
                  </a:move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lnTo>
                    <a:pt x="42370" y="1142"/>
                  </a:lnTo>
                  <a:lnTo>
                    <a:pt x="31972" y="4476"/>
                  </a:lnTo>
                  <a:lnTo>
                    <a:pt x="22478" y="9858"/>
                  </a:lnTo>
                  <a:lnTo>
                    <a:pt x="14223" y="1714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79379" y="49834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41148" y="0"/>
                  </a:moveTo>
                  <a:lnTo>
                    <a:pt x="25128" y="3232"/>
                  </a:lnTo>
                  <a:lnTo>
                    <a:pt x="12049" y="12049"/>
                  </a:lnTo>
                  <a:lnTo>
                    <a:pt x="3232" y="25128"/>
                  </a:lnTo>
                  <a:lnTo>
                    <a:pt x="0" y="41148"/>
                  </a:lnTo>
                  <a:lnTo>
                    <a:pt x="3232" y="57167"/>
                  </a:lnTo>
                  <a:lnTo>
                    <a:pt x="12049" y="70246"/>
                  </a:lnTo>
                  <a:lnTo>
                    <a:pt x="25128" y="79063"/>
                  </a:lnTo>
                  <a:lnTo>
                    <a:pt x="41148" y="82296"/>
                  </a:lnTo>
                  <a:lnTo>
                    <a:pt x="57167" y="79063"/>
                  </a:lnTo>
                  <a:lnTo>
                    <a:pt x="70246" y="70246"/>
                  </a:lnTo>
                  <a:lnTo>
                    <a:pt x="79063" y="57167"/>
                  </a:lnTo>
                  <a:lnTo>
                    <a:pt x="82296" y="41148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47375" y="498347"/>
              <a:ext cx="114300" cy="82550"/>
            </a:xfrm>
            <a:custGeom>
              <a:avLst/>
              <a:gdLst/>
              <a:ahLst/>
              <a:cxnLst/>
              <a:rect l="l" t="t" r="r" b="b"/>
              <a:pathLst>
                <a:path w="114300" h="82550">
                  <a:moveTo>
                    <a:pt x="114300" y="41148"/>
                  </a:moveTo>
                  <a:lnTo>
                    <a:pt x="111067" y="57167"/>
                  </a:lnTo>
                  <a:lnTo>
                    <a:pt x="102250" y="70246"/>
                  </a:lnTo>
                  <a:lnTo>
                    <a:pt x="89171" y="79063"/>
                  </a:lnTo>
                  <a:lnTo>
                    <a:pt x="73151" y="82296"/>
                  </a:lnTo>
                  <a:lnTo>
                    <a:pt x="57132" y="79063"/>
                  </a:lnTo>
                  <a:lnTo>
                    <a:pt x="44053" y="70246"/>
                  </a:lnTo>
                  <a:lnTo>
                    <a:pt x="35236" y="57167"/>
                  </a:lnTo>
                  <a:lnTo>
                    <a:pt x="32003" y="41148"/>
                  </a:lnTo>
                  <a:lnTo>
                    <a:pt x="35236" y="25128"/>
                  </a:lnTo>
                  <a:lnTo>
                    <a:pt x="44053" y="12049"/>
                  </a:lnTo>
                  <a:lnTo>
                    <a:pt x="57132" y="3232"/>
                  </a:lnTo>
                  <a:lnTo>
                    <a:pt x="73151" y="0"/>
                  </a:lnTo>
                </a:path>
                <a:path w="114300" h="82550">
                  <a:moveTo>
                    <a:pt x="0" y="30479"/>
                  </a:moveTo>
                  <a:lnTo>
                    <a:pt x="15240" y="3047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21335" y="0"/>
                  </a:moveTo>
                  <a:lnTo>
                    <a:pt x="0" y="41148"/>
                  </a:lnTo>
                  <a:lnTo>
                    <a:pt x="21335" y="23875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0" y="41148"/>
                  </a:moveTo>
                  <a:lnTo>
                    <a:pt x="21335" y="23875"/>
                  </a:lnTo>
                  <a:lnTo>
                    <a:pt x="2133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63199" y="61417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47959" y="6126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47959" y="612647"/>
              <a:ext cx="70485" cy="20320"/>
            </a:xfrm>
            <a:custGeom>
              <a:avLst/>
              <a:gdLst/>
              <a:ahLst/>
              <a:cxnLst/>
              <a:rect l="l" t="t" r="r" b="b"/>
              <a:pathLst>
                <a:path w="70484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70484" h="20320">
                  <a:moveTo>
                    <a:pt x="70104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47959" y="62941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47959" y="579119"/>
              <a:ext cx="128270" cy="56515"/>
            </a:xfrm>
            <a:custGeom>
              <a:avLst/>
              <a:gdLst/>
              <a:ahLst/>
              <a:cxnLst/>
              <a:rect l="l" t="t" r="r" b="b"/>
              <a:pathLst>
                <a:path w="128270" h="56515">
                  <a:moveTo>
                    <a:pt x="0" y="56387"/>
                  </a:moveTo>
                  <a:lnTo>
                    <a:pt x="4571" y="56387"/>
                  </a:lnTo>
                  <a:lnTo>
                    <a:pt x="4571" y="50291"/>
                  </a:lnTo>
                  <a:lnTo>
                    <a:pt x="0" y="50291"/>
                  </a:lnTo>
                  <a:lnTo>
                    <a:pt x="0" y="56387"/>
                  </a:lnTo>
                  <a:close/>
                </a:path>
                <a:path w="128270" h="56515">
                  <a:moveTo>
                    <a:pt x="128016" y="0"/>
                  </a:moveTo>
                  <a:lnTo>
                    <a:pt x="22860" y="0"/>
                  </a:lnTo>
                </a:path>
                <a:path w="128270" h="56515">
                  <a:moveTo>
                    <a:pt x="108204" y="18287"/>
                  </a:moveTo>
                  <a:lnTo>
                    <a:pt x="15240" y="182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47959" y="59435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47959" y="594359"/>
              <a:ext cx="60960" cy="55244"/>
            </a:xfrm>
            <a:custGeom>
              <a:avLst/>
              <a:gdLst/>
              <a:ahLst/>
              <a:cxnLst/>
              <a:rect l="l" t="t" r="r" b="b"/>
              <a:pathLst>
                <a:path w="60959" h="55245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  <a:path w="60959" h="55245">
                  <a:moveTo>
                    <a:pt x="60960" y="54864"/>
                  </a:moveTo>
                  <a:lnTo>
                    <a:pt x="15240" y="5486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47959" y="6476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47959" y="647699"/>
              <a:ext cx="60960" cy="20320"/>
            </a:xfrm>
            <a:custGeom>
              <a:avLst/>
              <a:gdLst/>
              <a:ahLst/>
              <a:cxnLst/>
              <a:rect l="l" t="t" r="r" b="b"/>
              <a:pathLst>
                <a:path w="60959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60959" h="20320">
                  <a:moveTo>
                    <a:pt x="60960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284860" y="0"/>
                  </a:moveTo>
                  <a:lnTo>
                    <a:pt x="0" y="0"/>
                  </a:lnTo>
                  <a:lnTo>
                    <a:pt x="0" y="15366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4987" y="15366"/>
                  </a:lnTo>
                  <a:lnTo>
                    <a:pt x="28486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0" y="0"/>
                  </a:moveTo>
                  <a:lnTo>
                    <a:pt x="0" y="15366"/>
                  </a:lnTo>
                  <a:lnTo>
                    <a:pt x="1016" y="16128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16764" y="22860"/>
                  </a:lnTo>
                  <a:lnTo>
                    <a:pt x="270128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3209" y="16890"/>
                  </a:lnTo>
                  <a:lnTo>
                    <a:pt x="284987" y="15366"/>
                  </a:lnTo>
                  <a:lnTo>
                    <a:pt x="284860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857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2413254" y="2487295"/>
            <a:ext cx="638810" cy="638810"/>
          </a:xfrm>
          <a:custGeom>
            <a:avLst/>
            <a:gdLst/>
            <a:ahLst/>
            <a:cxnLst/>
            <a:rect l="l" t="t" r="r" b="b"/>
            <a:pathLst>
              <a:path w="638810" h="638810">
                <a:moveTo>
                  <a:pt x="93725" y="0"/>
                </a:moveTo>
                <a:lnTo>
                  <a:pt x="145321" y="15430"/>
                </a:lnTo>
                <a:lnTo>
                  <a:pt x="319150" y="186562"/>
                </a:lnTo>
                <a:lnTo>
                  <a:pt x="478281" y="27431"/>
                </a:lnTo>
                <a:lnTo>
                  <a:pt x="492980" y="15430"/>
                </a:lnTo>
                <a:lnTo>
                  <a:pt x="509285" y="6857"/>
                </a:lnTo>
                <a:lnTo>
                  <a:pt x="526663" y="1714"/>
                </a:lnTo>
                <a:lnTo>
                  <a:pt x="544576" y="0"/>
                </a:lnTo>
                <a:lnTo>
                  <a:pt x="562488" y="1714"/>
                </a:lnTo>
                <a:lnTo>
                  <a:pt x="610869" y="27431"/>
                </a:lnTo>
                <a:lnTo>
                  <a:pt x="638301" y="93773"/>
                </a:lnTo>
                <a:lnTo>
                  <a:pt x="631444" y="129033"/>
                </a:lnTo>
                <a:lnTo>
                  <a:pt x="610869" y="160019"/>
                </a:lnTo>
                <a:lnTo>
                  <a:pt x="451738" y="319150"/>
                </a:lnTo>
                <a:lnTo>
                  <a:pt x="610869" y="478281"/>
                </a:lnTo>
                <a:lnTo>
                  <a:pt x="631444" y="509268"/>
                </a:lnTo>
                <a:lnTo>
                  <a:pt x="638301" y="544528"/>
                </a:lnTo>
                <a:lnTo>
                  <a:pt x="631444" y="579812"/>
                </a:lnTo>
                <a:lnTo>
                  <a:pt x="610869" y="610869"/>
                </a:lnTo>
                <a:lnTo>
                  <a:pt x="579812" y="631443"/>
                </a:lnTo>
                <a:lnTo>
                  <a:pt x="544528" y="638301"/>
                </a:lnTo>
                <a:lnTo>
                  <a:pt x="509268" y="631443"/>
                </a:lnTo>
                <a:lnTo>
                  <a:pt x="478281" y="610869"/>
                </a:lnTo>
                <a:lnTo>
                  <a:pt x="319150" y="451738"/>
                </a:lnTo>
                <a:lnTo>
                  <a:pt x="160019" y="610869"/>
                </a:lnTo>
                <a:lnTo>
                  <a:pt x="129033" y="631443"/>
                </a:lnTo>
                <a:lnTo>
                  <a:pt x="93773" y="638301"/>
                </a:lnTo>
                <a:lnTo>
                  <a:pt x="58489" y="631443"/>
                </a:lnTo>
                <a:lnTo>
                  <a:pt x="27431" y="610869"/>
                </a:lnTo>
                <a:lnTo>
                  <a:pt x="6857" y="579812"/>
                </a:lnTo>
                <a:lnTo>
                  <a:pt x="0" y="544528"/>
                </a:lnTo>
                <a:lnTo>
                  <a:pt x="6857" y="509268"/>
                </a:lnTo>
                <a:lnTo>
                  <a:pt x="27431" y="478281"/>
                </a:lnTo>
                <a:lnTo>
                  <a:pt x="186562" y="319150"/>
                </a:lnTo>
                <a:lnTo>
                  <a:pt x="27431" y="160019"/>
                </a:lnTo>
                <a:lnTo>
                  <a:pt x="6857" y="129033"/>
                </a:lnTo>
                <a:lnTo>
                  <a:pt x="0" y="93773"/>
                </a:lnTo>
                <a:lnTo>
                  <a:pt x="6857" y="58489"/>
                </a:lnTo>
                <a:lnTo>
                  <a:pt x="27431" y="27431"/>
                </a:lnTo>
                <a:lnTo>
                  <a:pt x="42130" y="15430"/>
                </a:lnTo>
                <a:lnTo>
                  <a:pt x="58435" y="6857"/>
                </a:lnTo>
                <a:lnTo>
                  <a:pt x="75813" y="1714"/>
                </a:lnTo>
                <a:lnTo>
                  <a:pt x="93725" y="0"/>
                </a:lnTo>
                <a:close/>
              </a:path>
            </a:pathLst>
          </a:custGeom>
          <a:ln w="19050">
            <a:solidFill>
              <a:srgbClr val="9FF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03881" y="2178557"/>
            <a:ext cx="1259205" cy="1257300"/>
          </a:xfrm>
          <a:custGeom>
            <a:avLst/>
            <a:gdLst/>
            <a:ahLst/>
            <a:cxnLst/>
            <a:rect l="l" t="t" r="r" b="b"/>
            <a:pathLst>
              <a:path w="1259204" h="1257300">
                <a:moveTo>
                  <a:pt x="0" y="628650"/>
                </a:moveTo>
                <a:lnTo>
                  <a:pt x="1726" y="581730"/>
                </a:lnTo>
                <a:lnTo>
                  <a:pt x="6824" y="535747"/>
                </a:lnTo>
                <a:lnTo>
                  <a:pt x="15173" y="490822"/>
                </a:lnTo>
                <a:lnTo>
                  <a:pt x="26649" y="447078"/>
                </a:lnTo>
                <a:lnTo>
                  <a:pt x="41133" y="404636"/>
                </a:lnTo>
                <a:lnTo>
                  <a:pt x="58501" y="363616"/>
                </a:lnTo>
                <a:lnTo>
                  <a:pt x="78633" y="324141"/>
                </a:lnTo>
                <a:lnTo>
                  <a:pt x="101406" y="286332"/>
                </a:lnTo>
                <a:lnTo>
                  <a:pt x="126698" y="250311"/>
                </a:lnTo>
                <a:lnTo>
                  <a:pt x="154389" y="216199"/>
                </a:lnTo>
                <a:lnTo>
                  <a:pt x="184356" y="184118"/>
                </a:lnTo>
                <a:lnTo>
                  <a:pt x="216477" y="154189"/>
                </a:lnTo>
                <a:lnTo>
                  <a:pt x="250632" y="126533"/>
                </a:lnTo>
                <a:lnTo>
                  <a:pt x="286697" y="101273"/>
                </a:lnTo>
                <a:lnTo>
                  <a:pt x="324552" y="78529"/>
                </a:lnTo>
                <a:lnTo>
                  <a:pt x="364074" y="58424"/>
                </a:lnTo>
                <a:lnTo>
                  <a:pt x="405142" y="41078"/>
                </a:lnTo>
                <a:lnTo>
                  <a:pt x="447635" y="26614"/>
                </a:lnTo>
                <a:lnTo>
                  <a:pt x="491430" y="15152"/>
                </a:lnTo>
                <a:lnTo>
                  <a:pt x="536405" y="6815"/>
                </a:lnTo>
                <a:lnTo>
                  <a:pt x="582440" y="1724"/>
                </a:lnTo>
                <a:lnTo>
                  <a:pt x="629412" y="0"/>
                </a:lnTo>
                <a:lnTo>
                  <a:pt x="676383" y="1724"/>
                </a:lnTo>
                <a:lnTo>
                  <a:pt x="722418" y="6815"/>
                </a:lnTo>
                <a:lnTo>
                  <a:pt x="767393" y="15152"/>
                </a:lnTo>
                <a:lnTo>
                  <a:pt x="811188" y="26614"/>
                </a:lnTo>
                <a:lnTo>
                  <a:pt x="853681" y="41078"/>
                </a:lnTo>
                <a:lnTo>
                  <a:pt x="894749" y="58424"/>
                </a:lnTo>
                <a:lnTo>
                  <a:pt x="934271" y="78529"/>
                </a:lnTo>
                <a:lnTo>
                  <a:pt x="972126" y="101273"/>
                </a:lnTo>
                <a:lnTo>
                  <a:pt x="1008191" y="126533"/>
                </a:lnTo>
                <a:lnTo>
                  <a:pt x="1042346" y="154189"/>
                </a:lnTo>
                <a:lnTo>
                  <a:pt x="1074467" y="184118"/>
                </a:lnTo>
                <a:lnTo>
                  <a:pt x="1104434" y="216199"/>
                </a:lnTo>
                <a:lnTo>
                  <a:pt x="1132125" y="250311"/>
                </a:lnTo>
                <a:lnTo>
                  <a:pt x="1157417" y="286332"/>
                </a:lnTo>
                <a:lnTo>
                  <a:pt x="1180190" y="324141"/>
                </a:lnTo>
                <a:lnTo>
                  <a:pt x="1200322" y="363616"/>
                </a:lnTo>
                <a:lnTo>
                  <a:pt x="1217690" y="404636"/>
                </a:lnTo>
                <a:lnTo>
                  <a:pt x="1232174" y="447078"/>
                </a:lnTo>
                <a:lnTo>
                  <a:pt x="1243650" y="490822"/>
                </a:lnTo>
                <a:lnTo>
                  <a:pt x="1251999" y="535747"/>
                </a:lnTo>
                <a:lnTo>
                  <a:pt x="1257097" y="581730"/>
                </a:lnTo>
                <a:lnTo>
                  <a:pt x="1258823" y="628650"/>
                </a:lnTo>
                <a:lnTo>
                  <a:pt x="1257097" y="675569"/>
                </a:lnTo>
                <a:lnTo>
                  <a:pt x="1251999" y="721552"/>
                </a:lnTo>
                <a:lnTo>
                  <a:pt x="1243650" y="766477"/>
                </a:lnTo>
                <a:lnTo>
                  <a:pt x="1232174" y="810221"/>
                </a:lnTo>
                <a:lnTo>
                  <a:pt x="1217690" y="852663"/>
                </a:lnTo>
                <a:lnTo>
                  <a:pt x="1200322" y="893683"/>
                </a:lnTo>
                <a:lnTo>
                  <a:pt x="1180190" y="933158"/>
                </a:lnTo>
                <a:lnTo>
                  <a:pt x="1157417" y="970967"/>
                </a:lnTo>
                <a:lnTo>
                  <a:pt x="1132125" y="1006988"/>
                </a:lnTo>
                <a:lnTo>
                  <a:pt x="1104434" y="1041100"/>
                </a:lnTo>
                <a:lnTo>
                  <a:pt x="1074467" y="1073181"/>
                </a:lnTo>
                <a:lnTo>
                  <a:pt x="1042346" y="1103110"/>
                </a:lnTo>
                <a:lnTo>
                  <a:pt x="1008191" y="1130766"/>
                </a:lnTo>
                <a:lnTo>
                  <a:pt x="972126" y="1156026"/>
                </a:lnTo>
                <a:lnTo>
                  <a:pt x="934271" y="1178770"/>
                </a:lnTo>
                <a:lnTo>
                  <a:pt x="894749" y="1198875"/>
                </a:lnTo>
                <a:lnTo>
                  <a:pt x="853681" y="1216221"/>
                </a:lnTo>
                <a:lnTo>
                  <a:pt x="811188" y="1230685"/>
                </a:lnTo>
                <a:lnTo>
                  <a:pt x="767393" y="1242147"/>
                </a:lnTo>
                <a:lnTo>
                  <a:pt x="722418" y="1250484"/>
                </a:lnTo>
                <a:lnTo>
                  <a:pt x="676383" y="1255575"/>
                </a:lnTo>
                <a:lnTo>
                  <a:pt x="629412" y="1257300"/>
                </a:lnTo>
                <a:lnTo>
                  <a:pt x="582440" y="1255575"/>
                </a:lnTo>
                <a:lnTo>
                  <a:pt x="536405" y="1250484"/>
                </a:lnTo>
                <a:lnTo>
                  <a:pt x="491430" y="1242147"/>
                </a:lnTo>
                <a:lnTo>
                  <a:pt x="447635" y="1230685"/>
                </a:lnTo>
                <a:lnTo>
                  <a:pt x="405142" y="1216221"/>
                </a:lnTo>
                <a:lnTo>
                  <a:pt x="364074" y="1198875"/>
                </a:lnTo>
                <a:lnTo>
                  <a:pt x="324552" y="1178770"/>
                </a:lnTo>
                <a:lnTo>
                  <a:pt x="286697" y="1156026"/>
                </a:lnTo>
                <a:lnTo>
                  <a:pt x="250632" y="1130766"/>
                </a:lnTo>
                <a:lnTo>
                  <a:pt x="216477" y="1103110"/>
                </a:lnTo>
                <a:lnTo>
                  <a:pt x="184356" y="1073181"/>
                </a:lnTo>
                <a:lnTo>
                  <a:pt x="154389" y="1041100"/>
                </a:lnTo>
                <a:lnTo>
                  <a:pt x="126698" y="1006988"/>
                </a:lnTo>
                <a:lnTo>
                  <a:pt x="101406" y="970967"/>
                </a:lnTo>
                <a:lnTo>
                  <a:pt x="78633" y="933158"/>
                </a:lnTo>
                <a:lnTo>
                  <a:pt x="58501" y="893683"/>
                </a:lnTo>
                <a:lnTo>
                  <a:pt x="41133" y="852663"/>
                </a:lnTo>
                <a:lnTo>
                  <a:pt x="26649" y="810221"/>
                </a:lnTo>
                <a:lnTo>
                  <a:pt x="15173" y="766477"/>
                </a:lnTo>
                <a:lnTo>
                  <a:pt x="6824" y="721552"/>
                </a:lnTo>
                <a:lnTo>
                  <a:pt x="1726" y="675569"/>
                </a:lnTo>
                <a:lnTo>
                  <a:pt x="0" y="62865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763" y="2836164"/>
            <a:ext cx="106679" cy="10820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1763" y="2593848"/>
            <a:ext cx="106679" cy="1082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668" y="2209800"/>
            <a:ext cx="108203" cy="1066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412" y="2209800"/>
            <a:ext cx="108203" cy="106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56" y="2580132"/>
            <a:ext cx="108203" cy="108203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556" y="2833116"/>
            <a:ext cx="108203" cy="10820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668" y="3214116"/>
            <a:ext cx="108203" cy="108203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699" y="3214116"/>
            <a:ext cx="108203" cy="10820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575" y="2081783"/>
            <a:ext cx="132587" cy="13258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687" y="2638044"/>
            <a:ext cx="131063" cy="13258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687" y="3281172"/>
            <a:ext cx="131063" cy="13258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304" y="3410711"/>
            <a:ext cx="132587" cy="132587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627" y="2599944"/>
            <a:ext cx="132587" cy="132587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702686" y="2180504"/>
            <a:ext cx="1164590" cy="1166495"/>
          </a:xfrm>
          <a:custGeom>
            <a:avLst/>
            <a:gdLst/>
            <a:ahLst/>
            <a:cxnLst/>
            <a:rect l="l" t="t" r="r" b="b"/>
            <a:pathLst>
              <a:path w="1164590" h="1166495">
                <a:moveTo>
                  <a:pt x="413887" y="57489"/>
                </a:moveTo>
                <a:lnTo>
                  <a:pt x="375566" y="41199"/>
                </a:lnTo>
                <a:lnTo>
                  <a:pt x="282680" y="12134"/>
                </a:lnTo>
                <a:lnTo>
                  <a:pt x="168338" y="0"/>
                </a:lnTo>
                <a:lnTo>
                  <a:pt x="65653" y="34502"/>
                </a:lnTo>
                <a:lnTo>
                  <a:pt x="44696" y="50899"/>
                </a:lnTo>
                <a:lnTo>
                  <a:pt x="9249" y="110622"/>
                </a:lnTo>
                <a:lnTo>
                  <a:pt x="448" y="229473"/>
                </a:lnTo>
                <a:lnTo>
                  <a:pt x="59430" y="423249"/>
                </a:lnTo>
              </a:path>
              <a:path w="1164590" h="1166495">
                <a:moveTo>
                  <a:pt x="191383" y="641181"/>
                </a:moveTo>
                <a:lnTo>
                  <a:pt x="221967" y="680387"/>
                </a:lnTo>
                <a:lnTo>
                  <a:pt x="253677" y="718655"/>
                </a:lnTo>
                <a:lnTo>
                  <a:pt x="286491" y="755961"/>
                </a:lnTo>
                <a:lnTo>
                  <a:pt x="320387" y="792278"/>
                </a:lnTo>
                <a:lnTo>
                  <a:pt x="355343" y="827583"/>
                </a:lnTo>
                <a:lnTo>
                  <a:pt x="391337" y="861850"/>
                </a:lnTo>
                <a:lnTo>
                  <a:pt x="428347" y="895054"/>
                </a:lnTo>
                <a:lnTo>
                  <a:pt x="466351" y="927170"/>
                </a:lnTo>
                <a:lnTo>
                  <a:pt x="505327" y="958173"/>
                </a:lnTo>
              </a:path>
              <a:path w="1164590" h="1166495">
                <a:moveTo>
                  <a:pt x="752215" y="1110573"/>
                </a:moveTo>
                <a:lnTo>
                  <a:pt x="791559" y="1127138"/>
                </a:lnTo>
                <a:lnTo>
                  <a:pt x="887041" y="1155563"/>
                </a:lnTo>
                <a:lnTo>
                  <a:pt x="1004835" y="1163937"/>
                </a:lnTo>
                <a:lnTo>
                  <a:pt x="1111117" y="1120352"/>
                </a:lnTo>
                <a:lnTo>
                  <a:pt x="1128220" y="1102578"/>
                </a:lnTo>
                <a:lnTo>
                  <a:pt x="1156217" y="1041786"/>
                </a:lnTo>
                <a:lnTo>
                  <a:pt x="1160141" y="926774"/>
                </a:lnTo>
                <a:lnTo>
                  <a:pt x="1105021" y="746337"/>
                </a:lnTo>
              </a:path>
              <a:path w="1164590" h="1166495">
                <a:moveTo>
                  <a:pt x="957955" y="507069"/>
                </a:moveTo>
                <a:lnTo>
                  <a:pt x="928029" y="469128"/>
                </a:lnTo>
                <a:lnTo>
                  <a:pt x="897024" y="432112"/>
                </a:lnTo>
                <a:lnTo>
                  <a:pt x="864962" y="396043"/>
                </a:lnTo>
                <a:lnTo>
                  <a:pt x="831866" y="360943"/>
                </a:lnTo>
                <a:lnTo>
                  <a:pt x="797757" y="326833"/>
                </a:lnTo>
                <a:lnTo>
                  <a:pt x="762657" y="293737"/>
                </a:lnTo>
                <a:lnTo>
                  <a:pt x="726588" y="261676"/>
                </a:lnTo>
                <a:lnTo>
                  <a:pt x="689572" y="230671"/>
                </a:lnTo>
                <a:lnTo>
                  <a:pt x="651631" y="200745"/>
                </a:lnTo>
              </a:path>
              <a:path w="1164590" h="1166495">
                <a:moveTo>
                  <a:pt x="1064635" y="491829"/>
                </a:moveTo>
                <a:lnTo>
                  <a:pt x="1036238" y="544365"/>
                </a:lnTo>
                <a:lnTo>
                  <a:pt x="941667" y="679805"/>
                </a:lnTo>
                <a:lnTo>
                  <a:pt x="766847" y="864893"/>
                </a:lnTo>
                <a:lnTo>
                  <a:pt x="497707" y="1066377"/>
                </a:lnTo>
              </a:path>
              <a:path w="1164590" h="1166495">
                <a:moveTo>
                  <a:pt x="410839" y="1110700"/>
                </a:moveTo>
                <a:lnTo>
                  <a:pt x="373725" y="1126624"/>
                </a:lnTo>
                <a:lnTo>
                  <a:pt x="283092" y="1154943"/>
                </a:lnTo>
                <a:lnTo>
                  <a:pt x="170005" y="1166475"/>
                </a:lnTo>
                <a:lnTo>
                  <a:pt x="65526" y="1132036"/>
                </a:lnTo>
                <a:lnTo>
                  <a:pt x="44906" y="1115097"/>
                </a:lnTo>
                <a:lnTo>
                  <a:pt x="9725" y="1055106"/>
                </a:lnTo>
                <a:lnTo>
                  <a:pt x="0" y="938297"/>
                </a:lnTo>
                <a:lnTo>
                  <a:pt x="55747" y="750909"/>
                </a:lnTo>
              </a:path>
              <a:path w="1164590" h="1166495">
                <a:moveTo>
                  <a:pt x="98419" y="665565"/>
                </a:moveTo>
                <a:lnTo>
                  <a:pt x="131262" y="610129"/>
                </a:lnTo>
                <a:lnTo>
                  <a:pt x="232102" y="471255"/>
                </a:lnTo>
                <a:lnTo>
                  <a:pt x="404403" y="290089"/>
                </a:lnTo>
                <a:lnTo>
                  <a:pt x="651631" y="107781"/>
                </a:lnTo>
              </a:path>
              <a:path w="1164590" h="1166495">
                <a:moveTo>
                  <a:pt x="740023" y="60918"/>
                </a:moveTo>
                <a:lnTo>
                  <a:pt x="777273" y="43445"/>
                </a:lnTo>
                <a:lnTo>
                  <a:pt x="869721" y="12483"/>
                </a:lnTo>
                <a:lnTo>
                  <a:pt x="988411" y="214"/>
                </a:lnTo>
                <a:lnTo>
                  <a:pt x="1104386" y="38820"/>
                </a:lnTo>
                <a:lnTo>
                  <a:pt x="1123580" y="57221"/>
                </a:lnTo>
                <a:lnTo>
                  <a:pt x="1156122" y="118782"/>
                </a:lnTo>
                <a:lnTo>
                  <a:pt x="1164447" y="233041"/>
                </a:lnTo>
                <a:lnTo>
                  <a:pt x="1110990" y="409533"/>
                </a:lnTo>
              </a:path>
              <a:path w="1164590" h="1166495">
                <a:moveTo>
                  <a:pt x="578987" y="345525"/>
                </a:moveTo>
                <a:lnTo>
                  <a:pt x="368167" y="452205"/>
                </a:lnTo>
                <a:lnTo>
                  <a:pt x="573399" y="558885"/>
                </a:lnTo>
                <a:lnTo>
                  <a:pt x="784219" y="452205"/>
                </a:lnTo>
                <a:lnTo>
                  <a:pt x="578987" y="345525"/>
                </a:lnTo>
                <a:close/>
              </a:path>
              <a:path w="1164590" h="1166495">
                <a:moveTo>
                  <a:pt x="368167" y="452205"/>
                </a:moveTo>
                <a:lnTo>
                  <a:pt x="368167" y="724620"/>
                </a:lnTo>
                <a:lnTo>
                  <a:pt x="575431" y="831681"/>
                </a:lnTo>
                <a:lnTo>
                  <a:pt x="575431" y="559139"/>
                </a:lnTo>
                <a:lnTo>
                  <a:pt x="368167" y="452205"/>
                </a:lnTo>
                <a:close/>
              </a:path>
              <a:path w="1164590" h="1166495">
                <a:moveTo>
                  <a:pt x="784219" y="452205"/>
                </a:moveTo>
                <a:lnTo>
                  <a:pt x="784219" y="724620"/>
                </a:lnTo>
                <a:lnTo>
                  <a:pt x="575431" y="831681"/>
                </a:lnTo>
                <a:lnTo>
                  <a:pt x="575431" y="559139"/>
                </a:lnTo>
                <a:lnTo>
                  <a:pt x="784219" y="452205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51798" y="2187701"/>
            <a:ext cx="1248410" cy="1068705"/>
          </a:xfrm>
          <a:custGeom>
            <a:avLst/>
            <a:gdLst/>
            <a:ahLst/>
            <a:cxnLst/>
            <a:rect l="l" t="t" r="r" b="b"/>
            <a:pathLst>
              <a:path w="1248409" h="1068704">
                <a:moveTo>
                  <a:pt x="830579" y="1068324"/>
                </a:moveTo>
                <a:lnTo>
                  <a:pt x="98425" y="1068324"/>
                </a:lnTo>
                <a:lnTo>
                  <a:pt x="45005" y="1054213"/>
                </a:lnTo>
                <a:lnTo>
                  <a:pt x="15398" y="1025159"/>
                </a:lnTo>
                <a:lnTo>
                  <a:pt x="2698" y="991367"/>
                </a:lnTo>
                <a:lnTo>
                  <a:pt x="0" y="963040"/>
                </a:lnTo>
                <a:lnTo>
                  <a:pt x="9094" y="923476"/>
                </a:lnTo>
                <a:lnTo>
                  <a:pt x="32369" y="894270"/>
                </a:lnTo>
                <a:lnTo>
                  <a:pt x="63811" y="876208"/>
                </a:lnTo>
                <a:lnTo>
                  <a:pt x="97408" y="870076"/>
                </a:lnTo>
                <a:lnTo>
                  <a:pt x="141186" y="882280"/>
                </a:lnTo>
                <a:lnTo>
                  <a:pt x="173974" y="909129"/>
                </a:lnTo>
                <a:lnTo>
                  <a:pt x="194546" y="935978"/>
                </a:lnTo>
                <a:lnTo>
                  <a:pt x="201675" y="948182"/>
                </a:lnTo>
                <a:lnTo>
                  <a:pt x="201675" y="105537"/>
                </a:lnTo>
                <a:lnTo>
                  <a:pt x="194919" y="65526"/>
                </a:lnTo>
                <a:lnTo>
                  <a:pt x="174101" y="32337"/>
                </a:lnTo>
                <a:lnTo>
                  <a:pt x="142400" y="9364"/>
                </a:lnTo>
                <a:lnTo>
                  <a:pt x="102997" y="0"/>
                </a:lnTo>
                <a:lnTo>
                  <a:pt x="99949" y="0"/>
                </a:lnTo>
                <a:lnTo>
                  <a:pt x="96774" y="0"/>
                </a:lnTo>
                <a:lnTo>
                  <a:pt x="39284" y="21961"/>
                </a:lnTo>
                <a:lnTo>
                  <a:pt x="11763" y="63928"/>
                </a:lnTo>
                <a:lnTo>
                  <a:pt x="1982" y="104729"/>
                </a:lnTo>
                <a:lnTo>
                  <a:pt x="761" y="123062"/>
                </a:lnTo>
                <a:lnTo>
                  <a:pt x="761" y="953770"/>
                </a:lnTo>
              </a:path>
              <a:path w="1248409" h="1068704">
                <a:moveTo>
                  <a:pt x="199644" y="102108"/>
                </a:moveTo>
                <a:lnTo>
                  <a:pt x="1218310" y="102108"/>
                </a:lnTo>
                <a:lnTo>
                  <a:pt x="1229939" y="104449"/>
                </a:lnTo>
                <a:lnTo>
                  <a:pt x="1239424" y="110839"/>
                </a:lnTo>
                <a:lnTo>
                  <a:pt x="1245814" y="120324"/>
                </a:lnTo>
                <a:lnTo>
                  <a:pt x="1248155" y="131952"/>
                </a:lnTo>
                <a:lnTo>
                  <a:pt x="1248155" y="669036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90581" y="2652522"/>
            <a:ext cx="775970" cy="824865"/>
          </a:xfrm>
          <a:custGeom>
            <a:avLst/>
            <a:gdLst/>
            <a:ahLst/>
            <a:cxnLst/>
            <a:rect l="l" t="t" r="r" b="b"/>
            <a:pathLst>
              <a:path w="775970" h="824864">
                <a:moveTo>
                  <a:pt x="775716" y="824483"/>
                </a:moveTo>
                <a:lnTo>
                  <a:pt x="0" y="824483"/>
                </a:lnTo>
                <a:lnTo>
                  <a:pt x="0" y="0"/>
                </a:lnTo>
                <a:lnTo>
                  <a:pt x="775716" y="824483"/>
                </a:lnTo>
                <a:close/>
              </a:path>
              <a:path w="775970" h="824864">
                <a:moveTo>
                  <a:pt x="124968" y="711707"/>
                </a:moveTo>
                <a:lnTo>
                  <a:pt x="124968" y="377951"/>
                </a:lnTo>
                <a:lnTo>
                  <a:pt x="438912" y="711707"/>
                </a:lnTo>
                <a:lnTo>
                  <a:pt x="124968" y="711707"/>
                </a:lnTo>
                <a:close/>
              </a:path>
              <a:path w="775970" h="824864">
                <a:moveTo>
                  <a:pt x="124968" y="134112"/>
                </a:moveTo>
                <a:lnTo>
                  <a:pt x="73151" y="182879"/>
                </a:lnTo>
              </a:path>
              <a:path w="775970" h="824864">
                <a:moveTo>
                  <a:pt x="193548" y="201167"/>
                </a:moveTo>
                <a:lnTo>
                  <a:pt x="141732" y="251460"/>
                </a:lnTo>
              </a:path>
              <a:path w="775970" h="824864">
                <a:moveTo>
                  <a:pt x="254508" y="271272"/>
                </a:moveTo>
                <a:lnTo>
                  <a:pt x="202692" y="320039"/>
                </a:lnTo>
              </a:path>
              <a:path w="775970" h="824864">
                <a:moveTo>
                  <a:pt x="323088" y="339851"/>
                </a:moveTo>
                <a:lnTo>
                  <a:pt x="271272" y="388619"/>
                </a:lnTo>
              </a:path>
              <a:path w="775970" h="824864">
                <a:moveTo>
                  <a:pt x="379475" y="413003"/>
                </a:moveTo>
                <a:lnTo>
                  <a:pt x="327660" y="461772"/>
                </a:lnTo>
              </a:path>
              <a:path w="775970" h="824864">
                <a:moveTo>
                  <a:pt x="446532" y="480060"/>
                </a:moveTo>
                <a:lnTo>
                  <a:pt x="396240" y="530351"/>
                </a:lnTo>
              </a:path>
              <a:path w="775970" h="824864">
                <a:moveTo>
                  <a:pt x="507492" y="550163"/>
                </a:moveTo>
                <a:lnTo>
                  <a:pt x="457200" y="598931"/>
                </a:lnTo>
              </a:path>
              <a:path w="775970" h="824864">
                <a:moveTo>
                  <a:pt x="576072" y="618743"/>
                </a:moveTo>
                <a:lnTo>
                  <a:pt x="525779" y="667512"/>
                </a:lnTo>
              </a:path>
              <a:path w="775970" h="824864">
                <a:moveTo>
                  <a:pt x="644651" y="681227"/>
                </a:moveTo>
                <a:lnTo>
                  <a:pt x="592836" y="729995"/>
                </a:lnTo>
              </a:path>
            </a:pathLst>
          </a:custGeom>
          <a:ln w="19812">
            <a:solidFill>
              <a:srgbClr val="9FF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251441" y="2483357"/>
            <a:ext cx="885825" cy="582295"/>
          </a:xfrm>
          <a:custGeom>
            <a:avLst/>
            <a:gdLst/>
            <a:ahLst/>
            <a:cxnLst/>
            <a:rect l="l" t="t" r="r" b="b"/>
            <a:pathLst>
              <a:path w="885825" h="582294">
                <a:moveTo>
                  <a:pt x="0" y="166115"/>
                </a:moveTo>
                <a:lnTo>
                  <a:pt x="661415" y="166115"/>
                </a:lnTo>
              </a:path>
              <a:path w="885825" h="582294">
                <a:moveTo>
                  <a:pt x="0" y="403859"/>
                </a:moveTo>
                <a:lnTo>
                  <a:pt x="661415" y="403859"/>
                </a:lnTo>
              </a:path>
              <a:path w="885825" h="582294">
                <a:moveTo>
                  <a:pt x="153924" y="582167"/>
                </a:moveTo>
                <a:lnTo>
                  <a:pt x="153924" y="0"/>
                </a:lnTo>
              </a:path>
              <a:path w="885825" h="582294">
                <a:moveTo>
                  <a:pt x="452627" y="582167"/>
                </a:moveTo>
                <a:lnTo>
                  <a:pt x="452627" y="0"/>
                </a:lnTo>
              </a:path>
              <a:path w="885825" h="582294">
                <a:moveTo>
                  <a:pt x="751331" y="103631"/>
                </a:moveTo>
                <a:lnTo>
                  <a:pt x="751331" y="0"/>
                </a:lnTo>
              </a:path>
              <a:path w="885825" h="582294">
                <a:moveTo>
                  <a:pt x="10667" y="0"/>
                </a:moveTo>
                <a:lnTo>
                  <a:pt x="885443" y="0"/>
                </a:lnTo>
                <a:lnTo>
                  <a:pt x="885443" y="199643"/>
                </a:lnTo>
              </a:path>
              <a:path w="885825" h="582294">
                <a:moveTo>
                  <a:pt x="664463" y="582167"/>
                </a:moveTo>
                <a:lnTo>
                  <a:pt x="0" y="582167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46791" y="381000"/>
            <a:ext cx="2045335" cy="457200"/>
          </a:xfrm>
          <a:custGeom>
            <a:avLst/>
            <a:gdLst/>
            <a:ahLst/>
            <a:cxnLst/>
            <a:rect l="l" t="t" r="r" b="b"/>
            <a:pathLst>
              <a:path w="2045334" h="457200">
                <a:moveTo>
                  <a:pt x="2045207" y="0"/>
                </a:moveTo>
                <a:lnTo>
                  <a:pt x="0" y="0"/>
                </a:lnTo>
                <a:lnTo>
                  <a:pt x="0" y="457200"/>
                </a:lnTo>
                <a:lnTo>
                  <a:pt x="2045207" y="457200"/>
                </a:lnTo>
                <a:lnTo>
                  <a:pt x="2045207" y="0"/>
                </a:lnTo>
                <a:close/>
              </a:path>
            </a:pathLst>
          </a:custGeom>
          <a:solidFill>
            <a:srgbClr val="05C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0" dirty="0"/>
              <a:t>En su lugar</a:t>
            </a:r>
            <a:endParaRPr spc="-10" dirty="0"/>
          </a:p>
        </p:txBody>
      </p:sp>
      <p:sp>
        <p:nvSpPr>
          <p:cNvPr id="40" name="object 40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0219943" y="481583"/>
            <a:ext cx="535305" cy="248920"/>
            <a:chOff x="10219943" y="481583"/>
            <a:chExt cx="535305" cy="248920"/>
          </a:xfrm>
        </p:grpSpPr>
        <p:sp>
          <p:nvSpPr>
            <p:cNvPr id="42" name="object 42"/>
            <p:cNvSpPr/>
            <p:nvPr/>
          </p:nvSpPr>
          <p:spPr>
            <a:xfrm>
              <a:off x="10543286" y="576579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28702" y="97790"/>
                  </a:moveTo>
                  <a:lnTo>
                    <a:pt x="1016" y="97790"/>
                  </a:lnTo>
                  <a:lnTo>
                    <a:pt x="1016" y="99060"/>
                  </a:lnTo>
                  <a:lnTo>
                    <a:pt x="28702" y="99060"/>
                  </a:lnTo>
                  <a:lnTo>
                    <a:pt x="28702" y="97790"/>
                  </a:lnTo>
                  <a:close/>
                </a:path>
                <a:path w="29209" h="99059">
                  <a:moveTo>
                    <a:pt x="2870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8702" y="1270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543031" y="576071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3048" y="0"/>
                  </a:moveTo>
                  <a:lnTo>
                    <a:pt x="28956" y="0"/>
                  </a:lnTo>
                  <a:lnTo>
                    <a:pt x="28956" y="99060"/>
                  </a:lnTo>
                  <a:lnTo>
                    <a:pt x="3048" y="99060"/>
                  </a:lnTo>
                  <a:lnTo>
                    <a:pt x="1397" y="99060"/>
                  </a:lnTo>
                  <a:lnTo>
                    <a:pt x="0" y="97662"/>
                  </a:lnTo>
                  <a:lnTo>
                    <a:pt x="0" y="9601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7" y="0"/>
                  </a:lnTo>
                  <a:lnTo>
                    <a:pt x="3048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571987" y="533399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7558" y="0"/>
                  </a:moveTo>
                  <a:lnTo>
                    <a:pt x="1396" y="0"/>
                  </a:lnTo>
                  <a:lnTo>
                    <a:pt x="0" y="1397"/>
                  </a:lnTo>
                  <a:lnTo>
                    <a:pt x="0" y="141732"/>
                  </a:lnTo>
                  <a:lnTo>
                    <a:pt x="28955" y="141732"/>
                  </a:lnTo>
                  <a:lnTo>
                    <a:pt x="28955" y="1397"/>
                  </a:lnTo>
                  <a:lnTo>
                    <a:pt x="2755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571987" y="533399"/>
              <a:ext cx="182880" cy="160020"/>
            </a:xfrm>
            <a:custGeom>
              <a:avLst/>
              <a:gdLst/>
              <a:ahLst/>
              <a:cxnLst/>
              <a:rect l="l" t="t" r="r" b="b"/>
              <a:pathLst>
                <a:path w="182879" h="160020">
                  <a:moveTo>
                    <a:pt x="3047" y="0"/>
                  </a:moveTo>
                  <a:lnTo>
                    <a:pt x="25907" y="0"/>
                  </a:lnTo>
                  <a:lnTo>
                    <a:pt x="27558" y="0"/>
                  </a:lnTo>
                  <a:lnTo>
                    <a:pt x="28955" y="1397"/>
                  </a:lnTo>
                  <a:lnTo>
                    <a:pt x="28955" y="3048"/>
                  </a:lnTo>
                  <a:lnTo>
                    <a:pt x="28955" y="141732"/>
                  </a:lnTo>
                  <a:lnTo>
                    <a:pt x="0" y="14173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6" y="0"/>
                  </a:lnTo>
                  <a:lnTo>
                    <a:pt x="3047" y="0"/>
                  </a:lnTo>
                  <a:close/>
                </a:path>
                <a:path w="182879" h="160020">
                  <a:moveTo>
                    <a:pt x="35051" y="160020"/>
                  </a:moveTo>
                  <a:lnTo>
                    <a:pt x="182879" y="16002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74041" y="0"/>
                  </a:moveTo>
                  <a:lnTo>
                    <a:pt x="57023" y="61087"/>
                  </a:lnTo>
                  <a:lnTo>
                    <a:pt x="42418" y="41655"/>
                  </a:lnTo>
                  <a:lnTo>
                    <a:pt x="22986" y="41655"/>
                  </a:lnTo>
                  <a:lnTo>
                    <a:pt x="0" y="94487"/>
                  </a:lnTo>
                  <a:lnTo>
                    <a:pt x="100583" y="94487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0" y="94487"/>
                  </a:moveTo>
                  <a:lnTo>
                    <a:pt x="22986" y="41655"/>
                  </a:lnTo>
                  <a:lnTo>
                    <a:pt x="42418" y="41655"/>
                  </a:lnTo>
                  <a:lnTo>
                    <a:pt x="57023" y="61087"/>
                  </a:lnTo>
                  <a:lnTo>
                    <a:pt x="74041" y="0"/>
                  </a:lnTo>
                  <a:lnTo>
                    <a:pt x="100583" y="944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24891" y="0"/>
                  </a:moveTo>
                  <a:lnTo>
                    <a:pt x="0" y="0"/>
                  </a:lnTo>
                  <a:lnTo>
                    <a:pt x="27431" y="35051"/>
                  </a:lnTo>
                  <a:lnTo>
                    <a:pt x="27431" y="2667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0" y="0"/>
                  </a:moveTo>
                  <a:lnTo>
                    <a:pt x="21844" y="0"/>
                  </a:lnTo>
                  <a:lnTo>
                    <a:pt x="24891" y="0"/>
                  </a:lnTo>
                  <a:lnTo>
                    <a:pt x="27431" y="2667"/>
                  </a:lnTo>
                  <a:lnTo>
                    <a:pt x="27431" y="5969"/>
                  </a:lnTo>
                  <a:lnTo>
                    <a:pt x="27431" y="3505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9563" y="0"/>
                  </a:moveTo>
                  <a:lnTo>
                    <a:pt x="32539" y="6276"/>
                  </a:lnTo>
                  <a:lnTo>
                    <a:pt x="13398" y="22113"/>
                  </a:lnTo>
                  <a:lnTo>
                    <a:pt x="2448" y="42737"/>
                  </a:lnTo>
                  <a:lnTo>
                    <a:pt x="0" y="63373"/>
                  </a:lnTo>
                  <a:lnTo>
                    <a:pt x="10423" y="93690"/>
                  </a:lnTo>
                  <a:lnTo>
                    <a:pt x="28527" y="110362"/>
                  </a:lnTo>
                  <a:lnTo>
                    <a:pt x="45702" y="117415"/>
                  </a:lnTo>
                  <a:lnTo>
                    <a:pt x="53340" y="118872"/>
                  </a:lnTo>
                  <a:lnTo>
                    <a:pt x="99060" y="104012"/>
                  </a:lnTo>
                  <a:lnTo>
                    <a:pt x="117463" y="72187"/>
                  </a:lnTo>
                  <a:lnTo>
                    <a:pt x="114363" y="38195"/>
                  </a:lnTo>
                  <a:lnTo>
                    <a:pt x="93737" y="11108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3340" y="118872"/>
                  </a:moveTo>
                  <a:lnTo>
                    <a:pt x="45702" y="117415"/>
                  </a:lnTo>
                  <a:lnTo>
                    <a:pt x="28527" y="110362"/>
                  </a:lnTo>
                  <a:lnTo>
                    <a:pt x="10423" y="93690"/>
                  </a:lnTo>
                  <a:lnTo>
                    <a:pt x="0" y="63373"/>
                  </a:lnTo>
                  <a:lnTo>
                    <a:pt x="2448" y="42737"/>
                  </a:lnTo>
                  <a:lnTo>
                    <a:pt x="13398" y="22113"/>
                  </a:lnTo>
                  <a:lnTo>
                    <a:pt x="32539" y="6276"/>
                  </a:lnTo>
                  <a:lnTo>
                    <a:pt x="59563" y="0"/>
                  </a:lnTo>
                  <a:lnTo>
                    <a:pt x="93737" y="11108"/>
                  </a:lnTo>
                  <a:lnTo>
                    <a:pt x="114363" y="38195"/>
                  </a:lnTo>
                  <a:lnTo>
                    <a:pt x="117463" y="72187"/>
                  </a:lnTo>
                  <a:lnTo>
                    <a:pt x="99060" y="104012"/>
                  </a:lnTo>
                </a:path>
                <a:path w="117475" h="119379">
                  <a:moveTo>
                    <a:pt x="59181" y="0"/>
                  </a:moveTo>
                  <a:lnTo>
                    <a:pt x="59181" y="64008"/>
                  </a:lnTo>
                </a:path>
                <a:path w="117475" h="119379">
                  <a:moveTo>
                    <a:pt x="59181" y="64008"/>
                  </a:moveTo>
                  <a:lnTo>
                    <a:pt x="101853" y="10363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629899" y="512063"/>
              <a:ext cx="104139" cy="44450"/>
            </a:xfrm>
            <a:custGeom>
              <a:avLst/>
              <a:gdLst/>
              <a:ahLst/>
              <a:cxnLst/>
              <a:rect l="l" t="t" r="r" b="b"/>
              <a:pathLst>
                <a:path w="104140" h="44450">
                  <a:moveTo>
                    <a:pt x="103631" y="0"/>
                  </a:moveTo>
                  <a:lnTo>
                    <a:pt x="0" y="44196"/>
                  </a:lnTo>
                  <a:lnTo>
                    <a:pt x="59817" y="44196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590275" y="512063"/>
              <a:ext cx="143510" cy="163195"/>
            </a:xfrm>
            <a:custGeom>
              <a:avLst/>
              <a:gdLst/>
              <a:ahLst/>
              <a:cxnLst/>
              <a:rect l="l" t="t" r="r" b="b"/>
              <a:pathLst>
                <a:path w="143509" h="163195">
                  <a:moveTo>
                    <a:pt x="143255" y="0"/>
                  </a:moveTo>
                  <a:lnTo>
                    <a:pt x="99441" y="44196"/>
                  </a:lnTo>
                  <a:lnTo>
                    <a:pt x="39624" y="44196"/>
                  </a:lnTo>
                </a:path>
                <a:path w="143509" h="163195">
                  <a:moveTo>
                    <a:pt x="27431" y="163068"/>
                  </a:moveTo>
                  <a:lnTo>
                    <a:pt x="0" y="1630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232156" y="0"/>
                  </a:moveTo>
                  <a:lnTo>
                    <a:pt x="70866" y="0"/>
                  </a:lnTo>
                  <a:lnTo>
                    <a:pt x="0" y="68325"/>
                  </a:lnTo>
                  <a:lnTo>
                    <a:pt x="0" y="166624"/>
                  </a:lnTo>
                  <a:lnTo>
                    <a:pt x="2540" y="169163"/>
                  </a:lnTo>
                  <a:lnTo>
                    <a:pt x="232156" y="169163"/>
                  </a:lnTo>
                  <a:lnTo>
                    <a:pt x="234696" y="166624"/>
                  </a:lnTo>
                  <a:lnTo>
                    <a:pt x="234696" y="2539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70866" y="0"/>
                  </a:moveTo>
                  <a:lnTo>
                    <a:pt x="228981" y="0"/>
                  </a:lnTo>
                  <a:lnTo>
                    <a:pt x="232156" y="0"/>
                  </a:lnTo>
                  <a:lnTo>
                    <a:pt x="234696" y="2539"/>
                  </a:lnTo>
                  <a:lnTo>
                    <a:pt x="234696" y="5714"/>
                  </a:lnTo>
                  <a:lnTo>
                    <a:pt x="234696" y="163449"/>
                  </a:lnTo>
                  <a:lnTo>
                    <a:pt x="234696" y="166624"/>
                  </a:lnTo>
                  <a:lnTo>
                    <a:pt x="232156" y="169163"/>
                  </a:lnTo>
                  <a:lnTo>
                    <a:pt x="228981" y="169163"/>
                  </a:lnTo>
                  <a:lnTo>
                    <a:pt x="5715" y="169163"/>
                  </a:lnTo>
                  <a:lnTo>
                    <a:pt x="2540" y="169163"/>
                  </a:lnTo>
                  <a:lnTo>
                    <a:pt x="0" y="166624"/>
                  </a:lnTo>
                  <a:lnTo>
                    <a:pt x="0" y="163449"/>
                  </a:lnTo>
                  <a:lnTo>
                    <a:pt x="0" y="68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203200" y="0"/>
                  </a:moveTo>
                  <a:lnTo>
                    <a:pt x="55499" y="0"/>
                  </a:lnTo>
                  <a:lnTo>
                    <a:pt x="0" y="56515"/>
                  </a:lnTo>
                  <a:lnTo>
                    <a:pt x="0" y="139192"/>
                  </a:lnTo>
                  <a:lnTo>
                    <a:pt x="2540" y="141732"/>
                  </a:lnTo>
                  <a:lnTo>
                    <a:pt x="200659" y="141732"/>
                  </a:lnTo>
                  <a:lnTo>
                    <a:pt x="204088" y="141478"/>
                  </a:lnTo>
                  <a:lnTo>
                    <a:pt x="205994" y="139192"/>
                  </a:lnTo>
                  <a:lnTo>
                    <a:pt x="205740" y="136779"/>
                  </a:lnTo>
                  <a:lnTo>
                    <a:pt x="205740" y="2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55499" y="0"/>
                  </a:moveTo>
                  <a:lnTo>
                    <a:pt x="200025" y="0"/>
                  </a:lnTo>
                  <a:lnTo>
                    <a:pt x="203200" y="0"/>
                  </a:lnTo>
                  <a:lnTo>
                    <a:pt x="205740" y="2540"/>
                  </a:lnTo>
                  <a:lnTo>
                    <a:pt x="205740" y="5715"/>
                  </a:lnTo>
                  <a:lnTo>
                    <a:pt x="205740" y="136779"/>
                  </a:lnTo>
                  <a:lnTo>
                    <a:pt x="205994" y="139192"/>
                  </a:lnTo>
                  <a:lnTo>
                    <a:pt x="204088" y="141478"/>
                  </a:lnTo>
                  <a:lnTo>
                    <a:pt x="201549" y="141732"/>
                  </a:lnTo>
                  <a:lnTo>
                    <a:pt x="201295" y="141732"/>
                  </a:lnTo>
                  <a:lnTo>
                    <a:pt x="201041" y="141732"/>
                  </a:lnTo>
                  <a:lnTo>
                    <a:pt x="200659" y="141732"/>
                  </a:lnTo>
                  <a:lnTo>
                    <a:pt x="5715" y="141732"/>
                  </a:lnTo>
                  <a:lnTo>
                    <a:pt x="2540" y="141732"/>
                  </a:lnTo>
                  <a:lnTo>
                    <a:pt x="0" y="139192"/>
                  </a:lnTo>
                  <a:lnTo>
                    <a:pt x="0" y="136017"/>
                  </a:lnTo>
                  <a:lnTo>
                    <a:pt x="0" y="5651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418190" y="569467"/>
              <a:ext cx="104139" cy="104775"/>
            </a:xfrm>
            <a:custGeom>
              <a:avLst/>
              <a:gdLst/>
              <a:ahLst/>
              <a:cxnLst/>
              <a:rect l="l" t="t" r="r" b="b"/>
              <a:pathLst>
                <a:path w="104140" h="104775">
                  <a:moveTo>
                    <a:pt x="85470" y="0"/>
                  </a:moveTo>
                  <a:lnTo>
                    <a:pt x="81279" y="1397"/>
                  </a:lnTo>
                  <a:lnTo>
                    <a:pt x="75525" y="4825"/>
                  </a:lnTo>
                  <a:lnTo>
                    <a:pt x="71627" y="10064"/>
                  </a:lnTo>
                  <a:lnTo>
                    <a:pt x="69921" y="16398"/>
                  </a:lnTo>
                  <a:lnTo>
                    <a:pt x="70738" y="23114"/>
                  </a:lnTo>
                  <a:lnTo>
                    <a:pt x="23622" y="70993"/>
                  </a:lnTo>
                  <a:lnTo>
                    <a:pt x="17652" y="68834"/>
                  </a:lnTo>
                  <a:lnTo>
                    <a:pt x="10922" y="70358"/>
                  </a:lnTo>
                  <a:lnTo>
                    <a:pt x="6350" y="75057"/>
                  </a:lnTo>
                  <a:lnTo>
                    <a:pt x="1269" y="80137"/>
                  </a:lnTo>
                  <a:lnTo>
                    <a:pt x="0" y="88011"/>
                  </a:lnTo>
                  <a:lnTo>
                    <a:pt x="3175" y="94615"/>
                  </a:lnTo>
                  <a:lnTo>
                    <a:pt x="12826" y="84709"/>
                  </a:lnTo>
                  <a:lnTo>
                    <a:pt x="20574" y="92583"/>
                  </a:lnTo>
                  <a:lnTo>
                    <a:pt x="10794" y="102489"/>
                  </a:lnTo>
                  <a:lnTo>
                    <a:pt x="14858" y="104394"/>
                  </a:lnTo>
                  <a:lnTo>
                    <a:pt x="19430" y="104648"/>
                  </a:lnTo>
                  <a:lnTo>
                    <a:pt x="23622" y="103251"/>
                  </a:lnTo>
                  <a:lnTo>
                    <a:pt x="29376" y="99839"/>
                  </a:lnTo>
                  <a:lnTo>
                    <a:pt x="33274" y="94630"/>
                  </a:lnTo>
                  <a:lnTo>
                    <a:pt x="34980" y="88302"/>
                  </a:lnTo>
                  <a:lnTo>
                    <a:pt x="34162" y="81534"/>
                  </a:lnTo>
                  <a:lnTo>
                    <a:pt x="81152" y="33782"/>
                  </a:lnTo>
                  <a:lnTo>
                    <a:pt x="85470" y="35179"/>
                  </a:lnTo>
                  <a:lnTo>
                    <a:pt x="90042" y="34925"/>
                  </a:lnTo>
                  <a:lnTo>
                    <a:pt x="93979" y="32893"/>
                  </a:lnTo>
                  <a:lnTo>
                    <a:pt x="99317" y="28749"/>
                  </a:lnTo>
                  <a:lnTo>
                    <a:pt x="102584" y="23082"/>
                  </a:lnTo>
                  <a:lnTo>
                    <a:pt x="103516" y="16605"/>
                  </a:lnTo>
                  <a:lnTo>
                    <a:pt x="101853" y="10033"/>
                  </a:lnTo>
                  <a:lnTo>
                    <a:pt x="92201" y="19939"/>
                  </a:lnTo>
                  <a:lnTo>
                    <a:pt x="84454" y="12065"/>
                  </a:lnTo>
                  <a:lnTo>
                    <a:pt x="94106" y="2286"/>
                  </a:lnTo>
                  <a:lnTo>
                    <a:pt x="90042" y="254"/>
                  </a:lnTo>
                  <a:lnTo>
                    <a:pt x="8547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0219943" y="509015"/>
              <a:ext cx="302260" cy="165100"/>
            </a:xfrm>
            <a:custGeom>
              <a:avLst/>
              <a:gdLst/>
              <a:ahLst/>
              <a:cxnLst/>
              <a:rect l="l" t="t" r="r" b="b"/>
              <a:pathLst>
                <a:path w="302259" h="165100">
                  <a:moveTo>
                    <a:pt x="204597" y="135509"/>
                  </a:moveTo>
                  <a:lnTo>
                    <a:pt x="209169" y="130810"/>
                  </a:lnTo>
                  <a:lnTo>
                    <a:pt x="215900" y="129286"/>
                  </a:lnTo>
                  <a:lnTo>
                    <a:pt x="221869" y="131445"/>
                  </a:lnTo>
                  <a:lnTo>
                    <a:pt x="268985" y="83566"/>
                  </a:lnTo>
                  <a:lnTo>
                    <a:pt x="283717" y="60451"/>
                  </a:lnTo>
                  <a:lnTo>
                    <a:pt x="288289" y="60706"/>
                  </a:lnTo>
                  <a:lnTo>
                    <a:pt x="292353" y="62737"/>
                  </a:lnTo>
                  <a:lnTo>
                    <a:pt x="282701" y="72517"/>
                  </a:lnTo>
                  <a:lnTo>
                    <a:pt x="290449" y="80391"/>
                  </a:lnTo>
                  <a:lnTo>
                    <a:pt x="300100" y="70485"/>
                  </a:lnTo>
                  <a:lnTo>
                    <a:pt x="301763" y="77057"/>
                  </a:lnTo>
                  <a:lnTo>
                    <a:pt x="300831" y="83534"/>
                  </a:lnTo>
                  <a:lnTo>
                    <a:pt x="297564" y="89201"/>
                  </a:lnTo>
                  <a:lnTo>
                    <a:pt x="292226" y="93345"/>
                  </a:lnTo>
                  <a:lnTo>
                    <a:pt x="288289" y="95376"/>
                  </a:lnTo>
                  <a:lnTo>
                    <a:pt x="283717" y="95631"/>
                  </a:lnTo>
                  <a:lnTo>
                    <a:pt x="279400" y="94234"/>
                  </a:lnTo>
                  <a:lnTo>
                    <a:pt x="232409" y="141986"/>
                  </a:lnTo>
                  <a:lnTo>
                    <a:pt x="217677" y="165100"/>
                  </a:lnTo>
                  <a:lnTo>
                    <a:pt x="213105" y="164846"/>
                  </a:lnTo>
                  <a:lnTo>
                    <a:pt x="209041" y="162941"/>
                  </a:lnTo>
                  <a:lnTo>
                    <a:pt x="218821" y="153035"/>
                  </a:lnTo>
                  <a:lnTo>
                    <a:pt x="211074" y="145161"/>
                  </a:lnTo>
                  <a:lnTo>
                    <a:pt x="201422" y="155067"/>
                  </a:lnTo>
                  <a:lnTo>
                    <a:pt x="198247" y="148462"/>
                  </a:lnTo>
                  <a:lnTo>
                    <a:pt x="199516" y="140588"/>
                  </a:lnTo>
                  <a:lnTo>
                    <a:pt x="204597" y="135509"/>
                  </a:lnTo>
                  <a:close/>
                </a:path>
                <a:path w="302259" h="165100">
                  <a:moveTo>
                    <a:pt x="27431" y="0"/>
                  </a:moveTo>
                  <a:lnTo>
                    <a:pt x="57911" y="0"/>
                  </a:lnTo>
                </a:path>
                <a:path w="302259" h="165100">
                  <a:moveTo>
                    <a:pt x="7620" y="10668"/>
                  </a:moveTo>
                  <a:lnTo>
                    <a:pt x="33527" y="10668"/>
                  </a:lnTo>
                </a:path>
                <a:path w="302259" h="165100">
                  <a:moveTo>
                    <a:pt x="15239" y="0"/>
                  </a:moveTo>
                  <a:lnTo>
                    <a:pt x="0" y="0"/>
                  </a:lnTo>
                </a:path>
                <a:path w="302259" h="165100">
                  <a:moveTo>
                    <a:pt x="50291" y="10668"/>
                  </a:moveTo>
                  <a:lnTo>
                    <a:pt x="38100" y="106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53339" y="0"/>
                  </a:moveTo>
                  <a:lnTo>
                    <a:pt x="14223" y="17145"/>
                  </a:lnTo>
                  <a:lnTo>
                    <a:pt x="0" y="53340"/>
                  </a:ln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53340"/>
                  </a:move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lnTo>
                    <a:pt x="42370" y="1142"/>
                  </a:lnTo>
                  <a:lnTo>
                    <a:pt x="31972" y="4476"/>
                  </a:lnTo>
                  <a:lnTo>
                    <a:pt x="22478" y="9858"/>
                  </a:lnTo>
                  <a:lnTo>
                    <a:pt x="14223" y="1714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279379" y="49834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41148" y="0"/>
                  </a:moveTo>
                  <a:lnTo>
                    <a:pt x="25128" y="3232"/>
                  </a:lnTo>
                  <a:lnTo>
                    <a:pt x="12049" y="12049"/>
                  </a:lnTo>
                  <a:lnTo>
                    <a:pt x="3232" y="25128"/>
                  </a:lnTo>
                  <a:lnTo>
                    <a:pt x="0" y="41148"/>
                  </a:lnTo>
                  <a:lnTo>
                    <a:pt x="3232" y="57167"/>
                  </a:lnTo>
                  <a:lnTo>
                    <a:pt x="12049" y="70246"/>
                  </a:lnTo>
                  <a:lnTo>
                    <a:pt x="25128" y="79063"/>
                  </a:lnTo>
                  <a:lnTo>
                    <a:pt x="41148" y="82296"/>
                  </a:lnTo>
                  <a:lnTo>
                    <a:pt x="57167" y="79063"/>
                  </a:lnTo>
                  <a:lnTo>
                    <a:pt x="70246" y="70246"/>
                  </a:lnTo>
                  <a:lnTo>
                    <a:pt x="79063" y="57167"/>
                  </a:lnTo>
                  <a:lnTo>
                    <a:pt x="82296" y="41148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247375" y="498347"/>
              <a:ext cx="114300" cy="82550"/>
            </a:xfrm>
            <a:custGeom>
              <a:avLst/>
              <a:gdLst/>
              <a:ahLst/>
              <a:cxnLst/>
              <a:rect l="l" t="t" r="r" b="b"/>
              <a:pathLst>
                <a:path w="114300" h="82550">
                  <a:moveTo>
                    <a:pt x="114300" y="41148"/>
                  </a:moveTo>
                  <a:lnTo>
                    <a:pt x="111067" y="57167"/>
                  </a:lnTo>
                  <a:lnTo>
                    <a:pt x="102250" y="70246"/>
                  </a:lnTo>
                  <a:lnTo>
                    <a:pt x="89171" y="79063"/>
                  </a:lnTo>
                  <a:lnTo>
                    <a:pt x="73151" y="82296"/>
                  </a:lnTo>
                  <a:lnTo>
                    <a:pt x="57132" y="79063"/>
                  </a:lnTo>
                  <a:lnTo>
                    <a:pt x="44053" y="70246"/>
                  </a:lnTo>
                  <a:lnTo>
                    <a:pt x="35236" y="57167"/>
                  </a:lnTo>
                  <a:lnTo>
                    <a:pt x="32003" y="41148"/>
                  </a:lnTo>
                  <a:lnTo>
                    <a:pt x="35236" y="25128"/>
                  </a:lnTo>
                  <a:lnTo>
                    <a:pt x="44053" y="12049"/>
                  </a:lnTo>
                  <a:lnTo>
                    <a:pt x="57132" y="3232"/>
                  </a:lnTo>
                  <a:lnTo>
                    <a:pt x="73151" y="0"/>
                  </a:lnTo>
                </a:path>
                <a:path w="114300" h="82550">
                  <a:moveTo>
                    <a:pt x="0" y="30479"/>
                  </a:moveTo>
                  <a:lnTo>
                    <a:pt x="15240" y="3047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21335" y="0"/>
                  </a:moveTo>
                  <a:lnTo>
                    <a:pt x="0" y="41148"/>
                  </a:lnTo>
                  <a:lnTo>
                    <a:pt x="21335" y="23875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0" y="41148"/>
                  </a:moveTo>
                  <a:lnTo>
                    <a:pt x="21335" y="23875"/>
                  </a:lnTo>
                  <a:lnTo>
                    <a:pt x="2133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0363199" y="61417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347959" y="6126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347959" y="612647"/>
              <a:ext cx="70485" cy="20320"/>
            </a:xfrm>
            <a:custGeom>
              <a:avLst/>
              <a:gdLst/>
              <a:ahLst/>
              <a:cxnLst/>
              <a:rect l="l" t="t" r="r" b="b"/>
              <a:pathLst>
                <a:path w="70484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70484" h="20320">
                  <a:moveTo>
                    <a:pt x="70104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347959" y="62941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347959" y="579119"/>
              <a:ext cx="128270" cy="56515"/>
            </a:xfrm>
            <a:custGeom>
              <a:avLst/>
              <a:gdLst/>
              <a:ahLst/>
              <a:cxnLst/>
              <a:rect l="l" t="t" r="r" b="b"/>
              <a:pathLst>
                <a:path w="128270" h="56515">
                  <a:moveTo>
                    <a:pt x="0" y="56387"/>
                  </a:moveTo>
                  <a:lnTo>
                    <a:pt x="4571" y="56387"/>
                  </a:lnTo>
                  <a:lnTo>
                    <a:pt x="4571" y="50291"/>
                  </a:lnTo>
                  <a:lnTo>
                    <a:pt x="0" y="50291"/>
                  </a:lnTo>
                  <a:lnTo>
                    <a:pt x="0" y="56387"/>
                  </a:lnTo>
                  <a:close/>
                </a:path>
                <a:path w="128270" h="56515">
                  <a:moveTo>
                    <a:pt x="128016" y="0"/>
                  </a:moveTo>
                  <a:lnTo>
                    <a:pt x="22860" y="0"/>
                  </a:lnTo>
                </a:path>
                <a:path w="128270" h="56515">
                  <a:moveTo>
                    <a:pt x="108204" y="18287"/>
                  </a:moveTo>
                  <a:lnTo>
                    <a:pt x="15240" y="182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347959" y="59435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347959" y="594359"/>
              <a:ext cx="60960" cy="55244"/>
            </a:xfrm>
            <a:custGeom>
              <a:avLst/>
              <a:gdLst/>
              <a:ahLst/>
              <a:cxnLst/>
              <a:rect l="l" t="t" r="r" b="b"/>
              <a:pathLst>
                <a:path w="60959" h="55245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  <a:path w="60959" h="55245">
                  <a:moveTo>
                    <a:pt x="60960" y="54864"/>
                  </a:moveTo>
                  <a:lnTo>
                    <a:pt x="15240" y="5486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347959" y="6476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47959" y="647699"/>
              <a:ext cx="60960" cy="20320"/>
            </a:xfrm>
            <a:custGeom>
              <a:avLst/>
              <a:gdLst/>
              <a:ahLst/>
              <a:cxnLst/>
              <a:rect l="l" t="t" r="r" b="b"/>
              <a:pathLst>
                <a:path w="60959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60959" h="20320">
                  <a:moveTo>
                    <a:pt x="60960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284860" y="0"/>
                  </a:moveTo>
                  <a:lnTo>
                    <a:pt x="0" y="0"/>
                  </a:lnTo>
                  <a:lnTo>
                    <a:pt x="0" y="15366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4987" y="15366"/>
                  </a:lnTo>
                  <a:lnTo>
                    <a:pt x="28486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0" y="0"/>
                  </a:moveTo>
                  <a:lnTo>
                    <a:pt x="0" y="15366"/>
                  </a:lnTo>
                  <a:lnTo>
                    <a:pt x="1016" y="16128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16764" y="22860"/>
                  </a:lnTo>
                  <a:lnTo>
                    <a:pt x="270128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3209" y="16890"/>
                  </a:lnTo>
                  <a:lnTo>
                    <a:pt x="284987" y="15366"/>
                  </a:lnTo>
                  <a:lnTo>
                    <a:pt x="284860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33">
            <a:extLst>
              <a:ext uri="{FF2B5EF4-FFF2-40B4-BE49-F238E27FC236}">
                <a16:creationId xmlns:a16="http://schemas.microsoft.com/office/drawing/2014/main" id="{DD4AA428-FFA5-0982-FA67-F3990AF2A9D9}"/>
              </a:ext>
            </a:extLst>
          </p:cNvPr>
          <p:cNvSpPr txBox="1"/>
          <p:nvPr/>
        </p:nvSpPr>
        <p:spPr>
          <a:xfrm>
            <a:off x="1708532" y="3739604"/>
            <a:ext cx="2242069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spcBef>
                <a:spcPts val="95"/>
              </a:spcBef>
            </a:pP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 no se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puede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capturar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, no se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puede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consumir</a:t>
            </a:r>
            <a:endParaRPr sz="2400" dirty="0">
              <a:solidFill>
                <a:srgbClr val="289EFF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0" name="object 33">
            <a:extLst>
              <a:ext uri="{FF2B5EF4-FFF2-40B4-BE49-F238E27FC236}">
                <a16:creationId xmlns:a16="http://schemas.microsoft.com/office/drawing/2014/main" id="{EAAD546F-BF66-1222-C507-B31792FBA127}"/>
              </a:ext>
            </a:extLst>
          </p:cNvPr>
          <p:cNvSpPr txBox="1"/>
          <p:nvPr/>
        </p:nvSpPr>
        <p:spPr>
          <a:xfrm>
            <a:off x="5083615" y="3764346"/>
            <a:ext cx="2449964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spcBef>
                <a:spcPts val="95"/>
              </a:spcBef>
            </a:pP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Integrar datos en el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corazón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de los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productos</a:t>
            </a:r>
            <a:endParaRPr sz="2400" dirty="0">
              <a:solidFill>
                <a:srgbClr val="289EFF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sp>
        <p:nvSpPr>
          <p:cNvPr id="81" name="object 33">
            <a:extLst>
              <a:ext uri="{FF2B5EF4-FFF2-40B4-BE49-F238E27FC236}">
                <a16:creationId xmlns:a16="http://schemas.microsoft.com/office/drawing/2014/main" id="{016F26CF-248C-0F01-3A2C-BD76570EC812}"/>
              </a:ext>
            </a:extLst>
          </p:cNvPr>
          <p:cNvSpPr txBox="1"/>
          <p:nvPr/>
        </p:nvSpPr>
        <p:spPr>
          <a:xfrm>
            <a:off x="8714182" y="3735443"/>
            <a:ext cx="224206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40" algn="ctr">
              <a:spcBef>
                <a:spcPts val="95"/>
              </a:spcBef>
            </a:pP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Usar la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herramienta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correcta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para el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trabajo</a:t>
            </a:r>
            <a:r>
              <a:rPr lang="en-US" sz="2400" dirty="0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correcto</a:t>
            </a:r>
            <a:endParaRPr sz="2400" dirty="0">
              <a:solidFill>
                <a:srgbClr val="289EFF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-3"/>
            <a:ext cx="12192000" cy="6858000"/>
            <a:chOff x="0" y="-3"/>
            <a:chExt cx="12192000" cy="6858000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3"/>
              <a:ext cx="12187427" cy="6858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239511"/>
              <a:ext cx="12192000" cy="11703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746235" y="5495544"/>
              <a:ext cx="3446145" cy="748665"/>
            </a:xfrm>
            <a:custGeom>
              <a:avLst/>
              <a:gdLst/>
              <a:ahLst/>
              <a:cxnLst/>
              <a:rect l="l" t="t" r="r" b="b"/>
              <a:pathLst>
                <a:path w="3446145" h="748664">
                  <a:moveTo>
                    <a:pt x="0" y="748283"/>
                  </a:moveTo>
                  <a:lnTo>
                    <a:pt x="3445764" y="748283"/>
                  </a:lnTo>
                  <a:lnTo>
                    <a:pt x="3445764" y="0"/>
                  </a:lnTo>
                  <a:lnTo>
                    <a:pt x="0" y="0"/>
                  </a:lnTo>
                  <a:lnTo>
                    <a:pt x="0" y="748283"/>
                  </a:lnTo>
                  <a:close/>
                </a:path>
              </a:pathLst>
            </a:custGeom>
            <a:solidFill>
              <a:srgbClr val="23515D">
                <a:alpha val="3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8746236" cy="6858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35423" y="3121786"/>
              <a:ext cx="6295390" cy="158750"/>
            </a:xfrm>
            <a:custGeom>
              <a:avLst/>
              <a:gdLst/>
              <a:ahLst/>
              <a:cxnLst/>
              <a:rect l="l" t="t" r="r" b="b"/>
              <a:pathLst>
                <a:path w="6295390" h="158750">
                  <a:moveTo>
                    <a:pt x="6261963" y="79375"/>
                  </a:moveTo>
                  <a:lnTo>
                    <a:pt x="6216650" y="136016"/>
                  </a:lnTo>
                  <a:lnTo>
                    <a:pt x="6212078" y="141604"/>
                  </a:lnTo>
                  <a:lnTo>
                    <a:pt x="6212967" y="149733"/>
                  </a:lnTo>
                  <a:lnTo>
                    <a:pt x="6218555" y="154304"/>
                  </a:lnTo>
                  <a:lnTo>
                    <a:pt x="6224143" y="158750"/>
                  </a:lnTo>
                  <a:lnTo>
                    <a:pt x="6232398" y="157861"/>
                  </a:lnTo>
                  <a:lnTo>
                    <a:pt x="6288636" y="87502"/>
                  </a:lnTo>
                  <a:lnTo>
                    <a:pt x="6268466" y="87502"/>
                  </a:lnTo>
                  <a:lnTo>
                    <a:pt x="6261963" y="79375"/>
                  </a:lnTo>
                  <a:close/>
                </a:path>
                <a:path w="6295390" h="158750">
                  <a:moveTo>
                    <a:pt x="6251600" y="66421"/>
                  </a:moveTo>
                  <a:lnTo>
                    <a:pt x="5841" y="66421"/>
                  </a:lnTo>
                  <a:lnTo>
                    <a:pt x="0" y="72262"/>
                  </a:lnTo>
                  <a:lnTo>
                    <a:pt x="0" y="86487"/>
                  </a:lnTo>
                  <a:lnTo>
                    <a:pt x="5841" y="92328"/>
                  </a:lnTo>
                  <a:lnTo>
                    <a:pt x="6251600" y="92328"/>
                  </a:lnTo>
                  <a:lnTo>
                    <a:pt x="6261963" y="79375"/>
                  </a:lnTo>
                  <a:lnTo>
                    <a:pt x="6251600" y="66421"/>
                  </a:lnTo>
                  <a:close/>
                </a:path>
                <a:path w="6295390" h="158750">
                  <a:moveTo>
                    <a:pt x="6291833" y="83504"/>
                  </a:moveTo>
                  <a:lnTo>
                    <a:pt x="6284777" y="92328"/>
                  </a:lnTo>
                  <a:lnTo>
                    <a:pt x="6285992" y="92328"/>
                  </a:lnTo>
                  <a:lnTo>
                    <a:pt x="6291833" y="86487"/>
                  </a:lnTo>
                  <a:lnTo>
                    <a:pt x="6291833" y="83504"/>
                  </a:lnTo>
                  <a:close/>
                </a:path>
                <a:path w="6295390" h="158750">
                  <a:moveTo>
                    <a:pt x="6268466" y="71247"/>
                  </a:moveTo>
                  <a:lnTo>
                    <a:pt x="6261963" y="79375"/>
                  </a:lnTo>
                  <a:lnTo>
                    <a:pt x="6268466" y="87502"/>
                  </a:lnTo>
                  <a:lnTo>
                    <a:pt x="6268466" y="71247"/>
                  </a:lnTo>
                  <a:close/>
                </a:path>
                <a:path w="6295390" h="158750">
                  <a:moveTo>
                    <a:pt x="6288636" y="71247"/>
                  </a:moveTo>
                  <a:lnTo>
                    <a:pt x="6268466" y="71247"/>
                  </a:lnTo>
                  <a:lnTo>
                    <a:pt x="6268466" y="87502"/>
                  </a:lnTo>
                  <a:lnTo>
                    <a:pt x="6288636" y="87502"/>
                  </a:lnTo>
                  <a:lnTo>
                    <a:pt x="6291833" y="83504"/>
                  </a:lnTo>
                  <a:lnTo>
                    <a:pt x="6291833" y="75245"/>
                  </a:lnTo>
                  <a:lnTo>
                    <a:pt x="6288636" y="71247"/>
                  </a:lnTo>
                  <a:close/>
                </a:path>
                <a:path w="6295390" h="158750">
                  <a:moveTo>
                    <a:pt x="6291833" y="75245"/>
                  </a:moveTo>
                  <a:lnTo>
                    <a:pt x="6291833" y="83504"/>
                  </a:lnTo>
                  <a:lnTo>
                    <a:pt x="6295135" y="79375"/>
                  </a:lnTo>
                  <a:lnTo>
                    <a:pt x="6291833" y="75245"/>
                  </a:lnTo>
                  <a:close/>
                </a:path>
                <a:path w="6295390" h="158750">
                  <a:moveTo>
                    <a:pt x="6224143" y="0"/>
                  </a:moveTo>
                  <a:lnTo>
                    <a:pt x="6218555" y="4445"/>
                  </a:lnTo>
                  <a:lnTo>
                    <a:pt x="6212967" y="9016"/>
                  </a:lnTo>
                  <a:lnTo>
                    <a:pt x="6212078" y="17145"/>
                  </a:lnTo>
                  <a:lnTo>
                    <a:pt x="6216650" y="22733"/>
                  </a:lnTo>
                  <a:lnTo>
                    <a:pt x="6261963" y="79375"/>
                  </a:lnTo>
                  <a:lnTo>
                    <a:pt x="6268466" y="71247"/>
                  </a:lnTo>
                  <a:lnTo>
                    <a:pt x="6288636" y="71247"/>
                  </a:lnTo>
                  <a:lnTo>
                    <a:pt x="6232398" y="888"/>
                  </a:lnTo>
                  <a:lnTo>
                    <a:pt x="6224143" y="0"/>
                  </a:lnTo>
                  <a:close/>
                </a:path>
                <a:path w="6295390" h="158750">
                  <a:moveTo>
                    <a:pt x="6285992" y="66421"/>
                  </a:moveTo>
                  <a:lnTo>
                    <a:pt x="6284777" y="66421"/>
                  </a:lnTo>
                  <a:lnTo>
                    <a:pt x="6291833" y="75245"/>
                  </a:lnTo>
                  <a:lnTo>
                    <a:pt x="6291833" y="72262"/>
                  </a:lnTo>
                  <a:lnTo>
                    <a:pt x="6285992" y="66421"/>
                  </a:lnTo>
                  <a:close/>
                </a:path>
              </a:pathLst>
            </a:custGeom>
            <a:solidFill>
              <a:srgbClr val="9FF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1080242" y="3109086"/>
            <a:ext cx="4070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38815" y="3417570"/>
            <a:ext cx="97218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000" b="1" spc="70" dirty="0">
                <a:solidFill>
                  <a:srgbClr val="FFFFFF"/>
                </a:solidFill>
                <a:latin typeface="Trebuchet MS"/>
                <a:cs typeface="Trebuchet MS"/>
              </a:rPr>
              <a:t>DISPOSITIVOS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78133" y="2800604"/>
            <a:ext cx="6102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1000" b="1" dirty="0">
                <a:solidFill>
                  <a:srgbClr val="FFFFFF"/>
                </a:solidFill>
                <a:latin typeface="Trebuchet MS"/>
                <a:cs typeface="Trebuchet MS"/>
              </a:rPr>
              <a:t>GENTE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93798" y="2815462"/>
            <a:ext cx="8433435" cy="768350"/>
          </a:xfrm>
          <a:custGeom>
            <a:avLst/>
            <a:gdLst/>
            <a:ahLst/>
            <a:cxnLst/>
            <a:rect l="l" t="t" r="r" b="b"/>
            <a:pathLst>
              <a:path w="8433435" h="768350">
                <a:moveTo>
                  <a:pt x="2737231" y="385699"/>
                </a:moveTo>
                <a:lnTo>
                  <a:pt x="2726867" y="372745"/>
                </a:lnTo>
                <a:lnTo>
                  <a:pt x="2674493" y="307213"/>
                </a:lnTo>
                <a:lnTo>
                  <a:pt x="2666365" y="306324"/>
                </a:lnTo>
                <a:lnTo>
                  <a:pt x="2660777" y="310769"/>
                </a:lnTo>
                <a:lnTo>
                  <a:pt x="2655189" y="315341"/>
                </a:lnTo>
                <a:lnTo>
                  <a:pt x="2654300" y="323469"/>
                </a:lnTo>
                <a:lnTo>
                  <a:pt x="2693695" y="372745"/>
                </a:lnTo>
                <a:lnTo>
                  <a:pt x="0" y="372745"/>
                </a:lnTo>
                <a:lnTo>
                  <a:pt x="0" y="398653"/>
                </a:lnTo>
                <a:lnTo>
                  <a:pt x="2693695" y="398653"/>
                </a:lnTo>
                <a:lnTo>
                  <a:pt x="2654300" y="447929"/>
                </a:lnTo>
                <a:lnTo>
                  <a:pt x="2655189" y="456057"/>
                </a:lnTo>
                <a:lnTo>
                  <a:pt x="2660777" y="460629"/>
                </a:lnTo>
                <a:lnTo>
                  <a:pt x="2666365" y="465074"/>
                </a:lnTo>
                <a:lnTo>
                  <a:pt x="2674493" y="464185"/>
                </a:lnTo>
                <a:lnTo>
                  <a:pt x="2726867" y="398653"/>
                </a:lnTo>
                <a:lnTo>
                  <a:pt x="2737231" y="385699"/>
                </a:lnTo>
                <a:close/>
              </a:path>
              <a:path w="8433435" h="768350">
                <a:moveTo>
                  <a:pt x="8432927" y="688975"/>
                </a:moveTo>
                <a:lnTo>
                  <a:pt x="8429371" y="684530"/>
                </a:lnTo>
                <a:lnTo>
                  <a:pt x="8429371" y="681863"/>
                </a:lnTo>
                <a:lnTo>
                  <a:pt x="8423529" y="676021"/>
                </a:lnTo>
                <a:lnTo>
                  <a:pt x="8422564" y="676021"/>
                </a:lnTo>
                <a:lnTo>
                  <a:pt x="8370189" y="610489"/>
                </a:lnTo>
                <a:lnTo>
                  <a:pt x="8362061" y="609600"/>
                </a:lnTo>
                <a:lnTo>
                  <a:pt x="8356473" y="614045"/>
                </a:lnTo>
                <a:lnTo>
                  <a:pt x="8350885" y="618617"/>
                </a:lnTo>
                <a:lnTo>
                  <a:pt x="8349996" y="626745"/>
                </a:lnTo>
                <a:lnTo>
                  <a:pt x="8389391" y="676021"/>
                </a:lnTo>
                <a:lnTo>
                  <a:pt x="7946644" y="676021"/>
                </a:lnTo>
                <a:lnTo>
                  <a:pt x="7940802" y="681863"/>
                </a:lnTo>
                <a:lnTo>
                  <a:pt x="7940802" y="696087"/>
                </a:lnTo>
                <a:lnTo>
                  <a:pt x="7946644" y="701929"/>
                </a:lnTo>
                <a:lnTo>
                  <a:pt x="8389391" y="701929"/>
                </a:lnTo>
                <a:lnTo>
                  <a:pt x="8349996" y="751205"/>
                </a:lnTo>
                <a:lnTo>
                  <a:pt x="8350885" y="759345"/>
                </a:lnTo>
                <a:lnTo>
                  <a:pt x="8356473" y="763905"/>
                </a:lnTo>
                <a:lnTo>
                  <a:pt x="8362061" y="768350"/>
                </a:lnTo>
                <a:lnTo>
                  <a:pt x="8370189" y="767461"/>
                </a:lnTo>
                <a:lnTo>
                  <a:pt x="8422564" y="701929"/>
                </a:lnTo>
                <a:lnTo>
                  <a:pt x="8423529" y="701929"/>
                </a:lnTo>
                <a:lnTo>
                  <a:pt x="8429371" y="696087"/>
                </a:lnTo>
                <a:lnTo>
                  <a:pt x="8429371" y="693432"/>
                </a:lnTo>
                <a:lnTo>
                  <a:pt x="8432927" y="688975"/>
                </a:lnTo>
                <a:close/>
              </a:path>
              <a:path w="8433435" h="768350">
                <a:moveTo>
                  <a:pt x="8432927" y="79375"/>
                </a:moveTo>
                <a:lnTo>
                  <a:pt x="8429371" y="74930"/>
                </a:lnTo>
                <a:lnTo>
                  <a:pt x="8429371" y="72263"/>
                </a:lnTo>
                <a:lnTo>
                  <a:pt x="8423529" y="66421"/>
                </a:lnTo>
                <a:lnTo>
                  <a:pt x="8422564" y="66421"/>
                </a:lnTo>
                <a:lnTo>
                  <a:pt x="8370189" y="889"/>
                </a:lnTo>
                <a:lnTo>
                  <a:pt x="8362061" y="0"/>
                </a:lnTo>
                <a:lnTo>
                  <a:pt x="8356473" y="4445"/>
                </a:lnTo>
                <a:lnTo>
                  <a:pt x="8350885" y="9017"/>
                </a:lnTo>
                <a:lnTo>
                  <a:pt x="8349996" y="17145"/>
                </a:lnTo>
                <a:lnTo>
                  <a:pt x="8389391" y="66421"/>
                </a:lnTo>
                <a:lnTo>
                  <a:pt x="7946644" y="66421"/>
                </a:lnTo>
                <a:lnTo>
                  <a:pt x="7940802" y="72263"/>
                </a:lnTo>
                <a:lnTo>
                  <a:pt x="7940802" y="86487"/>
                </a:lnTo>
                <a:lnTo>
                  <a:pt x="7946644" y="92329"/>
                </a:lnTo>
                <a:lnTo>
                  <a:pt x="8389391" y="92329"/>
                </a:lnTo>
                <a:lnTo>
                  <a:pt x="8349996" y="141605"/>
                </a:lnTo>
                <a:lnTo>
                  <a:pt x="8350885" y="149733"/>
                </a:lnTo>
                <a:lnTo>
                  <a:pt x="8356473" y="154305"/>
                </a:lnTo>
                <a:lnTo>
                  <a:pt x="8362061" y="158750"/>
                </a:lnTo>
                <a:lnTo>
                  <a:pt x="8370189" y="157861"/>
                </a:lnTo>
                <a:lnTo>
                  <a:pt x="8422564" y="92329"/>
                </a:lnTo>
                <a:lnTo>
                  <a:pt x="8423529" y="92329"/>
                </a:lnTo>
                <a:lnTo>
                  <a:pt x="8429371" y="86487"/>
                </a:lnTo>
                <a:lnTo>
                  <a:pt x="8429371" y="83832"/>
                </a:lnTo>
                <a:lnTo>
                  <a:pt x="8432927" y="79375"/>
                </a:lnTo>
                <a:close/>
              </a:path>
            </a:pathLst>
          </a:custGeom>
          <a:solidFill>
            <a:srgbClr val="9FFB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06525" y="3864990"/>
            <a:ext cx="822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sz="10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12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1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20" dirty="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sz="1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9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000" b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1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775" y="4193285"/>
            <a:ext cx="156273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95"/>
              </a:spcBef>
            </a:pPr>
            <a:r>
              <a:rPr lang="es-ES" sz="1000" b="1" spc="-30" dirty="0">
                <a:solidFill>
                  <a:srgbClr val="FFFFFF"/>
                </a:solidFill>
                <a:latin typeface="Trebuchet MS"/>
                <a:cs typeface="Trebuchet MS"/>
              </a:rPr>
              <a:t>DATOS DE TERCEROS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2192" y="3536696"/>
            <a:ext cx="1160476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000" b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90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0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-3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000" b="1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00" b="1" spc="12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1000" b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1000" b="1" spc="70" dirty="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lang="es-ES" sz="1000" b="1" spc="-110" dirty="0">
                <a:solidFill>
                  <a:srgbClr val="FFFFFF"/>
                </a:solidFill>
                <a:latin typeface="Trebuchet MS"/>
                <a:cs typeface="Trebuchet MS"/>
              </a:rPr>
              <a:t>ISPOSITIVOS</a:t>
            </a:r>
            <a:endParaRPr sz="100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8544" y="2945673"/>
            <a:ext cx="12350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1600" b="1" dirty="0">
                <a:solidFill>
                  <a:srgbClr val="FFFFFF"/>
                </a:solidFill>
                <a:latin typeface="Trebuchet MS"/>
                <a:cs typeface="Trebuchet MS"/>
              </a:rPr>
              <a:t>Fuentes de datos</a:t>
            </a:r>
            <a:endParaRPr sz="1600" dirty="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000948" y="1442974"/>
            <a:ext cx="8234680" cy="3798570"/>
            <a:chOff x="2000948" y="1442974"/>
            <a:chExt cx="8234680" cy="3798570"/>
          </a:xfrm>
        </p:grpSpPr>
        <p:sp>
          <p:nvSpPr>
            <p:cNvPr id="22" name="object 22"/>
            <p:cNvSpPr/>
            <p:nvPr/>
          </p:nvSpPr>
          <p:spPr>
            <a:xfrm>
              <a:off x="2013965" y="3202686"/>
              <a:ext cx="1186180" cy="1051560"/>
            </a:xfrm>
            <a:custGeom>
              <a:avLst/>
              <a:gdLst/>
              <a:ahLst/>
              <a:cxnLst/>
              <a:rect l="l" t="t" r="r" b="b"/>
              <a:pathLst>
                <a:path w="1186180" h="1051560">
                  <a:moveTo>
                    <a:pt x="458723" y="307848"/>
                  </a:moveTo>
                  <a:lnTo>
                    <a:pt x="488070" y="270920"/>
                  </a:lnTo>
                  <a:lnTo>
                    <a:pt x="519698" y="229909"/>
                  </a:lnTo>
                  <a:lnTo>
                    <a:pt x="552919" y="187419"/>
                  </a:lnTo>
                  <a:lnTo>
                    <a:pt x="587045" y="146053"/>
                  </a:lnTo>
                  <a:lnTo>
                    <a:pt x="621385" y="108415"/>
                  </a:lnTo>
                  <a:lnTo>
                    <a:pt x="655253" y="77108"/>
                  </a:lnTo>
                  <a:lnTo>
                    <a:pt x="687958" y="54737"/>
                  </a:lnTo>
                  <a:lnTo>
                    <a:pt x="737406" y="29135"/>
                  </a:lnTo>
                  <a:lnTo>
                    <a:pt x="781228" y="18157"/>
                  </a:lnTo>
                  <a:lnTo>
                    <a:pt x="857160" y="10518"/>
                  </a:lnTo>
                  <a:lnTo>
                    <a:pt x="913443" y="7540"/>
                  </a:lnTo>
                  <a:lnTo>
                    <a:pt x="985282" y="4904"/>
                  </a:lnTo>
                  <a:lnTo>
                    <a:pt x="1075188" y="2445"/>
                  </a:lnTo>
                  <a:lnTo>
                    <a:pt x="1185671" y="0"/>
                  </a:lnTo>
                </a:path>
                <a:path w="1186180" h="1051560">
                  <a:moveTo>
                    <a:pt x="512063" y="256031"/>
                  </a:moveTo>
                  <a:lnTo>
                    <a:pt x="474805" y="294772"/>
                  </a:lnTo>
                  <a:lnTo>
                    <a:pt x="433736" y="337264"/>
                  </a:lnTo>
                  <a:lnTo>
                    <a:pt x="391477" y="375493"/>
                  </a:lnTo>
                  <a:lnTo>
                    <a:pt x="350646" y="401447"/>
                  </a:lnTo>
                  <a:lnTo>
                    <a:pt x="311306" y="421207"/>
                  </a:lnTo>
                  <a:lnTo>
                    <a:pt x="267573" y="429037"/>
                  </a:lnTo>
                  <a:lnTo>
                    <a:pt x="177714" y="430914"/>
                  </a:lnTo>
                  <a:lnTo>
                    <a:pt x="102447" y="431488"/>
                  </a:lnTo>
                  <a:lnTo>
                    <a:pt x="0" y="432815"/>
                  </a:lnTo>
                </a:path>
                <a:path w="1186180" h="1051560">
                  <a:moveTo>
                    <a:pt x="611123" y="114300"/>
                  </a:moveTo>
                  <a:lnTo>
                    <a:pt x="570574" y="171527"/>
                  </a:lnTo>
                  <a:lnTo>
                    <a:pt x="533165" y="228162"/>
                  </a:lnTo>
                  <a:lnTo>
                    <a:pt x="498708" y="283736"/>
                  </a:lnTo>
                  <a:lnTo>
                    <a:pt x="467016" y="337781"/>
                  </a:lnTo>
                  <a:lnTo>
                    <a:pt x="437901" y="389829"/>
                  </a:lnTo>
                  <a:lnTo>
                    <a:pt x="411175" y="439411"/>
                  </a:lnTo>
                  <a:lnTo>
                    <a:pt x="386651" y="486060"/>
                  </a:lnTo>
                  <a:lnTo>
                    <a:pt x="364141" y="529307"/>
                  </a:lnTo>
                  <a:lnTo>
                    <a:pt x="343457" y="568684"/>
                  </a:lnTo>
                  <a:lnTo>
                    <a:pt x="324411" y="603723"/>
                  </a:lnTo>
                  <a:lnTo>
                    <a:pt x="290484" y="658914"/>
                  </a:lnTo>
                  <a:lnTo>
                    <a:pt x="260857" y="691133"/>
                  </a:lnTo>
                  <a:lnTo>
                    <a:pt x="223305" y="711301"/>
                  </a:lnTo>
                  <a:lnTo>
                    <a:pt x="181540" y="718610"/>
                  </a:lnTo>
                  <a:lnTo>
                    <a:pt x="143221" y="719858"/>
                  </a:lnTo>
                  <a:lnTo>
                    <a:pt x="84822" y="720792"/>
                  </a:lnTo>
                  <a:lnTo>
                    <a:pt x="0" y="722376"/>
                  </a:lnTo>
                </a:path>
                <a:path w="1186180" h="1051560">
                  <a:moveTo>
                    <a:pt x="566927" y="172212"/>
                  </a:moveTo>
                  <a:lnTo>
                    <a:pt x="534451" y="226414"/>
                  </a:lnTo>
                  <a:lnTo>
                    <a:pt x="506625" y="281690"/>
                  </a:lnTo>
                  <a:lnTo>
                    <a:pt x="483000" y="337662"/>
                  </a:lnTo>
                  <a:lnTo>
                    <a:pt x="463127" y="393954"/>
                  </a:lnTo>
                  <a:lnTo>
                    <a:pt x="446558" y="450188"/>
                  </a:lnTo>
                  <a:lnTo>
                    <a:pt x="432842" y="505987"/>
                  </a:lnTo>
                  <a:lnTo>
                    <a:pt x="421531" y="560974"/>
                  </a:lnTo>
                  <a:lnTo>
                    <a:pt x="412176" y="614774"/>
                  </a:lnTo>
                  <a:lnTo>
                    <a:pt x="404327" y="667007"/>
                  </a:lnTo>
                  <a:lnTo>
                    <a:pt x="397536" y="717299"/>
                  </a:lnTo>
                  <a:lnTo>
                    <a:pt x="391352" y="765271"/>
                  </a:lnTo>
                  <a:lnTo>
                    <a:pt x="385328" y="810546"/>
                  </a:lnTo>
                  <a:lnTo>
                    <a:pt x="379013" y="852749"/>
                  </a:lnTo>
                  <a:lnTo>
                    <a:pt x="371960" y="891501"/>
                  </a:lnTo>
                  <a:lnTo>
                    <a:pt x="353837" y="957148"/>
                  </a:lnTo>
                  <a:lnTo>
                    <a:pt x="327367" y="1004470"/>
                  </a:lnTo>
                  <a:lnTo>
                    <a:pt x="288369" y="1032492"/>
                  </a:lnTo>
                  <a:lnTo>
                    <a:pt x="250110" y="1045264"/>
                  </a:lnTo>
                  <a:lnTo>
                    <a:pt x="172334" y="1049042"/>
                  </a:lnTo>
                  <a:lnTo>
                    <a:pt x="101427" y="1049976"/>
                  </a:lnTo>
                  <a:lnTo>
                    <a:pt x="0" y="1051559"/>
                  </a:lnTo>
                </a:path>
              </a:pathLst>
            </a:custGeom>
            <a:ln w="25908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66004" y="3121786"/>
              <a:ext cx="3509645" cy="158750"/>
            </a:xfrm>
            <a:custGeom>
              <a:avLst/>
              <a:gdLst/>
              <a:ahLst/>
              <a:cxnLst/>
              <a:rect l="l" t="t" r="r" b="b"/>
              <a:pathLst>
                <a:path w="3509645" h="158750">
                  <a:moveTo>
                    <a:pt x="1525143" y="79375"/>
                  </a:moveTo>
                  <a:lnTo>
                    <a:pt x="1521460" y="74777"/>
                  </a:lnTo>
                  <a:lnTo>
                    <a:pt x="1521460" y="72263"/>
                  </a:lnTo>
                  <a:lnTo>
                    <a:pt x="1515618" y="66421"/>
                  </a:lnTo>
                  <a:lnTo>
                    <a:pt x="1514779" y="66421"/>
                  </a:lnTo>
                  <a:lnTo>
                    <a:pt x="1466850" y="6477"/>
                  </a:lnTo>
                  <a:lnTo>
                    <a:pt x="1462278" y="889"/>
                  </a:lnTo>
                  <a:lnTo>
                    <a:pt x="1454150" y="0"/>
                  </a:lnTo>
                  <a:lnTo>
                    <a:pt x="1448562" y="4445"/>
                  </a:lnTo>
                  <a:lnTo>
                    <a:pt x="1442974" y="9017"/>
                  </a:lnTo>
                  <a:lnTo>
                    <a:pt x="1442085" y="17145"/>
                  </a:lnTo>
                  <a:lnTo>
                    <a:pt x="1481480" y="66421"/>
                  </a:lnTo>
                  <a:lnTo>
                    <a:pt x="5842" y="66421"/>
                  </a:lnTo>
                  <a:lnTo>
                    <a:pt x="0" y="72263"/>
                  </a:lnTo>
                  <a:lnTo>
                    <a:pt x="0" y="86487"/>
                  </a:lnTo>
                  <a:lnTo>
                    <a:pt x="5842" y="92329"/>
                  </a:lnTo>
                  <a:lnTo>
                    <a:pt x="1481480" y="92329"/>
                  </a:lnTo>
                  <a:lnTo>
                    <a:pt x="1442085" y="141605"/>
                  </a:lnTo>
                  <a:lnTo>
                    <a:pt x="1442974" y="149733"/>
                  </a:lnTo>
                  <a:lnTo>
                    <a:pt x="1448562" y="154305"/>
                  </a:lnTo>
                  <a:lnTo>
                    <a:pt x="1454150" y="158750"/>
                  </a:lnTo>
                  <a:lnTo>
                    <a:pt x="1462278" y="157861"/>
                  </a:lnTo>
                  <a:lnTo>
                    <a:pt x="1466850" y="152273"/>
                  </a:lnTo>
                  <a:lnTo>
                    <a:pt x="1514779" y="92329"/>
                  </a:lnTo>
                  <a:lnTo>
                    <a:pt x="1515618" y="92329"/>
                  </a:lnTo>
                  <a:lnTo>
                    <a:pt x="1521460" y="86487"/>
                  </a:lnTo>
                  <a:lnTo>
                    <a:pt x="1521460" y="83985"/>
                  </a:lnTo>
                  <a:lnTo>
                    <a:pt x="1525143" y="79375"/>
                  </a:lnTo>
                  <a:close/>
                </a:path>
                <a:path w="3509645" h="158750">
                  <a:moveTo>
                    <a:pt x="3509518" y="79375"/>
                  </a:moveTo>
                  <a:lnTo>
                    <a:pt x="3505962" y="74930"/>
                  </a:lnTo>
                  <a:lnTo>
                    <a:pt x="3505962" y="72263"/>
                  </a:lnTo>
                  <a:lnTo>
                    <a:pt x="3500120" y="66421"/>
                  </a:lnTo>
                  <a:lnTo>
                    <a:pt x="3499154" y="66421"/>
                  </a:lnTo>
                  <a:lnTo>
                    <a:pt x="3446780" y="889"/>
                  </a:lnTo>
                  <a:lnTo>
                    <a:pt x="3438652" y="0"/>
                  </a:lnTo>
                  <a:lnTo>
                    <a:pt x="3433064" y="4445"/>
                  </a:lnTo>
                  <a:lnTo>
                    <a:pt x="3427476" y="9017"/>
                  </a:lnTo>
                  <a:lnTo>
                    <a:pt x="3426587" y="17145"/>
                  </a:lnTo>
                  <a:lnTo>
                    <a:pt x="3465982" y="66421"/>
                  </a:lnTo>
                  <a:lnTo>
                    <a:pt x="2515870" y="66421"/>
                  </a:lnTo>
                  <a:lnTo>
                    <a:pt x="2510028" y="72263"/>
                  </a:lnTo>
                  <a:lnTo>
                    <a:pt x="2510028" y="86487"/>
                  </a:lnTo>
                  <a:lnTo>
                    <a:pt x="2515870" y="92329"/>
                  </a:lnTo>
                  <a:lnTo>
                    <a:pt x="3465982" y="92329"/>
                  </a:lnTo>
                  <a:lnTo>
                    <a:pt x="3426587" y="141605"/>
                  </a:lnTo>
                  <a:lnTo>
                    <a:pt x="3427476" y="149733"/>
                  </a:lnTo>
                  <a:lnTo>
                    <a:pt x="3433064" y="154305"/>
                  </a:lnTo>
                  <a:lnTo>
                    <a:pt x="3438652" y="158750"/>
                  </a:lnTo>
                  <a:lnTo>
                    <a:pt x="3446780" y="157861"/>
                  </a:lnTo>
                  <a:lnTo>
                    <a:pt x="3499154" y="92329"/>
                  </a:lnTo>
                  <a:lnTo>
                    <a:pt x="3500120" y="92329"/>
                  </a:lnTo>
                  <a:lnTo>
                    <a:pt x="3505962" y="86487"/>
                  </a:lnTo>
                  <a:lnTo>
                    <a:pt x="3505962" y="83832"/>
                  </a:lnTo>
                  <a:lnTo>
                    <a:pt x="3509518" y="79375"/>
                  </a:lnTo>
                  <a:close/>
                </a:path>
              </a:pathLst>
            </a:custGeom>
            <a:solidFill>
              <a:srgbClr val="9FF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92617" y="1453134"/>
              <a:ext cx="2232660" cy="3778250"/>
            </a:xfrm>
            <a:custGeom>
              <a:avLst/>
              <a:gdLst/>
              <a:ahLst/>
              <a:cxnLst/>
              <a:rect l="l" t="t" r="r" b="b"/>
              <a:pathLst>
                <a:path w="2232659" h="3778250">
                  <a:moveTo>
                    <a:pt x="0" y="3777996"/>
                  </a:moveTo>
                  <a:lnTo>
                    <a:pt x="2232660" y="3777996"/>
                  </a:lnTo>
                  <a:lnTo>
                    <a:pt x="2232660" y="0"/>
                  </a:lnTo>
                  <a:lnTo>
                    <a:pt x="0" y="0"/>
                  </a:lnTo>
                  <a:lnTo>
                    <a:pt x="0" y="37779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21719" y="2129289"/>
              <a:ext cx="333375" cy="338455"/>
            </a:xfrm>
            <a:custGeom>
              <a:avLst/>
              <a:gdLst/>
              <a:ahLst/>
              <a:cxnLst/>
              <a:rect l="l" t="t" r="r" b="b"/>
              <a:pathLst>
                <a:path w="333375" h="338455">
                  <a:moveTo>
                    <a:pt x="140677" y="239011"/>
                  </a:moveTo>
                  <a:lnTo>
                    <a:pt x="123900" y="239011"/>
                  </a:lnTo>
                  <a:lnTo>
                    <a:pt x="152787" y="279002"/>
                  </a:lnTo>
                  <a:lnTo>
                    <a:pt x="146513" y="292388"/>
                  </a:lnTo>
                  <a:lnTo>
                    <a:pt x="160597" y="331054"/>
                  </a:lnTo>
                  <a:lnTo>
                    <a:pt x="188298" y="337938"/>
                  </a:lnTo>
                  <a:lnTo>
                    <a:pt x="201773" y="333169"/>
                  </a:lnTo>
                  <a:lnTo>
                    <a:pt x="210908" y="324931"/>
                  </a:lnTo>
                  <a:lnTo>
                    <a:pt x="182830" y="324931"/>
                  </a:lnTo>
                  <a:lnTo>
                    <a:pt x="174090" y="323260"/>
                  </a:lnTo>
                  <a:lnTo>
                    <a:pt x="159097" y="301229"/>
                  </a:lnTo>
                  <a:lnTo>
                    <a:pt x="160858" y="292665"/>
                  </a:lnTo>
                  <a:lnTo>
                    <a:pt x="160915" y="292388"/>
                  </a:lnTo>
                  <a:lnTo>
                    <a:pt x="166220" y="284556"/>
                  </a:lnTo>
                  <a:lnTo>
                    <a:pt x="174124" y="279432"/>
                  </a:lnTo>
                  <a:lnTo>
                    <a:pt x="183072" y="277788"/>
                  </a:lnTo>
                  <a:lnTo>
                    <a:pt x="211207" y="277788"/>
                  </a:lnTo>
                  <a:lnTo>
                    <a:pt x="209138" y="274807"/>
                  </a:lnTo>
                  <a:lnTo>
                    <a:pt x="208731" y="274401"/>
                  </a:lnTo>
                  <a:lnTo>
                    <a:pt x="211100" y="269935"/>
                  </a:lnTo>
                  <a:lnTo>
                    <a:pt x="162959" y="269934"/>
                  </a:lnTo>
                  <a:lnTo>
                    <a:pt x="140677" y="239011"/>
                  </a:lnTo>
                  <a:close/>
                </a:path>
                <a:path w="333375" h="338455">
                  <a:moveTo>
                    <a:pt x="211207" y="277788"/>
                  </a:moveTo>
                  <a:lnTo>
                    <a:pt x="183072" y="277788"/>
                  </a:lnTo>
                  <a:lnTo>
                    <a:pt x="191984" y="279613"/>
                  </a:lnTo>
                  <a:lnTo>
                    <a:pt x="199780" y="284896"/>
                  </a:lnTo>
                  <a:lnTo>
                    <a:pt x="204866" y="292666"/>
                  </a:lnTo>
                  <a:lnTo>
                    <a:pt x="206515" y="301230"/>
                  </a:lnTo>
                  <a:lnTo>
                    <a:pt x="206562" y="301471"/>
                  </a:lnTo>
                  <a:lnTo>
                    <a:pt x="204866" y="310277"/>
                  </a:lnTo>
                  <a:lnTo>
                    <a:pt x="199780" y="318046"/>
                  </a:lnTo>
                  <a:lnTo>
                    <a:pt x="191755" y="323260"/>
                  </a:lnTo>
                  <a:lnTo>
                    <a:pt x="191569" y="323260"/>
                  </a:lnTo>
                  <a:lnTo>
                    <a:pt x="182830" y="324931"/>
                  </a:lnTo>
                  <a:lnTo>
                    <a:pt x="210908" y="324931"/>
                  </a:lnTo>
                  <a:lnTo>
                    <a:pt x="212761" y="323261"/>
                  </a:lnTo>
                  <a:lnTo>
                    <a:pt x="218666" y="311270"/>
                  </a:lnTo>
                  <a:lnTo>
                    <a:pt x="219968" y="298362"/>
                  </a:lnTo>
                  <a:lnTo>
                    <a:pt x="216761" y="285790"/>
                  </a:lnTo>
                  <a:lnTo>
                    <a:pt x="211207" y="277788"/>
                  </a:lnTo>
                  <a:close/>
                </a:path>
                <a:path w="333375" h="338455">
                  <a:moveTo>
                    <a:pt x="179933" y="264238"/>
                  </a:moveTo>
                  <a:lnTo>
                    <a:pt x="171159" y="266033"/>
                  </a:lnTo>
                  <a:lnTo>
                    <a:pt x="162959" y="269934"/>
                  </a:lnTo>
                  <a:lnTo>
                    <a:pt x="211100" y="269935"/>
                  </a:lnTo>
                  <a:lnTo>
                    <a:pt x="212608" y="267093"/>
                  </a:lnTo>
                  <a:lnTo>
                    <a:pt x="197610" y="267093"/>
                  </a:lnTo>
                  <a:lnTo>
                    <a:pt x="188882" y="264580"/>
                  </a:lnTo>
                  <a:lnTo>
                    <a:pt x="179933" y="264238"/>
                  </a:lnTo>
                  <a:close/>
                </a:path>
                <a:path w="333375" h="338455">
                  <a:moveTo>
                    <a:pt x="309839" y="267093"/>
                  </a:moveTo>
                  <a:lnTo>
                    <a:pt x="281626" y="267093"/>
                  </a:lnTo>
                  <a:lnTo>
                    <a:pt x="295733" y="269935"/>
                  </a:lnTo>
                  <a:lnTo>
                    <a:pt x="309839" y="267093"/>
                  </a:lnTo>
                  <a:close/>
                </a:path>
                <a:path w="333375" h="338455">
                  <a:moveTo>
                    <a:pt x="201297" y="200170"/>
                  </a:moveTo>
                  <a:lnTo>
                    <a:pt x="157127" y="200170"/>
                  </a:lnTo>
                  <a:lnTo>
                    <a:pt x="222090" y="220470"/>
                  </a:lnTo>
                  <a:lnTo>
                    <a:pt x="197610" y="267093"/>
                  </a:lnTo>
                  <a:lnTo>
                    <a:pt x="212608" y="267093"/>
                  </a:lnTo>
                  <a:lnTo>
                    <a:pt x="235042" y="224801"/>
                  </a:lnTo>
                  <a:lnTo>
                    <a:pt x="273719" y="224801"/>
                  </a:lnTo>
                  <a:lnTo>
                    <a:pt x="273831" y="224253"/>
                  </a:lnTo>
                  <a:lnTo>
                    <a:pt x="273899" y="223925"/>
                  </a:lnTo>
                  <a:lnTo>
                    <a:pt x="277217" y="219049"/>
                  </a:lnTo>
                  <a:lnTo>
                    <a:pt x="261353" y="219049"/>
                  </a:lnTo>
                  <a:lnTo>
                    <a:pt x="241687" y="212891"/>
                  </a:lnTo>
                  <a:lnTo>
                    <a:pt x="243869" y="208764"/>
                  </a:lnTo>
                  <a:lnTo>
                    <a:pt x="228532" y="208764"/>
                  </a:lnTo>
                  <a:lnTo>
                    <a:pt x="201297" y="200170"/>
                  </a:lnTo>
                  <a:close/>
                </a:path>
                <a:path w="333375" h="338455">
                  <a:moveTo>
                    <a:pt x="273719" y="224801"/>
                  </a:moveTo>
                  <a:lnTo>
                    <a:pt x="235042" y="224801"/>
                  </a:lnTo>
                  <a:lnTo>
                    <a:pt x="259168" y="232407"/>
                  </a:lnTo>
                  <a:lnTo>
                    <a:pt x="258437" y="232407"/>
                  </a:lnTo>
                  <a:lnTo>
                    <a:pt x="281339" y="267093"/>
                  </a:lnTo>
                  <a:lnTo>
                    <a:pt x="310127" y="267093"/>
                  </a:lnTo>
                  <a:lnTo>
                    <a:pt x="322105" y="259034"/>
                  </a:lnTo>
                  <a:lnTo>
                    <a:pt x="323821" y="256494"/>
                  </a:lnTo>
                  <a:lnTo>
                    <a:pt x="295803" y="256494"/>
                  </a:lnTo>
                  <a:lnTo>
                    <a:pt x="286804" y="254779"/>
                  </a:lnTo>
                  <a:lnTo>
                    <a:pt x="278848" y="249635"/>
                  </a:lnTo>
                  <a:lnTo>
                    <a:pt x="273793" y="241865"/>
                  </a:lnTo>
                  <a:lnTo>
                    <a:pt x="273211" y="239011"/>
                  </a:lnTo>
                  <a:lnTo>
                    <a:pt x="272114" y="233059"/>
                  </a:lnTo>
                  <a:lnTo>
                    <a:pt x="272154" y="232407"/>
                  </a:lnTo>
                  <a:lnTo>
                    <a:pt x="273719" y="224801"/>
                  </a:lnTo>
                  <a:close/>
                </a:path>
                <a:path w="333375" h="338455">
                  <a:moveTo>
                    <a:pt x="324115" y="209376"/>
                  </a:moveTo>
                  <a:lnTo>
                    <a:pt x="296045" y="209376"/>
                  </a:lnTo>
                  <a:lnTo>
                    <a:pt x="304957" y="211201"/>
                  </a:lnTo>
                  <a:lnTo>
                    <a:pt x="312753" y="216483"/>
                  </a:lnTo>
                  <a:lnTo>
                    <a:pt x="317839" y="224253"/>
                  </a:lnTo>
                  <a:lnTo>
                    <a:pt x="319409" y="232407"/>
                  </a:lnTo>
                  <a:lnTo>
                    <a:pt x="319535" y="233059"/>
                  </a:lnTo>
                  <a:lnTo>
                    <a:pt x="317839" y="241865"/>
                  </a:lnTo>
                  <a:lnTo>
                    <a:pt x="312753" y="249635"/>
                  </a:lnTo>
                  <a:lnTo>
                    <a:pt x="304801" y="254779"/>
                  </a:lnTo>
                  <a:lnTo>
                    <a:pt x="295803" y="256494"/>
                  </a:lnTo>
                  <a:lnTo>
                    <a:pt x="323821" y="256494"/>
                  </a:lnTo>
                  <a:lnTo>
                    <a:pt x="330098" y="247204"/>
                  </a:lnTo>
                  <a:lnTo>
                    <a:pt x="332960" y="233059"/>
                  </a:lnTo>
                  <a:lnTo>
                    <a:pt x="332966" y="232407"/>
                  </a:lnTo>
                  <a:lnTo>
                    <a:pt x="330263" y="219049"/>
                  </a:lnTo>
                  <a:lnTo>
                    <a:pt x="330222" y="218846"/>
                  </a:lnTo>
                  <a:lnTo>
                    <a:pt x="330098" y="218232"/>
                  </a:lnTo>
                  <a:lnTo>
                    <a:pt x="324115" y="209376"/>
                  </a:lnTo>
                  <a:close/>
                </a:path>
                <a:path w="333375" h="338455">
                  <a:moveTo>
                    <a:pt x="93276" y="88108"/>
                  </a:moveTo>
                  <a:lnTo>
                    <a:pt x="61854" y="89536"/>
                  </a:lnTo>
                  <a:lnTo>
                    <a:pt x="33262" y="102618"/>
                  </a:lnTo>
                  <a:lnTo>
                    <a:pt x="11126" y="126475"/>
                  </a:lnTo>
                  <a:lnTo>
                    <a:pt x="0" y="157033"/>
                  </a:lnTo>
                  <a:lnTo>
                    <a:pt x="1390" y="187516"/>
                  </a:lnTo>
                  <a:lnTo>
                    <a:pt x="1430" y="188389"/>
                  </a:lnTo>
                  <a:lnTo>
                    <a:pt x="14539" y="216921"/>
                  </a:lnTo>
                  <a:lnTo>
                    <a:pt x="38448" y="239011"/>
                  </a:lnTo>
                  <a:lnTo>
                    <a:pt x="59178" y="247993"/>
                  </a:lnTo>
                  <a:lnTo>
                    <a:pt x="81173" y="250988"/>
                  </a:lnTo>
                  <a:lnTo>
                    <a:pt x="103169" y="247993"/>
                  </a:lnTo>
                  <a:lnTo>
                    <a:pt x="123900" y="239011"/>
                  </a:lnTo>
                  <a:lnTo>
                    <a:pt x="140677" y="239011"/>
                  </a:lnTo>
                  <a:lnTo>
                    <a:pt x="139473" y="237340"/>
                  </a:lnTo>
                  <a:lnTo>
                    <a:pt x="81289" y="237340"/>
                  </a:lnTo>
                  <a:lnTo>
                    <a:pt x="55523" y="232407"/>
                  </a:lnTo>
                  <a:lnTo>
                    <a:pt x="32831" y="217493"/>
                  </a:lnTo>
                  <a:lnTo>
                    <a:pt x="32831" y="217290"/>
                  </a:lnTo>
                  <a:lnTo>
                    <a:pt x="17781" y="194685"/>
                  </a:lnTo>
                  <a:lnTo>
                    <a:pt x="12759" y="168968"/>
                  </a:lnTo>
                  <a:lnTo>
                    <a:pt x="17768" y="143250"/>
                  </a:lnTo>
                  <a:lnTo>
                    <a:pt x="32718" y="120773"/>
                  </a:lnTo>
                  <a:lnTo>
                    <a:pt x="32807" y="120639"/>
                  </a:lnTo>
                  <a:lnTo>
                    <a:pt x="55460" y="105621"/>
                  </a:lnTo>
                  <a:lnTo>
                    <a:pt x="81231" y="100611"/>
                  </a:lnTo>
                  <a:lnTo>
                    <a:pt x="139974" y="100611"/>
                  </a:lnTo>
                  <a:lnTo>
                    <a:pt x="140973" y="99211"/>
                  </a:lnTo>
                  <a:lnTo>
                    <a:pt x="123900" y="99211"/>
                  </a:lnTo>
                  <a:lnTo>
                    <a:pt x="93276" y="88108"/>
                  </a:lnTo>
                  <a:close/>
                </a:path>
                <a:path w="333375" h="338455">
                  <a:moveTo>
                    <a:pt x="139974" y="100611"/>
                  </a:moveTo>
                  <a:lnTo>
                    <a:pt x="81231" y="100611"/>
                  </a:lnTo>
                  <a:lnTo>
                    <a:pt x="107023" y="105621"/>
                  </a:lnTo>
                  <a:lnTo>
                    <a:pt x="129679" y="120639"/>
                  </a:lnTo>
                  <a:lnTo>
                    <a:pt x="144723" y="143250"/>
                  </a:lnTo>
                  <a:lnTo>
                    <a:pt x="149732" y="168968"/>
                  </a:lnTo>
                  <a:lnTo>
                    <a:pt x="144710" y="194685"/>
                  </a:lnTo>
                  <a:lnTo>
                    <a:pt x="129922" y="216921"/>
                  </a:lnTo>
                  <a:lnTo>
                    <a:pt x="129658" y="217290"/>
                  </a:lnTo>
                  <a:lnTo>
                    <a:pt x="106873" y="232407"/>
                  </a:lnTo>
                  <a:lnTo>
                    <a:pt x="106484" y="232407"/>
                  </a:lnTo>
                  <a:lnTo>
                    <a:pt x="81289" y="237340"/>
                  </a:lnTo>
                  <a:lnTo>
                    <a:pt x="139473" y="237340"/>
                  </a:lnTo>
                  <a:lnTo>
                    <a:pt x="135021" y="231161"/>
                  </a:lnTo>
                  <a:lnTo>
                    <a:pt x="136513" y="229876"/>
                  </a:lnTo>
                  <a:lnTo>
                    <a:pt x="157127" y="200170"/>
                  </a:lnTo>
                  <a:lnTo>
                    <a:pt x="201297" y="200170"/>
                  </a:lnTo>
                  <a:lnTo>
                    <a:pt x="161196" y="187516"/>
                  </a:lnTo>
                  <a:lnTo>
                    <a:pt x="162664" y="178641"/>
                  </a:lnTo>
                  <a:lnTo>
                    <a:pt x="163141" y="169923"/>
                  </a:lnTo>
                  <a:lnTo>
                    <a:pt x="163115" y="168969"/>
                  </a:lnTo>
                  <a:lnTo>
                    <a:pt x="162756" y="162412"/>
                  </a:lnTo>
                  <a:lnTo>
                    <a:pt x="162664" y="160731"/>
                  </a:lnTo>
                  <a:lnTo>
                    <a:pt x="161196" y="151856"/>
                  </a:lnTo>
                  <a:lnTo>
                    <a:pt x="202212" y="139202"/>
                  </a:lnTo>
                  <a:lnTo>
                    <a:pt x="157330" y="139202"/>
                  </a:lnTo>
                  <a:lnTo>
                    <a:pt x="153901" y="131670"/>
                  </a:lnTo>
                  <a:lnTo>
                    <a:pt x="149717" y="124554"/>
                  </a:lnTo>
                  <a:lnTo>
                    <a:pt x="134885" y="107737"/>
                  </a:lnTo>
                  <a:lnTo>
                    <a:pt x="139974" y="100611"/>
                  </a:lnTo>
                  <a:close/>
                </a:path>
                <a:path w="333375" h="338455">
                  <a:moveTo>
                    <a:pt x="272152" y="184404"/>
                  </a:moveTo>
                  <a:lnTo>
                    <a:pt x="256741" y="184404"/>
                  </a:lnTo>
                  <a:lnTo>
                    <a:pt x="268880" y="207410"/>
                  </a:lnTo>
                  <a:lnTo>
                    <a:pt x="265619" y="210670"/>
                  </a:lnTo>
                  <a:lnTo>
                    <a:pt x="263037" y="214617"/>
                  </a:lnTo>
                  <a:lnTo>
                    <a:pt x="261353" y="218846"/>
                  </a:lnTo>
                  <a:lnTo>
                    <a:pt x="261353" y="219049"/>
                  </a:lnTo>
                  <a:lnTo>
                    <a:pt x="277217" y="219049"/>
                  </a:lnTo>
                  <a:lnTo>
                    <a:pt x="279193" y="216145"/>
                  </a:lnTo>
                  <a:lnTo>
                    <a:pt x="287097" y="211021"/>
                  </a:lnTo>
                  <a:lnTo>
                    <a:pt x="296045" y="209376"/>
                  </a:lnTo>
                  <a:lnTo>
                    <a:pt x="324115" y="209376"/>
                  </a:lnTo>
                  <a:lnTo>
                    <a:pt x="322105" y="206402"/>
                  </a:lnTo>
                  <a:lnTo>
                    <a:pt x="311233" y="199087"/>
                  </a:lnTo>
                  <a:lnTo>
                    <a:pt x="279933" y="199087"/>
                  </a:lnTo>
                  <a:lnTo>
                    <a:pt x="272152" y="184404"/>
                  </a:lnTo>
                  <a:close/>
                </a:path>
                <a:path w="333375" h="338455">
                  <a:moveTo>
                    <a:pt x="244144" y="131082"/>
                  </a:moveTo>
                  <a:lnTo>
                    <a:pt x="228532" y="131082"/>
                  </a:lnTo>
                  <a:lnTo>
                    <a:pt x="248751" y="169686"/>
                  </a:lnTo>
                  <a:lnTo>
                    <a:pt x="248875" y="169923"/>
                  </a:lnTo>
                  <a:lnTo>
                    <a:pt x="228532" y="208764"/>
                  </a:lnTo>
                  <a:lnTo>
                    <a:pt x="243869" y="208764"/>
                  </a:lnTo>
                  <a:lnTo>
                    <a:pt x="256741" y="184404"/>
                  </a:lnTo>
                  <a:lnTo>
                    <a:pt x="272152" y="184404"/>
                  </a:lnTo>
                  <a:lnTo>
                    <a:pt x="264480" y="169923"/>
                  </a:lnTo>
                  <a:lnTo>
                    <a:pt x="264354" y="169686"/>
                  </a:lnTo>
                  <a:lnTo>
                    <a:pt x="264700" y="168969"/>
                  </a:lnTo>
                  <a:lnTo>
                    <a:pt x="272032" y="155172"/>
                  </a:lnTo>
                  <a:lnTo>
                    <a:pt x="256877" y="155172"/>
                  </a:lnTo>
                  <a:lnTo>
                    <a:pt x="244144" y="131082"/>
                  </a:lnTo>
                  <a:close/>
                </a:path>
                <a:path w="333375" h="338455">
                  <a:moveTo>
                    <a:pt x="88028" y="175945"/>
                  </a:moveTo>
                  <a:lnTo>
                    <a:pt x="74466" y="175945"/>
                  </a:lnTo>
                  <a:lnTo>
                    <a:pt x="74466" y="203012"/>
                  </a:lnTo>
                  <a:lnTo>
                    <a:pt x="88028" y="203012"/>
                  </a:lnTo>
                  <a:lnTo>
                    <a:pt x="88028" y="175945"/>
                  </a:lnTo>
                  <a:close/>
                </a:path>
                <a:path w="333375" h="338455">
                  <a:moveTo>
                    <a:pt x="295733" y="195501"/>
                  </a:moveTo>
                  <a:lnTo>
                    <a:pt x="290303" y="195501"/>
                  </a:lnTo>
                  <a:lnTo>
                    <a:pt x="284928" y="196708"/>
                  </a:lnTo>
                  <a:lnTo>
                    <a:pt x="279933" y="199087"/>
                  </a:lnTo>
                  <a:lnTo>
                    <a:pt x="311233" y="199087"/>
                  </a:lnTo>
                  <a:lnTo>
                    <a:pt x="310250" y="198426"/>
                  </a:lnTo>
                  <a:lnTo>
                    <a:pt x="295733" y="195501"/>
                  </a:lnTo>
                  <a:close/>
                </a:path>
                <a:path w="333375" h="338455">
                  <a:moveTo>
                    <a:pt x="115152" y="162412"/>
                  </a:moveTo>
                  <a:lnTo>
                    <a:pt x="47343" y="162412"/>
                  </a:lnTo>
                  <a:lnTo>
                    <a:pt x="47343" y="175945"/>
                  </a:lnTo>
                  <a:lnTo>
                    <a:pt x="115152" y="175945"/>
                  </a:lnTo>
                  <a:lnTo>
                    <a:pt x="115152" y="162412"/>
                  </a:lnTo>
                  <a:close/>
                </a:path>
                <a:path w="333375" h="338455">
                  <a:moveTo>
                    <a:pt x="88028" y="135345"/>
                  </a:moveTo>
                  <a:lnTo>
                    <a:pt x="74465" y="135345"/>
                  </a:lnTo>
                  <a:lnTo>
                    <a:pt x="74466" y="162412"/>
                  </a:lnTo>
                  <a:lnTo>
                    <a:pt x="88028" y="162412"/>
                  </a:lnTo>
                  <a:lnTo>
                    <a:pt x="88028" y="135345"/>
                  </a:lnTo>
                  <a:close/>
                </a:path>
                <a:path w="333375" h="338455">
                  <a:moveTo>
                    <a:pt x="285589" y="119647"/>
                  </a:moveTo>
                  <a:lnTo>
                    <a:pt x="265014" y="119647"/>
                  </a:lnTo>
                  <a:lnTo>
                    <a:pt x="266337" y="121648"/>
                  </a:lnTo>
                  <a:lnTo>
                    <a:pt x="267857" y="123509"/>
                  </a:lnTo>
                  <a:lnTo>
                    <a:pt x="269558" y="125195"/>
                  </a:lnTo>
                  <a:lnTo>
                    <a:pt x="271728" y="127158"/>
                  </a:lnTo>
                  <a:lnTo>
                    <a:pt x="256877" y="155172"/>
                  </a:lnTo>
                  <a:lnTo>
                    <a:pt x="272032" y="155172"/>
                  </a:lnTo>
                  <a:lnTo>
                    <a:pt x="283323" y="133924"/>
                  </a:lnTo>
                  <a:lnTo>
                    <a:pt x="306085" y="133924"/>
                  </a:lnTo>
                  <a:lnTo>
                    <a:pt x="311831" y="132445"/>
                  </a:lnTo>
                  <a:lnTo>
                    <a:pt x="323325" y="123961"/>
                  </a:lnTo>
                  <a:lnTo>
                    <a:pt x="324252" y="122417"/>
                  </a:lnTo>
                  <a:lnTo>
                    <a:pt x="295900" y="122417"/>
                  </a:lnTo>
                  <a:lnTo>
                    <a:pt x="287212" y="120639"/>
                  </a:lnTo>
                  <a:lnTo>
                    <a:pt x="287055" y="120639"/>
                  </a:lnTo>
                  <a:lnTo>
                    <a:pt x="285589" y="119647"/>
                  </a:lnTo>
                  <a:close/>
                </a:path>
                <a:path w="333375" h="338455">
                  <a:moveTo>
                    <a:pt x="212807" y="71535"/>
                  </a:moveTo>
                  <a:lnTo>
                    <a:pt x="197407" y="71535"/>
                  </a:lnTo>
                  <a:lnTo>
                    <a:pt x="222226" y="118902"/>
                  </a:lnTo>
                  <a:lnTo>
                    <a:pt x="157330" y="139202"/>
                  </a:lnTo>
                  <a:lnTo>
                    <a:pt x="202212" y="139202"/>
                  </a:lnTo>
                  <a:lnTo>
                    <a:pt x="228532" y="131082"/>
                  </a:lnTo>
                  <a:lnTo>
                    <a:pt x="244144" y="131082"/>
                  </a:lnTo>
                  <a:lnTo>
                    <a:pt x="241891" y="126819"/>
                  </a:lnTo>
                  <a:lnTo>
                    <a:pt x="265014" y="119647"/>
                  </a:lnTo>
                  <a:lnTo>
                    <a:pt x="285589" y="119647"/>
                  </a:lnTo>
                  <a:lnTo>
                    <a:pt x="279187" y="115310"/>
                  </a:lnTo>
                  <a:lnTo>
                    <a:pt x="278703" y="114572"/>
                  </a:lnTo>
                  <a:lnTo>
                    <a:pt x="235381" y="114571"/>
                  </a:lnTo>
                  <a:lnTo>
                    <a:pt x="212807" y="71535"/>
                  </a:lnTo>
                  <a:close/>
                </a:path>
                <a:path w="333375" h="338455">
                  <a:moveTo>
                    <a:pt x="306085" y="133924"/>
                  </a:moveTo>
                  <a:lnTo>
                    <a:pt x="283323" y="133924"/>
                  </a:lnTo>
                  <a:lnTo>
                    <a:pt x="297986" y="136009"/>
                  </a:lnTo>
                  <a:lnTo>
                    <a:pt x="306085" y="133924"/>
                  </a:lnTo>
                  <a:close/>
                </a:path>
                <a:path w="333375" h="338455">
                  <a:moveTo>
                    <a:pt x="324242" y="75299"/>
                  </a:moveTo>
                  <a:lnTo>
                    <a:pt x="296142" y="75299"/>
                  </a:lnTo>
                  <a:lnTo>
                    <a:pt x="305139" y="77014"/>
                  </a:lnTo>
                  <a:lnTo>
                    <a:pt x="313092" y="82159"/>
                  </a:lnTo>
                  <a:lnTo>
                    <a:pt x="318228" y="90047"/>
                  </a:lnTo>
                  <a:lnTo>
                    <a:pt x="319831" y="98735"/>
                  </a:lnTo>
                  <a:lnTo>
                    <a:pt x="319827" y="99211"/>
                  </a:lnTo>
                  <a:lnTo>
                    <a:pt x="318199" y="107128"/>
                  </a:lnTo>
                  <a:lnTo>
                    <a:pt x="318114" y="107541"/>
                  </a:lnTo>
                  <a:lnTo>
                    <a:pt x="318047" y="107869"/>
                  </a:lnTo>
                  <a:lnTo>
                    <a:pt x="312753" y="115649"/>
                  </a:lnTo>
                  <a:lnTo>
                    <a:pt x="304849" y="120773"/>
                  </a:lnTo>
                  <a:lnTo>
                    <a:pt x="295900" y="122417"/>
                  </a:lnTo>
                  <a:lnTo>
                    <a:pt x="324252" y="122417"/>
                  </a:lnTo>
                  <a:lnTo>
                    <a:pt x="330938" y="111284"/>
                  </a:lnTo>
                  <a:lnTo>
                    <a:pt x="333024" y="100957"/>
                  </a:lnTo>
                  <a:lnTo>
                    <a:pt x="332168" y="90655"/>
                  </a:lnTo>
                  <a:lnTo>
                    <a:pt x="328507" y="80984"/>
                  </a:lnTo>
                  <a:lnTo>
                    <a:pt x="324242" y="75299"/>
                  </a:lnTo>
                  <a:close/>
                </a:path>
                <a:path w="333375" h="338455">
                  <a:moveTo>
                    <a:pt x="295810" y="61644"/>
                  </a:moveTo>
                  <a:lnTo>
                    <a:pt x="259992" y="88564"/>
                  </a:lnTo>
                  <a:lnTo>
                    <a:pt x="258549" y="97741"/>
                  </a:lnTo>
                  <a:lnTo>
                    <a:pt x="259454" y="107128"/>
                  </a:lnTo>
                  <a:lnTo>
                    <a:pt x="235381" y="114571"/>
                  </a:lnTo>
                  <a:lnTo>
                    <a:pt x="278703" y="114572"/>
                  </a:lnTo>
                  <a:lnTo>
                    <a:pt x="274101" y="107541"/>
                  </a:lnTo>
                  <a:lnTo>
                    <a:pt x="272497" y="99211"/>
                  </a:lnTo>
                  <a:lnTo>
                    <a:pt x="296142" y="75299"/>
                  </a:lnTo>
                  <a:lnTo>
                    <a:pt x="324242" y="75299"/>
                  </a:lnTo>
                  <a:lnTo>
                    <a:pt x="322179" y="72550"/>
                  </a:lnTo>
                  <a:lnTo>
                    <a:pt x="309843" y="64372"/>
                  </a:lnTo>
                  <a:lnTo>
                    <a:pt x="295810" y="61644"/>
                  </a:lnTo>
                  <a:close/>
                </a:path>
                <a:path w="333375" h="338455">
                  <a:moveTo>
                    <a:pt x="182973" y="0"/>
                  </a:moveTo>
                  <a:lnTo>
                    <a:pt x="148508" y="22974"/>
                  </a:lnTo>
                  <a:lnTo>
                    <a:pt x="145627" y="45173"/>
                  </a:lnTo>
                  <a:lnTo>
                    <a:pt x="148176" y="52916"/>
                  </a:lnTo>
                  <a:lnTo>
                    <a:pt x="152923" y="59288"/>
                  </a:lnTo>
                  <a:lnTo>
                    <a:pt x="123900" y="99211"/>
                  </a:lnTo>
                  <a:lnTo>
                    <a:pt x="140973" y="99211"/>
                  </a:lnTo>
                  <a:lnTo>
                    <a:pt x="162959" y="68423"/>
                  </a:lnTo>
                  <a:lnTo>
                    <a:pt x="211174" y="68423"/>
                  </a:lnTo>
                  <a:lnTo>
                    <a:pt x="208867" y="64024"/>
                  </a:lnTo>
                  <a:lnTo>
                    <a:pt x="209341" y="63551"/>
                  </a:lnTo>
                  <a:lnTo>
                    <a:pt x="211290" y="60624"/>
                  </a:lnTo>
                  <a:lnTo>
                    <a:pt x="166146" y="53739"/>
                  </a:lnTo>
                  <a:lnTo>
                    <a:pt x="159257" y="36881"/>
                  </a:lnTo>
                  <a:lnTo>
                    <a:pt x="160958" y="28134"/>
                  </a:lnTo>
                  <a:lnTo>
                    <a:pt x="166146" y="20312"/>
                  </a:lnTo>
                  <a:lnTo>
                    <a:pt x="173997" y="15040"/>
                  </a:lnTo>
                  <a:lnTo>
                    <a:pt x="182954" y="13245"/>
                  </a:lnTo>
                  <a:lnTo>
                    <a:pt x="210901" y="13245"/>
                  </a:lnTo>
                  <a:lnTo>
                    <a:pt x="209353" y="10917"/>
                  </a:lnTo>
                  <a:lnTo>
                    <a:pt x="197006" y="2728"/>
                  </a:lnTo>
                  <a:lnTo>
                    <a:pt x="182973" y="0"/>
                  </a:lnTo>
                  <a:close/>
                </a:path>
                <a:path w="333375" h="338455">
                  <a:moveTo>
                    <a:pt x="211174" y="68423"/>
                  </a:moveTo>
                  <a:lnTo>
                    <a:pt x="162959" y="68423"/>
                  </a:lnTo>
                  <a:lnTo>
                    <a:pt x="168909" y="72313"/>
                  </a:lnTo>
                  <a:lnTo>
                    <a:pt x="175966" y="74439"/>
                  </a:lnTo>
                  <a:lnTo>
                    <a:pt x="187924" y="74439"/>
                  </a:lnTo>
                  <a:lnTo>
                    <a:pt x="192835" y="73453"/>
                  </a:lnTo>
                  <a:lnTo>
                    <a:pt x="197407" y="71535"/>
                  </a:lnTo>
                  <a:lnTo>
                    <a:pt x="212807" y="71535"/>
                  </a:lnTo>
                  <a:lnTo>
                    <a:pt x="211174" y="68423"/>
                  </a:lnTo>
                  <a:close/>
                </a:path>
                <a:path w="333375" h="338455">
                  <a:moveTo>
                    <a:pt x="210901" y="13245"/>
                  </a:moveTo>
                  <a:lnTo>
                    <a:pt x="182954" y="13245"/>
                  </a:lnTo>
                  <a:lnTo>
                    <a:pt x="192506" y="15040"/>
                  </a:lnTo>
                  <a:lnTo>
                    <a:pt x="192097" y="15040"/>
                  </a:lnTo>
                  <a:lnTo>
                    <a:pt x="199848" y="20109"/>
                  </a:lnTo>
                  <a:lnTo>
                    <a:pt x="205131" y="27944"/>
                  </a:lnTo>
                  <a:lnTo>
                    <a:pt x="206930" y="36881"/>
                  </a:lnTo>
                  <a:lnTo>
                    <a:pt x="205365" y="45173"/>
                  </a:lnTo>
                  <a:lnTo>
                    <a:pt x="205189" y="45917"/>
                  </a:lnTo>
                  <a:lnTo>
                    <a:pt x="200051" y="53739"/>
                  </a:lnTo>
                  <a:lnTo>
                    <a:pt x="192103" y="58903"/>
                  </a:lnTo>
                  <a:lnTo>
                    <a:pt x="183101" y="60624"/>
                  </a:lnTo>
                  <a:lnTo>
                    <a:pt x="211290" y="60624"/>
                  </a:lnTo>
                  <a:lnTo>
                    <a:pt x="217537" y="51241"/>
                  </a:lnTo>
                  <a:lnTo>
                    <a:pt x="220271" y="37236"/>
                  </a:lnTo>
                  <a:lnTo>
                    <a:pt x="217543" y="23230"/>
                  </a:lnTo>
                  <a:lnTo>
                    <a:pt x="210901" y="132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3627" y="2159508"/>
              <a:ext cx="310896" cy="310896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92101" y="242061"/>
            <a:ext cx="842860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pc="160" dirty="0"/>
              <a:t>Estrategia de datos de extremo a extremo</a:t>
            </a:r>
            <a:endParaRPr spc="-10" dirty="0"/>
          </a:p>
        </p:txBody>
      </p:sp>
      <p:sp>
        <p:nvSpPr>
          <p:cNvPr id="28" name="object 28"/>
          <p:cNvSpPr txBox="1"/>
          <p:nvPr/>
        </p:nvSpPr>
        <p:spPr>
          <a:xfrm>
            <a:off x="2514600" y="5687236"/>
            <a:ext cx="74212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solidFill>
                  <a:srgbClr val="9FFBEA"/>
                </a:solidFill>
                <a:latin typeface="Trebuchet MS"/>
                <a:cs typeface="Trebuchet MS"/>
              </a:rPr>
              <a:t>Catalogar &amp; Gobernar</a:t>
            </a:r>
            <a:r>
              <a:rPr sz="2000" b="1" spc="30" dirty="0">
                <a:solidFill>
                  <a:srgbClr val="9FFBEA"/>
                </a:solidFill>
                <a:latin typeface="Trebuchet MS"/>
                <a:cs typeface="Trebuchet MS"/>
              </a:rPr>
              <a:t> </a:t>
            </a:r>
            <a:r>
              <a:rPr sz="2000" spc="-495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r>
              <a:rPr lang="en-CO" sz="20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1600" spc="-10" dirty="0">
                <a:solidFill>
                  <a:srgbClr val="FFFFFF"/>
                </a:solidFill>
                <a:latin typeface="Trebuchet MS"/>
                <a:cs typeface="Trebuchet MS"/>
              </a:rPr>
              <a:t>SageMaker Catalog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346440" y="2498597"/>
            <a:ext cx="52959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Amazon Redshift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28784" y="2498597"/>
            <a:ext cx="5219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Amazon </a:t>
            </a:r>
            <a:r>
              <a:rPr sz="1050" spc="35" dirty="0">
                <a:solidFill>
                  <a:srgbClr val="FFFFFF"/>
                </a:solidFill>
                <a:latin typeface="Trebuchet MS"/>
                <a:cs typeface="Trebuchet MS"/>
              </a:rPr>
              <a:t>EMR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92565" y="3602482"/>
            <a:ext cx="97218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lang="es-ES" sz="800" b="1" dirty="0">
                <a:solidFill>
                  <a:srgbClr val="FFFFFF"/>
                </a:solidFill>
                <a:latin typeface="Trebuchet MS"/>
                <a:cs typeface="Trebuchet MS"/>
              </a:rPr>
              <a:t>INTELIGENCIA DE NEGOCIOS</a:t>
            </a:r>
            <a:endParaRPr sz="800" dirty="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461247" y="1427988"/>
            <a:ext cx="1278890" cy="3013710"/>
            <a:chOff x="8461247" y="1427988"/>
            <a:chExt cx="1278890" cy="3013710"/>
          </a:xfrm>
        </p:grpSpPr>
        <p:sp>
          <p:nvSpPr>
            <p:cNvPr id="33" name="object 33"/>
            <p:cNvSpPr/>
            <p:nvPr/>
          </p:nvSpPr>
          <p:spPr>
            <a:xfrm>
              <a:off x="8461248" y="4122546"/>
              <a:ext cx="1278890" cy="318770"/>
            </a:xfrm>
            <a:custGeom>
              <a:avLst/>
              <a:gdLst/>
              <a:ahLst/>
              <a:cxnLst/>
              <a:rect l="l" t="t" r="r" b="b"/>
              <a:pathLst>
                <a:path w="1278890" h="318770">
                  <a:moveTo>
                    <a:pt x="297180" y="129921"/>
                  </a:moveTo>
                  <a:lnTo>
                    <a:pt x="296227" y="128143"/>
                  </a:lnTo>
                  <a:lnTo>
                    <a:pt x="296405" y="128143"/>
                  </a:lnTo>
                  <a:lnTo>
                    <a:pt x="294386" y="127127"/>
                  </a:lnTo>
                  <a:lnTo>
                    <a:pt x="286131" y="122402"/>
                  </a:lnTo>
                  <a:lnTo>
                    <a:pt x="286131" y="135001"/>
                  </a:lnTo>
                  <a:lnTo>
                    <a:pt x="286131" y="193675"/>
                  </a:lnTo>
                  <a:lnTo>
                    <a:pt x="275717" y="187706"/>
                  </a:lnTo>
                  <a:lnTo>
                    <a:pt x="264414" y="181229"/>
                  </a:lnTo>
                  <a:lnTo>
                    <a:pt x="258445" y="177800"/>
                  </a:lnTo>
                  <a:lnTo>
                    <a:pt x="258572" y="177165"/>
                  </a:lnTo>
                  <a:lnTo>
                    <a:pt x="258648" y="170307"/>
                  </a:lnTo>
                  <a:lnTo>
                    <a:pt x="258699" y="166624"/>
                  </a:lnTo>
                  <a:lnTo>
                    <a:pt x="251206" y="159258"/>
                  </a:lnTo>
                  <a:lnTo>
                    <a:pt x="247650" y="159258"/>
                  </a:lnTo>
                  <a:lnTo>
                    <a:pt x="247650" y="172720"/>
                  </a:lnTo>
                  <a:lnTo>
                    <a:pt x="247650" y="178816"/>
                  </a:lnTo>
                  <a:lnTo>
                    <a:pt x="245237" y="181229"/>
                  </a:lnTo>
                  <a:lnTo>
                    <a:pt x="239141" y="181229"/>
                  </a:lnTo>
                  <a:lnTo>
                    <a:pt x="236601" y="178816"/>
                  </a:lnTo>
                  <a:lnTo>
                    <a:pt x="236601" y="172720"/>
                  </a:lnTo>
                  <a:lnTo>
                    <a:pt x="239141" y="170307"/>
                  </a:lnTo>
                  <a:lnTo>
                    <a:pt x="245237" y="170307"/>
                  </a:lnTo>
                  <a:lnTo>
                    <a:pt x="247650" y="172720"/>
                  </a:lnTo>
                  <a:lnTo>
                    <a:pt x="247650" y="159258"/>
                  </a:lnTo>
                  <a:lnTo>
                    <a:pt x="233045" y="159258"/>
                  </a:lnTo>
                  <a:lnTo>
                    <a:pt x="225679" y="166624"/>
                  </a:lnTo>
                  <a:lnTo>
                    <a:pt x="225679" y="184785"/>
                  </a:lnTo>
                  <a:lnTo>
                    <a:pt x="233045" y="192151"/>
                  </a:lnTo>
                  <a:lnTo>
                    <a:pt x="246507" y="192151"/>
                  </a:lnTo>
                  <a:lnTo>
                    <a:pt x="250571" y="190500"/>
                  </a:lnTo>
                  <a:lnTo>
                    <a:pt x="253492" y="187706"/>
                  </a:lnTo>
                  <a:lnTo>
                    <a:pt x="280035" y="202819"/>
                  </a:lnTo>
                  <a:lnTo>
                    <a:pt x="254381" y="215646"/>
                  </a:lnTo>
                  <a:lnTo>
                    <a:pt x="253111" y="217551"/>
                  </a:lnTo>
                  <a:lnTo>
                    <a:pt x="253111" y="265938"/>
                  </a:lnTo>
                  <a:lnTo>
                    <a:pt x="187071" y="306578"/>
                  </a:lnTo>
                  <a:lnTo>
                    <a:pt x="170776" y="297307"/>
                  </a:lnTo>
                  <a:lnTo>
                    <a:pt x="154051" y="287782"/>
                  </a:lnTo>
                  <a:lnTo>
                    <a:pt x="154051" y="252603"/>
                  </a:lnTo>
                  <a:lnTo>
                    <a:pt x="182626" y="252603"/>
                  </a:lnTo>
                  <a:lnTo>
                    <a:pt x="184912" y="258953"/>
                  </a:lnTo>
                  <a:lnTo>
                    <a:pt x="191008" y="263525"/>
                  </a:lnTo>
                  <a:lnTo>
                    <a:pt x="207264" y="263525"/>
                  </a:lnTo>
                  <a:lnTo>
                    <a:pt x="214630" y="256159"/>
                  </a:lnTo>
                  <a:lnTo>
                    <a:pt x="214630" y="237998"/>
                  </a:lnTo>
                  <a:lnTo>
                    <a:pt x="207264" y="230632"/>
                  </a:lnTo>
                  <a:lnTo>
                    <a:pt x="203581" y="230632"/>
                  </a:lnTo>
                  <a:lnTo>
                    <a:pt x="203581" y="244094"/>
                  </a:lnTo>
                  <a:lnTo>
                    <a:pt x="203581" y="250063"/>
                  </a:lnTo>
                  <a:lnTo>
                    <a:pt x="201168" y="252603"/>
                  </a:lnTo>
                  <a:lnTo>
                    <a:pt x="195072" y="252603"/>
                  </a:lnTo>
                  <a:lnTo>
                    <a:pt x="192659" y="250063"/>
                  </a:lnTo>
                  <a:lnTo>
                    <a:pt x="192659" y="244094"/>
                  </a:lnTo>
                  <a:lnTo>
                    <a:pt x="195072" y="241554"/>
                  </a:lnTo>
                  <a:lnTo>
                    <a:pt x="201168" y="241554"/>
                  </a:lnTo>
                  <a:lnTo>
                    <a:pt x="203581" y="244094"/>
                  </a:lnTo>
                  <a:lnTo>
                    <a:pt x="203581" y="230632"/>
                  </a:lnTo>
                  <a:lnTo>
                    <a:pt x="191008" y="230632"/>
                  </a:lnTo>
                  <a:lnTo>
                    <a:pt x="184912" y="235204"/>
                  </a:lnTo>
                  <a:lnTo>
                    <a:pt x="182626" y="241554"/>
                  </a:lnTo>
                  <a:lnTo>
                    <a:pt x="154051" y="241554"/>
                  </a:lnTo>
                  <a:lnTo>
                    <a:pt x="154051" y="197866"/>
                  </a:lnTo>
                  <a:lnTo>
                    <a:pt x="154051" y="162814"/>
                  </a:lnTo>
                  <a:lnTo>
                    <a:pt x="153035" y="161036"/>
                  </a:lnTo>
                  <a:lnTo>
                    <a:pt x="151384" y="160020"/>
                  </a:lnTo>
                  <a:lnTo>
                    <a:pt x="123952" y="143637"/>
                  </a:lnTo>
                  <a:lnTo>
                    <a:pt x="118148" y="153162"/>
                  </a:lnTo>
                  <a:lnTo>
                    <a:pt x="118440" y="153162"/>
                  </a:lnTo>
                  <a:lnTo>
                    <a:pt x="143129" y="167894"/>
                  </a:lnTo>
                  <a:lnTo>
                    <a:pt x="143129" y="184023"/>
                  </a:lnTo>
                  <a:lnTo>
                    <a:pt x="143129" y="197866"/>
                  </a:lnTo>
                  <a:lnTo>
                    <a:pt x="143129" y="287782"/>
                  </a:lnTo>
                  <a:lnTo>
                    <a:pt x="110236" y="306578"/>
                  </a:lnTo>
                  <a:lnTo>
                    <a:pt x="92837" y="295910"/>
                  </a:lnTo>
                  <a:lnTo>
                    <a:pt x="101549" y="289687"/>
                  </a:lnTo>
                  <a:lnTo>
                    <a:pt x="124333" y="273431"/>
                  </a:lnTo>
                  <a:lnTo>
                    <a:pt x="117856" y="264541"/>
                  </a:lnTo>
                  <a:lnTo>
                    <a:pt x="82677" y="289687"/>
                  </a:lnTo>
                  <a:lnTo>
                    <a:pt x="44069" y="265938"/>
                  </a:lnTo>
                  <a:lnTo>
                    <a:pt x="44069" y="222758"/>
                  </a:lnTo>
                  <a:lnTo>
                    <a:pt x="59728" y="213360"/>
                  </a:lnTo>
                  <a:lnTo>
                    <a:pt x="68834" y="207899"/>
                  </a:lnTo>
                  <a:lnTo>
                    <a:pt x="63246" y="198501"/>
                  </a:lnTo>
                  <a:lnTo>
                    <a:pt x="38354" y="213360"/>
                  </a:lnTo>
                  <a:lnTo>
                    <a:pt x="11049" y="199771"/>
                  </a:lnTo>
                  <a:lnTo>
                    <a:pt x="11049" y="168148"/>
                  </a:lnTo>
                  <a:lnTo>
                    <a:pt x="35687" y="155829"/>
                  </a:lnTo>
                  <a:lnTo>
                    <a:pt x="41021" y="153162"/>
                  </a:lnTo>
                  <a:lnTo>
                    <a:pt x="36068" y="143383"/>
                  </a:lnTo>
                  <a:lnTo>
                    <a:pt x="11049" y="155829"/>
                  </a:lnTo>
                  <a:lnTo>
                    <a:pt x="11049" y="135001"/>
                  </a:lnTo>
                  <a:lnTo>
                    <a:pt x="43815" y="116332"/>
                  </a:lnTo>
                  <a:lnTo>
                    <a:pt x="71501" y="134747"/>
                  </a:lnTo>
                  <a:lnTo>
                    <a:pt x="71501" y="161925"/>
                  </a:lnTo>
                  <a:lnTo>
                    <a:pt x="41021" y="182118"/>
                  </a:lnTo>
                  <a:lnTo>
                    <a:pt x="47117" y="191262"/>
                  </a:lnTo>
                  <a:lnTo>
                    <a:pt x="76835" y="171577"/>
                  </a:lnTo>
                  <a:lnTo>
                    <a:pt x="99060" y="189357"/>
                  </a:lnTo>
                  <a:lnTo>
                    <a:pt x="99060" y="217805"/>
                  </a:lnTo>
                  <a:lnTo>
                    <a:pt x="73660" y="237236"/>
                  </a:lnTo>
                  <a:lnTo>
                    <a:pt x="80391" y="245872"/>
                  </a:lnTo>
                  <a:lnTo>
                    <a:pt x="128181" y="209296"/>
                  </a:lnTo>
                  <a:lnTo>
                    <a:pt x="143129" y="197866"/>
                  </a:lnTo>
                  <a:lnTo>
                    <a:pt x="143129" y="184023"/>
                  </a:lnTo>
                  <a:lnTo>
                    <a:pt x="110109" y="209296"/>
                  </a:lnTo>
                  <a:lnTo>
                    <a:pt x="109982" y="184785"/>
                  </a:lnTo>
                  <a:lnTo>
                    <a:pt x="109347" y="183515"/>
                  </a:lnTo>
                  <a:lnTo>
                    <a:pt x="107950" y="182372"/>
                  </a:lnTo>
                  <a:lnTo>
                    <a:pt x="94361" y="171577"/>
                  </a:lnTo>
                  <a:lnTo>
                    <a:pt x="82550" y="162179"/>
                  </a:lnTo>
                  <a:lnTo>
                    <a:pt x="82550" y="134747"/>
                  </a:lnTo>
                  <a:lnTo>
                    <a:pt x="96888" y="125222"/>
                  </a:lnTo>
                  <a:lnTo>
                    <a:pt x="114681" y="113411"/>
                  </a:lnTo>
                  <a:lnTo>
                    <a:pt x="115493" y="111887"/>
                  </a:lnTo>
                  <a:lnTo>
                    <a:pt x="115570" y="76962"/>
                  </a:lnTo>
                  <a:lnTo>
                    <a:pt x="104521" y="76962"/>
                  </a:lnTo>
                  <a:lnTo>
                    <a:pt x="104521" y="106934"/>
                  </a:lnTo>
                  <a:lnTo>
                    <a:pt x="77089" y="125222"/>
                  </a:lnTo>
                  <a:lnTo>
                    <a:pt x="63690" y="116332"/>
                  </a:lnTo>
                  <a:lnTo>
                    <a:pt x="49530" y="106934"/>
                  </a:lnTo>
                  <a:lnTo>
                    <a:pt x="49530" y="63627"/>
                  </a:lnTo>
                  <a:lnTo>
                    <a:pt x="77089" y="47625"/>
                  </a:lnTo>
                  <a:lnTo>
                    <a:pt x="77089" y="93472"/>
                  </a:lnTo>
                  <a:lnTo>
                    <a:pt x="88011" y="93472"/>
                  </a:lnTo>
                  <a:lnTo>
                    <a:pt x="88011" y="47625"/>
                  </a:lnTo>
                  <a:lnTo>
                    <a:pt x="88011" y="41275"/>
                  </a:lnTo>
                  <a:lnTo>
                    <a:pt x="110109" y="28448"/>
                  </a:lnTo>
                  <a:lnTo>
                    <a:pt x="143129" y="47498"/>
                  </a:lnTo>
                  <a:lnTo>
                    <a:pt x="143129" y="117348"/>
                  </a:lnTo>
                  <a:lnTo>
                    <a:pt x="144145" y="119126"/>
                  </a:lnTo>
                  <a:lnTo>
                    <a:pt x="181864" y="140589"/>
                  </a:lnTo>
                  <a:lnTo>
                    <a:pt x="181737" y="141351"/>
                  </a:lnTo>
                  <a:lnTo>
                    <a:pt x="181610" y="151892"/>
                  </a:lnTo>
                  <a:lnTo>
                    <a:pt x="188976" y="159258"/>
                  </a:lnTo>
                  <a:lnTo>
                    <a:pt x="207264" y="159258"/>
                  </a:lnTo>
                  <a:lnTo>
                    <a:pt x="214630" y="151892"/>
                  </a:lnTo>
                  <a:lnTo>
                    <a:pt x="214630" y="148336"/>
                  </a:lnTo>
                  <a:lnTo>
                    <a:pt x="214630" y="137287"/>
                  </a:lnTo>
                  <a:lnTo>
                    <a:pt x="214630" y="133731"/>
                  </a:lnTo>
                  <a:lnTo>
                    <a:pt x="211709" y="130810"/>
                  </a:lnTo>
                  <a:lnTo>
                    <a:pt x="207264" y="126365"/>
                  </a:lnTo>
                  <a:lnTo>
                    <a:pt x="203581" y="126365"/>
                  </a:lnTo>
                  <a:lnTo>
                    <a:pt x="203581" y="139827"/>
                  </a:lnTo>
                  <a:lnTo>
                    <a:pt x="203581" y="145796"/>
                  </a:lnTo>
                  <a:lnTo>
                    <a:pt x="201168" y="148336"/>
                  </a:lnTo>
                  <a:lnTo>
                    <a:pt x="195072" y="148336"/>
                  </a:lnTo>
                  <a:lnTo>
                    <a:pt x="192659" y="145796"/>
                  </a:lnTo>
                  <a:lnTo>
                    <a:pt x="192659" y="139827"/>
                  </a:lnTo>
                  <a:lnTo>
                    <a:pt x="195072" y="137287"/>
                  </a:lnTo>
                  <a:lnTo>
                    <a:pt x="201168" y="137287"/>
                  </a:lnTo>
                  <a:lnTo>
                    <a:pt x="203581" y="139827"/>
                  </a:lnTo>
                  <a:lnTo>
                    <a:pt x="203581" y="126365"/>
                  </a:lnTo>
                  <a:lnTo>
                    <a:pt x="193802" y="126365"/>
                  </a:lnTo>
                  <a:lnTo>
                    <a:pt x="189865" y="128143"/>
                  </a:lnTo>
                  <a:lnTo>
                    <a:pt x="186817" y="130810"/>
                  </a:lnTo>
                  <a:lnTo>
                    <a:pt x="154051" y="112268"/>
                  </a:lnTo>
                  <a:lnTo>
                    <a:pt x="154051" y="47498"/>
                  </a:lnTo>
                  <a:lnTo>
                    <a:pt x="170599" y="37973"/>
                  </a:lnTo>
                  <a:lnTo>
                    <a:pt x="186944" y="28575"/>
                  </a:lnTo>
                  <a:lnTo>
                    <a:pt x="247650" y="68961"/>
                  </a:lnTo>
                  <a:lnTo>
                    <a:pt x="247650" y="82423"/>
                  </a:lnTo>
                  <a:lnTo>
                    <a:pt x="235839" y="82423"/>
                  </a:lnTo>
                  <a:lnTo>
                    <a:pt x="233553" y="76073"/>
                  </a:lnTo>
                  <a:lnTo>
                    <a:pt x="227330" y="71628"/>
                  </a:lnTo>
                  <a:lnTo>
                    <a:pt x="225806" y="71628"/>
                  </a:lnTo>
                  <a:lnTo>
                    <a:pt x="225806" y="85090"/>
                  </a:lnTo>
                  <a:lnTo>
                    <a:pt x="225806" y="91186"/>
                  </a:lnTo>
                  <a:lnTo>
                    <a:pt x="223266" y="93726"/>
                  </a:lnTo>
                  <a:lnTo>
                    <a:pt x="217170" y="93726"/>
                  </a:lnTo>
                  <a:lnTo>
                    <a:pt x="214630" y="91186"/>
                  </a:lnTo>
                  <a:lnTo>
                    <a:pt x="214630" y="85090"/>
                  </a:lnTo>
                  <a:lnTo>
                    <a:pt x="217170" y="82550"/>
                  </a:lnTo>
                  <a:lnTo>
                    <a:pt x="223266" y="82550"/>
                  </a:lnTo>
                  <a:lnTo>
                    <a:pt x="225806" y="85090"/>
                  </a:lnTo>
                  <a:lnTo>
                    <a:pt x="225806" y="71628"/>
                  </a:lnTo>
                  <a:lnTo>
                    <a:pt x="211074" y="71628"/>
                  </a:lnTo>
                  <a:lnTo>
                    <a:pt x="203581" y="78994"/>
                  </a:lnTo>
                  <a:lnTo>
                    <a:pt x="203581" y="97282"/>
                  </a:lnTo>
                  <a:lnTo>
                    <a:pt x="211074" y="104648"/>
                  </a:lnTo>
                  <a:lnTo>
                    <a:pt x="227584" y="104648"/>
                  </a:lnTo>
                  <a:lnTo>
                    <a:pt x="233680" y="99949"/>
                  </a:lnTo>
                  <a:lnTo>
                    <a:pt x="235864" y="93726"/>
                  </a:lnTo>
                  <a:lnTo>
                    <a:pt x="235966" y="93472"/>
                  </a:lnTo>
                  <a:lnTo>
                    <a:pt x="247650" y="93472"/>
                  </a:lnTo>
                  <a:lnTo>
                    <a:pt x="247650" y="111887"/>
                  </a:lnTo>
                  <a:lnTo>
                    <a:pt x="248666" y="113665"/>
                  </a:lnTo>
                  <a:lnTo>
                    <a:pt x="286131" y="135001"/>
                  </a:lnTo>
                  <a:lnTo>
                    <a:pt x="286131" y="122402"/>
                  </a:lnTo>
                  <a:lnTo>
                    <a:pt x="258699" y="106680"/>
                  </a:lnTo>
                  <a:lnTo>
                    <a:pt x="258699" y="93472"/>
                  </a:lnTo>
                  <a:lnTo>
                    <a:pt x="258699" y="82550"/>
                  </a:lnTo>
                  <a:lnTo>
                    <a:pt x="258699" y="82423"/>
                  </a:lnTo>
                  <a:lnTo>
                    <a:pt x="258699" y="64135"/>
                  </a:lnTo>
                  <a:lnTo>
                    <a:pt x="257810" y="62484"/>
                  </a:lnTo>
                  <a:lnTo>
                    <a:pt x="256159" y="61468"/>
                  </a:lnTo>
                  <a:lnTo>
                    <a:pt x="206717" y="28575"/>
                  </a:lnTo>
                  <a:lnTo>
                    <a:pt x="190119" y="17526"/>
                  </a:lnTo>
                  <a:lnTo>
                    <a:pt x="188468" y="16383"/>
                  </a:lnTo>
                  <a:lnTo>
                    <a:pt x="186182" y="16383"/>
                  </a:lnTo>
                  <a:lnTo>
                    <a:pt x="148590" y="37973"/>
                  </a:lnTo>
                  <a:lnTo>
                    <a:pt x="132003" y="28448"/>
                  </a:lnTo>
                  <a:lnTo>
                    <a:pt x="112776" y="17399"/>
                  </a:lnTo>
                  <a:lnTo>
                    <a:pt x="111125" y="16383"/>
                  </a:lnTo>
                  <a:lnTo>
                    <a:pt x="108966" y="16383"/>
                  </a:lnTo>
                  <a:lnTo>
                    <a:pt x="107315" y="17399"/>
                  </a:lnTo>
                  <a:lnTo>
                    <a:pt x="41275" y="55753"/>
                  </a:lnTo>
                  <a:lnTo>
                    <a:pt x="39624" y="56769"/>
                  </a:lnTo>
                  <a:lnTo>
                    <a:pt x="38481" y="58547"/>
                  </a:lnTo>
                  <a:lnTo>
                    <a:pt x="38481" y="106680"/>
                  </a:lnTo>
                  <a:lnTo>
                    <a:pt x="2794" y="127127"/>
                  </a:lnTo>
                  <a:lnTo>
                    <a:pt x="762" y="128143"/>
                  </a:lnTo>
                  <a:lnTo>
                    <a:pt x="939" y="128143"/>
                  </a:lnTo>
                  <a:lnTo>
                    <a:pt x="0" y="129921"/>
                  </a:lnTo>
                  <a:lnTo>
                    <a:pt x="0" y="205232"/>
                  </a:lnTo>
                  <a:lnTo>
                    <a:pt x="1143" y="207137"/>
                  </a:lnTo>
                  <a:lnTo>
                    <a:pt x="3048" y="208026"/>
                  </a:lnTo>
                  <a:lnTo>
                    <a:pt x="33020" y="223012"/>
                  </a:lnTo>
                  <a:lnTo>
                    <a:pt x="33020" y="270891"/>
                  </a:lnTo>
                  <a:lnTo>
                    <a:pt x="34036" y="272669"/>
                  </a:lnTo>
                  <a:lnTo>
                    <a:pt x="107188" y="317627"/>
                  </a:lnTo>
                  <a:lnTo>
                    <a:pt x="108077" y="318135"/>
                  </a:lnTo>
                  <a:lnTo>
                    <a:pt x="109093" y="318389"/>
                  </a:lnTo>
                  <a:lnTo>
                    <a:pt x="110998" y="318389"/>
                  </a:lnTo>
                  <a:lnTo>
                    <a:pt x="112014" y="318135"/>
                  </a:lnTo>
                  <a:lnTo>
                    <a:pt x="112776" y="317627"/>
                  </a:lnTo>
                  <a:lnTo>
                    <a:pt x="132245" y="306578"/>
                  </a:lnTo>
                  <a:lnTo>
                    <a:pt x="148590" y="297307"/>
                  </a:lnTo>
                  <a:lnTo>
                    <a:pt x="186182" y="318643"/>
                  </a:lnTo>
                  <a:lnTo>
                    <a:pt x="188341" y="318643"/>
                  </a:lnTo>
                  <a:lnTo>
                    <a:pt x="207962" y="306578"/>
                  </a:lnTo>
                  <a:lnTo>
                    <a:pt x="263144" y="272669"/>
                  </a:lnTo>
                  <a:lnTo>
                    <a:pt x="264160" y="270891"/>
                  </a:lnTo>
                  <a:lnTo>
                    <a:pt x="264160" y="223012"/>
                  </a:lnTo>
                  <a:lnTo>
                    <a:pt x="294132" y="208026"/>
                  </a:lnTo>
                  <a:lnTo>
                    <a:pt x="296037" y="207137"/>
                  </a:lnTo>
                  <a:lnTo>
                    <a:pt x="297180" y="205232"/>
                  </a:lnTo>
                  <a:lnTo>
                    <a:pt x="297180" y="193675"/>
                  </a:lnTo>
                  <a:lnTo>
                    <a:pt x="297180" y="129921"/>
                  </a:lnTo>
                  <a:close/>
                </a:path>
                <a:path w="1278890" h="318770">
                  <a:moveTo>
                    <a:pt x="1267752" y="83261"/>
                  </a:moveTo>
                  <a:lnTo>
                    <a:pt x="1256665" y="83261"/>
                  </a:lnTo>
                  <a:lnTo>
                    <a:pt x="1256665" y="266420"/>
                  </a:lnTo>
                  <a:lnTo>
                    <a:pt x="1001725" y="266420"/>
                  </a:lnTo>
                  <a:lnTo>
                    <a:pt x="1001725" y="244221"/>
                  </a:lnTo>
                  <a:lnTo>
                    <a:pt x="990638" y="244221"/>
                  </a:lnTo>
                  <a:lnTo>
                    <a:pt x="990638" y="275031"/>
                  </a:lnTo>
                  <a:lnTo>
                    <a:pt x="993114" y="277520"/>
                  </a:lnTo>
                  <a:lnTo>
                    <a:pt x="1265275" y="277520"/>
                  </a:lnTo>
                  <a:lnTo>
                    <a:pt x="1267752" y="275031"/>
                  </a:lnTo>
                  <a:lnTo>
                    <a:pt x="1267752" y="266420"/>
                  </a:lnTo>
                  <a:lnTo>
                    <a:pt x="1267752" y="83261"/>
                  </a:lnTo>
                  <a:close/>
                </a:path>
                <a:path w="1278890" h="318770">
                  <a:moveTo>
                    <a:pt x="1267752" y="2489"/>
                  </a:moveTo>
                  <a:lnTo>
                    <a:pt x="1265275" y="0"/>
                  </a:lnTo>
                  <a:lnTo>
                    <a:pt x="993114" y="0"/>
                  </a:lnTo>
                  <a:lnTo>
                    <a:pt x="990638" y="2489"/>
                  </a:lnTo>
                  <a:lnTo>
                    <a:pt x="990638" y="177622"/>
                  </a:lnTo>
                  <a:lnTo>
                    <a:pt x="1001725" y="177622"/>
                  </a:lnTo>
                  <a:lnTo>
                    <a:pt x="1001725" y="11099"/>
                  </a:lnTo>
                  <a:lnTo>
                    <a:pt x="1256665" y="11099"/>
                  </a:lnTo>
                  <a:lnTo>
                    <a:pt x="1256665" y="16649"/>
                  </a:lnTo>
                  <a:lnTo>
                    <a:pt x="1267752" y="16649"/>
                  </a:lnTo>
                  <a:lnTo>
                    <a:pt x="1267752" y="11099"/>
                  </a:lnTo>
                  <a:lnTo>
                    <a:pt x="1267752" y="2489"/>
                  </a:lnTo>
                  <a:close/>
                </a:path>
                <a:path w="1278890" h="318770">
                  <a:moveTo>
                    <a:pt x="1278826" y="49949"/>
                  </a:moveTo>
                  <a:lnTo>
                    <a:pt x="1277086" y="41325"/>
                  </a:lnTo>
                  <a:lnTo>
                    <a:pt x="1275422" y="38849"/>
                  </a:lnTo>
                  <a:lnTo>
                    <a:pt x="1272336" y="34264"/>
                  </a:lnTo>
                  <a:lnTo>
                    <a:pt x="1267752" y="31178"/>
                  </a:lnTo>
                  <a:lnTo>
                    <a:pt x="1267752" y="43827"/>
                  </a:lnTo>
                  <a:lnTo>
                    <a:pt x="1267752" y="56070"/>
                  </a:lnTo>
                  <a:lnTo>
                    <a:pt x="1262773" y="61061"/>
                  </a:lnTo>
                  <a:lnTo>
                    <a:pt x="1250556" y="61061"/>
                  </a:lnTo>
                  <a:lnTo>
                    <a:pt x="1245577" y="56070"/>
                  </a:lnTo>
                  <a:lnTo>
                    <a:pt x="1245577" y="43827"/>
                  </a:lnTo>
                  <a:lnTo>
                    <a:pt x="1250556" y="38849"/>
                  </a:lnTo>
                  <a:lnTo>
                    <a:pt x="1262773" y="38849"/>
                  </a:lnTo>
                  <a:lnTo>
                    <a:pt x="1267752" y="43827"/>
                  </a:lnTo>
                  <a:lnTo>
                    <a:pt x="1267752" y="31178"/>
                  </a:lnTo>
                  <a:lnTo>
                    <a:pt x="1265288" y="29502"/>
                  </a:lnTo>
                  <a:lnTo>
                    <a:pt x="1256665" y="27749"/>
                  </a:lnTo>
                  <a:lnTo>
                    <a:pt x="1248041" y="29502"/>
                  </a:lnTo>
                  <a:lnTo>
                    <a:pt x="1240993" y="34264"/>
                  </a:lnTo>
                  <a:lnTo>
                    <a:pt x="1236243" y="41325"/>
                  </a:lnTo>
                  <a:lnTo>
                    <a:pt x="1234490" y="49949"/>
                  </a:lnTo>
                  <a:lnTo>
                    <a:pt x="1234490" y="53543"/>
                  </a:lnTo>
                  <a:lnTo>
                    <a:pt x="1235430" y="56896"/>
                  </a:lnTo>
                  <a:lnTo>
                    <a:pt x="1236954" y="59893"/>
                  </a:lnTo>
                  <a:lnTo>
                    <a:pt x="1140282" y="158381"/>
                  </a:lnTo>
                  <a:lnTo>
                    <a:pt x="1140282" y="171488"/>
                  </a:lnTo>
                  <a:lnTo>
                    <a:pt x="1140282" y="183730"/>
                  </a:lnTo>
                  <a:lnTo>
                    <a:pt x="1135303" y="188722"/>
                  </a:lnTo>
                  <a:lnTo>
                    <a:pt x="1123086" y="188722"/>
                  </a:lnTo>
                  <a:lnTo>
                    <a:pt x="1118108" y="183730"/>
                  </a:lnTo>
                  <a:lnTo>
                    <a:pt x="1118108" y="171488"/>
                  </a:lnTo>
                  <a:lnTo>
                    <a:pt x="1123086" y="166509"/>
                  </a:lnTo>
                  <a:lnTo>
                    <a:pt x="1135303" y="166509"/>
                  </a:lnTo>
                  <a:lnTo>
                    <a:pt x="1140282" y="171488"/>
                  </a:lnTo>
                  <a:lnTo>
                    <a:pt x="1140282" y="158381"/>
                  </a:lnTo>
                  <a:lnTo>
                    <a:pt x="1138504" y="157480"/>
                  </a:lnTo>
                  <a:lnTo>
                    <a:pt x="1136688" y="156705"/>
                  </a:lnTo>
                  <a:lnTo>
                    <a:pt x="1134732" y="156197"/>
                  </a:lnTo>
                  <a:lnTo>
                    <a:pt x="1134732" y="110223"/>
                  </a:lnTo>
                  <a:lnTo>
                    <a:pt x="1141361" y="107276"/>
                  </a:lnTo>
                  <a:lnTo>
                    <a:pt x="1143330" y="105473"/>
                  </a:lnTo>
                  <a:lnTo>
                    <a:pt x="1146632" y="102450"/>
                  </a:lnTo>
                  <a:lnTo>
                    <a:pt x="1148029" y="99910"/>
                  </a:lnTo>
                  <a:lnTo>
                    <a:pt x="1150099" y="96151"/>
                  </a:lnTo>
                  <a:lnTo>
                    <a:pt x="1151356" y="88811"/>
                  </a:lnTo>
                  <a:lnTo>
                    <a:pt x="1149616" y="80175"/>
                  </a:lnTo>
                  <a:lnTo>
                    <a:pt x="1147953" y="77711"/>
                  </a:lnTo>
                  <a:lnTo>
                    <a:pt x="1144866" y="73113"/>
                  </a:lnTo>
                  <a:lnTo>
                    <a:pt x="1140282" y="70027"/>
                  </a:lnTo>
                  <a:lnTo>
                    <a:pt x="1140282" y="82689"/>
                  </a:lnTo>
                  <a:lnTo>
                    <a:pt x="1140282" y="94932"/>
                  </a:lnTo>
                  <a:lnTo>
                    <a:pt x="1135303" y="99910"/>
                  </a:lnTo>
                  <a:lnTo>
                    <a:pt x="1123086" y="99910"/>
                  </a:lnTo>
                  <a:lnTo>
                    <a:pt x="1118108" y="94932"/>
                  </a:lnTo>
                  <a:lnTo>
                    <a:pt x="1118108" y="82689"/>
                  </a:lnTo>
                  <a:lnTo>
                    <a:pt x="1123086" y="77711"/>
                  </a:lnTo>
                  <a:lnTo>
                    <a:pt x="1135303" y="77711"/>
                  </a:lnTo>
                  <a:lnTo>
                    <a:pt x="1140282" y="82689"/>
                  </a:lnTo>
                  <a:lnTo>
                    <a:pt x="1140282" y="70027"/>
                  </a:lnTo>
                  <a:lnTo>
                    <a:pt x="1137818" y="68351"/>
                  </a:lnTo>
                  <a:lnTo>
                    <a:pt x="1129195" y="66611"/>
                  </a:lnTo>
                  <a:lnTo>
                    <a:pt x="1120571" y="68351"/>
                  </a:lnTo>
                  <a:lnTo>
                    <a:pt x="1113523" y="73113"/>
                  </a:lnTo>
                  <a:lnTo>
                    <a:pt x="1108773" y="80175"/>
                  </a:lnTo>
                  <a:lnTo>
                    <a:pt x="1107020" y="88811"/>
                  </a:lnTo>
                  <a:lnTo>
                    <a:pt x="1107020" y="91389"/>
                  </a:lnTo>
                  <a:lnTo>
                    <a:pt x="1107554" y="93827"/>
                  </a:lnTo>
                  <a:lnTo>
                    <a:pt x="1108341" y="96151"/>
                  </a:lnTo>
                  <a:lnTo>
                    <a:pt x="1012812" y="191058"/>
                  </a:lnTo>
                  <a:lnTo>
                    <a:pt x="1012812" y="204800"/>
                  </a:lnTo>
                  <a:lnTo>
                    <a:pt x="1012812" y="217043"/>
                  </a:lnTo>
                  <a:lnTo>
                    <a:pt x="1007833" y="222021"/>
                  </a:lnTo>
                  <a:lnTo>
                    <a:pt x="995616" y="222021"/>
                  </a:lnTo>
                  <a:lnTo>
                    <a:pt x="990638" y="217043"/>
                  </a:lnTo>
                  <a:lnTo>
                    <a:pt x="990638" y="204800"/>
                  </a:lnTo>
                  <a:lnTo>
                    <a:pt x="995616" y="199821"/>
                  </a:lnTo>
                  <a:lnTo>
                    <a:pt x="1007833" y="199821"/>
                  </a:lnTo>
                  <a:lnTo>
                    <a:pt x="1012812" y="204800"/>
                  </a:lnTo>
                  <a:lnTo>
                    <a:pt x="1012812" y="191058"/>
                  </a:lnTo>
                  <a:lnTo>
                    <a:pt x="1012317" y="191541"/>
                  </a:lnTo>
                  <a:lnTo>
                    <a:pt x="1009167" y="189801"/>
                  </a:lnTo>
                  <a:lnTo>
                    <a:pt x="1005586" y="188722"/>
                  </a:lnTo>
                  <a:lnTo>
                    <a:pt x="1001725" y="188722"/>
                  </a:lnTo>
                  <a:lnTo>
                    <a:pt x="993101" y="190461"/>
                  </a:lnTo>
                  <a:lnTo>
                    <a:pt x="986053" y="195224"/>
                  </a:lnTo>
                  <a:lnTo>
                    <a:pt x="981303" y="202285"/>
                  </a:lnTo>
                  <a:lnTo>
                    <a:pt x="979551" y="210921"/>
                  </a:lnTo>
                  <a:lnTo>
                    <a:pt x="981303" y="219557"/>
                  </a:lnTo>
                  <a:lnTo>
                    <a:pt x="986053" y="226606"/>
                  </a:lnTo>
                  <a:lnTo>
                    <a:pt x="993101" y="231368"/>
                  </a:lnTo>
                  <a:lnTo>
                    <a:pt x="1001725" y="233121"/>
                  </a:lnTo>
                  <a:lnTo>
                    <a:pt x="1010348" y="231368"/>
                  </a:lnTo>
                  <a:lnTo>
                    <a:pt x="1017397" y="226606"/>
                  </a:lnTo>
                  <a:lnTo>
                    <a:pt x="1020483" y="222021"/>
                  </a:lnTo>
                  <a:lnTo>
                    <a:pt x="1022146" y="219557"/>
                  </a:lnTo>
                  <a:lnTo>
                    <a:pt x="1023886" y="210921"/>
                  </a:lnTo>
                  <a:lnTo>
                    <a:pt x="1023886" y="206565"/>
                  </a:lnTo>
                  <a:lnTo>
                    <a:pt x="1022604" y="202539"/>
                  </a:lnTo>
                  <a:lnTo>
                    <a:pt x="1020864" y="199821"/>
                  </a:lnTo>
                  <a:lnTo>
                    <a:pt x="1020432" y="199123"/>
                  </a:lnTo>
                  <a:lnTo>
                    <a:pt x="1028052" y="191541"/>
                  </a:lnTo>
                  <a:lnTo>
                    <a:pt x="1114704" y="105473"/>
                  </a:lnTo>
                  <a:lnTo>
                    <a:pt x="1117244" y="107696"/>
                  </a:lnTo>
                  <a:lnTo>
                    <a:pt x="1120292" y="109347"/>
                  </a:lnTo>
                  <a:lnTo>
                    <a:pt x="1123645" y="110223"/>
                  </a:lnTo>
                  <a:lnTo>
                    <a:pt x="1123645" y="156197"/>
                  </a:lnTo>
                  <a:lnTo>
                    <a:pt x="1117028" y="159143"/>
                  </a:lnTo>
                  <a:lnTo>
                    <a:pt x="1111758" y="163969"/>
                  </a:lnTo>
                  <a:lnTo>
                    <a:pt x="1108278" y="170268"/>
                  </a:lnTo>
                  <a:lnTo>
                    <a:pt x="1107020" y="177622"/>
                  </a:lnTo>
                  <a:lnTo>
                    <a:pt x="1108773" y="186245"/>
                  </a:lnTo>
                  <a:lnTo>
                    <a:pt x="1113523" y="193306"/>
                  </a:lnTo>
                  <a:lnTo>
                    <a:pt x="1120571" y="198069"/>
                  </a:lnTo>
                  <a:lnTo>
                    <a:pt x="1129195" y="199821"/>
                  </a:lnTo>
                  <a:lnTo>
                    <a:pt x="1137818" y="198069"/>
                  </a:lnTo>
                  <a:lnTo>
                    <a:pt x="1144866" y="193306"/>
                  </a:lnTo>
                  <a:lnTo>
                    <a:pt x="1147953" y="188722"/>
                  </a:lnTo>
                  <a:lnTo>
                    <a:pt x="1149616" y="186245"/>
                  </a:lnTo>
                  <a:lnTo>
                    <a:pt x="1151356" y="177622"/>
                  </a:lnTo>
                  <a:lnTo>
                    <a:pt x="1151356" y="173431"/>
                  </a:lnTo>
                  <a:lnTo>
                    <a:pt x="1150137" y="169570"/>
                  </a:lnTo>
                  <a:lnTo>
                    <a:pt x="1148295" y="166509"/>
                  </a:lnTo>
                  <a:lnTo>
                    <a:pt x="1148118" y="166217"/>
                  </a:lnTo>
                  <a:lnTo>
                    <a:pt x="1155738" y="158457"/>
                  </a:lnTo>
                  <a:lnTo>
                    <a:pt x="1244206" y="68351"/>
                  </a:lnTo>
                  <a:lnTo>
                    <a:pt x="1247775" y="70739"/>
                  </a:lnTo>
                  <a:lnTo>
                    <a:pt x="1252054" y="72161"/>
                  </a:lnTo>
                  <a:lnTo>
                    <a:pt x="1256665" y="72161"/>
                  </a:lnTo>
                  <a:lnTo>
                    <a:pt x="1265288" y="70408"/>
                  </a:lnTo>
                  <a:lnTo>
                    <a:pt x="1268323" y="68351"/>
                  </a:lnTo>
                  <a:lnTo>
                    <a:pt x="1272336" y="65646"/>
                  </a:lnTo>
                  <a:lnTo>
                    <a:pt x="1275422" y="61061"/>
                  </a:lnTo>
                  <a:lnTo>
                    <a:pt x="1277086" y="58585"/>
                  </a:lnTo>
                  <a:lnTo>
                    <a:pt x="1278826" y="49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775191" y="1427988"/>
              <a:ext cx="657225" cy="50800"/>
            </a:xfrm>
            <a:custGeom>
              <a:avLst/>
              <a:gdLst/>
              <a:ahLst/>
              <a:cxnLst/>
              <a:rect l="l" t="t" r="r" b="b"/>
              <a:pathLst>
                <a:path w="657225" h="50800">
                  <a:moveTo>
                    <a:pt x="656844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656844" y="50291"/>
                  </a:lnTo>
                  <a:lnTo>
                    <a:pt x="656844" y="0"/>
                  </a:lnTo>
                  <a:close/>
                </a:path>
              </a:pathLst>
            </a:custGeom>
            <a:solidFill>
              <a:srgbClr val="1F90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9244965" y="4545329"/>
            <a:ext cx="69088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Amazon QuickSight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254365" y="3602482"/>
            <a:ext cx="6870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3020">
              <a:lnSpc>
                <a:spcPct val="100000"/>
              </a:lnSpc>
              <a:spcBef>
                <a:spcPts val="100"/>
              </a:spcBef>
            </a:pPr>
            <a:r>
              <a:rPr sz="800" b="1" spc="9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800" b="1" spc="-10" dirty="0">
                <a:solidFill>
                  <a:srgbClr val="FFFFFF"/>
                </a:solidFill>
                <a:latin typeface="Trebuchet MS"/>
                <a:cs typeface="Trebuchet MS"/>
              </a:rPr>
              <a:t> L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800" b="1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800" b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800" b="1" spc="-5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229600" y="4545329"/>
            <a:ext cx="805815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509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Amazon SageMaker</a:t>
            </a:r>
            <a:r>
              <a:rPr lang="es-ES" sz="1050" spc="-10" dirty="0">
                <a:solidFill>
                  <a:srgbClr val="FFFFFF"/>
                </a:solidFill>
                <a:latin typeface="Trebuchet MS"/>
                <a:cs typeface="Trebuchet MS"/>
              </a:rPr>
              <a:t> AI</a:t>
            </a:r>
            <a:endParaRPr sz="1050" dirty="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720708" y="1792351"/>
            <a:ext cx="75565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s-ES" sz="800" b="1" dirty="0">
                <a:solidFill>
                  <a:srgbClr val="FFFFFF"/>
                </a:solidFill>
                <a:latin typeface="Trebuchet MS"/>
                <a:cs typeface="Trebuchet MS"/>
              </a:rPr>
              <a:t>ANÁLISIS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699819" y="1295400"/>
            <a:ext cx="99567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2000" b="1" spc="-25" dirty="0">
                <a:solidFill>
                  <a:srgbClr val="9FFBEA"/>
                </a:solidFill>
                <a:latin typeface="Trebuchet MS"/>
                <a:cs typeface="Trebuchet MS"/>
              </a:rPr>
              <a:t>Actuar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22979" y="1739645"/>
            <a:ext cx="99568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lang="es-ES"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PARA APLICACIONES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772027" y="2655189"/>
            <a:ext cx="52197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244" marR="5080" indent="-4318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Amazon Aurora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40806" y="2231146"/>
            <a:ext cx="386715" cy="360680"/>
          </a:xfrm>
          <a:custGeom>
            <a:avLst/>
            <a:gdLst/>
            <a:ahLst/>
            <a:cxnLst/>
            <a:rect l="l" t="t" r="r" b="b"/>
            <a:pathLst>
              <a:path w="386714" h="360680">
                <a:moveTo>
                  <a:pt x="276287" y="130723"/>
                </a:moveTo>
                <a:lnTo>
                  <a:pt x="268895" y="130723"/>
                </a:lnTo>
                <a:lnTo>
                  <a:pt x="265912" y="133737"/>
                </a:lnTo>
                <a:lnTo>
                  <a:pt x="265912" y="137458"/>
                </a:lnTo>
                <a:lnTo>
                  <a:pt x="256803" y="173284"/>
                </a:lnTo>
                <a:lnTo>
                  <a:pt x="233239" y="205912"/>
                </a:lnTo>
                <a:lnTo>
                  <a:pt x="200860" y="229657"/>
                </a:lnTo>
                <a:lnTo>
                  <a:pt x="165309" y="238835"/>
                </a:lnTo>
                <a:lnTo>
                  <a:pt x="161621" y="238835"/>
                </a:lnTo>
                <a:lnTo>
                  <a:pt x="158628" y="241855"/>
                </a:lnTo>
                <a:lnTo>
                  <a:pt x="158628" y="249298"/>
                </a:lnTo>
                <a:lnTo>
                  <a:pt x="161621" y="252307"/>
                </a:lnTo>
                <a:lnTo>
                  <a:pt x="165309" y="252307"/>
                </a:lnTo>
                <a:lnTo>
                  <a:pt x="200860" y="261486"/>
                </a:lnTo>
                <a:lnTo>
                  <a:pt x="233239" y="285234"/>
                </a:lnTo>
                <a:lnTo>
                  <a:pt x="256804" y="317865"/>
                </a:lnTo>
                <a:lnTo>
                  <a:pt x="265912" y="353694"/>
                </a:lnTo>
                <a:lnTo>
                  <a:pt x="265912" y="357412"/>
                </a:lnTo>
                <a:lnTo>
                  <a:pt x="268895" y="360429"/>
                </a:lnTo>
                <a:lnTo>
                  <a:pt x="276287" y="360429"/>
                </a:lnTo>
                <a:lnTo>
                  <a:pt x="279275" y="357412"/>
                </a:lnTo>
                <a:lnTo>
                  <a:pt x="279275" y="353694"/>
                </a:lnTo>
                <a:lnTo>
                  <a:pt x="287686" y="320605"/>
                </a:lnTo>
                <a:lnTo>
                  <a:pt x="272594" y="320605"/>
                </a:lnTo>
                <a:lnTo>
                  <a:pt x="260109" y="296989"/>
                </a:lnTo>
                <a:lnTo>
                  <a:pt x="242668" y="275735"/>
                </a:lnTo>
                <a:lnTo>
                  <a:pt x="221576" y="258158"/>
                </a:lnTo>
                <a:lnTo>
                  <a:pt x="198138" y="245571"/>
                </a:lnTo>
                <a:lnTo>
                  <a:pt x="221576" y="232987"/>
                </a:lnTo>
                <a:lnTo>
                  <a:pt x="242668" y="215411"/>
                </a:lnTo>
                <a:lnTo>
                  <a:pt x="260109" y="194156"/>
                </a:lnTo>
                <a:lnTo>
                  <a:pt x="272532" y="170654"/>
                </a:lnTo>
                <a:lnTo>
                  <a:pt x="287714" y="170654"/>
                </a:lnTo>
                <a:lnTo>
                  <a:pt x="279275" y="137458"/>
                </a:lnTo>
                <a:lnTo>
                  <a:pt x="279275" y="133737"/>
                </a:lnTo>
                <a:lnTo>
                  <a:pt x="276287" y="130723"/>
                </a:lnTo>
                <a:close/>
              </a:path>
              <a:path w="386714" h="360680">
                <a:moveTo>
                  <a:pt x="106921" y="40409"/>
                </a:moveTo>
                <a:lnTo>
                  <a:pt x="69892" y="43031"/>
                </a:lnTo>
                <a:lnTo>
                  <a:pt x="36595" y="50768"/>
                </a:lnTo>
                <a:lnTo>
                  <a:pt x="11834" y="63428"/>
                </a:lnTo>
                <a:lnTo>
                  <a:pt x="414" y="80818"/>
                </a:lnTo>
                <a:lnTo>
                  <a:pt x="0" y="80818"/>
                </a:lnTo>
                <a:lnTo>
                  <a:pt x="0" y="306644"/>
                </a:lnTo>
                <a:lnTo>
                  <a:pt x="34012" y="341118"/>
                </a:lnTo>
                <a:lnTo>
                  <a:pt x="106888" y="353007"/>
                </a:lnTo>
                <a:lnTo>
                  <a:pt x="145471" y="349998"/>
                </a:lnTo>
                <a:lnTo>
                  <a:pt x="179806" y="341118"/>
                </a:lnTo>
                <a:lnTo>
                  <a:pt x="182482" y="339539"/>
                </a:lnTo>
                <a:lnTo>
                  <a:pt x="106888" y="339539"/>
                </a:lnTo>
                <a:lnTo>
                  <a:pt x="69693" y="336582"/>
                </a:lnTo>
                <a:lnTo>
                  <a:pt x="40053" y="328913"/>
                </a:lnTo>
                <a:lnTo>
                  <a:pt x="20451" y="318333"/>
                </a:lnTo>
                <a:lnTo>
                  <a:pt x="13365" y="306644"/>
                </a:lnTo>
                <a:lnTo>
                  <a:pt x="13365" y="263609"/>
                </a:lnTo>
                <a:lnTo>
                  <a:pt x="44161" y="263609"/>
                </a:lnTo>
                <a:lnTo>
                  <a:pt x="40553" y="262707"/>
                </a:lnTo>
                <a:lnTo>
                  <a:pt x="20623" y="252307"/>
                </a:lnTo>
                <a:lnTo>
                  <a:pt x="18710" y="249297"/>
                </a:lnTo>
                <a:lnTo>
                  <a:pt x="13365" y="240771"/>
                </a:lnTo>
                <a:lnTo>
                  <a:pt x="13365" y="186750"/>
                </a:lnTo>
                <a:lnTo>
                  <a:pt x="44201" y="186750"/>
                </a:lnTo>
                <a:lnTo>
                  <a:pt x="40445" y="185807"/>
                </a:lnTo>
                <a:lnTo>
                  <a:pt x="20555" y="175386"/>
                </a:lnTo>
                <a:lnTo>
                  <a:pt x="13365" y="163873"/>
                </a:lnTo>
                <a:lnTo>
                  <a:pt x="13365" y="106148"/>
                </a:lnTo>
                <a:lnTo>
                  <a:pt x="46566" y="106149"/>
                </a:lnTo>
                <a:lnTo>
                  <a:pt x="38406" y="104083"/>
                </a:lnTo>
                <a:lnTo>
                  <a:pt x="19882" y="94284"/>
                </a:lnTo>
                <a:lnTo>
                  <a:pt x="13365" y="84183"/>
                </a:lnTo>
                <a:lnTo>
                  <a:pt x="19832" y="74109"/>
                </a:lnTo>
                <a:lnTo>
                  <a:pt x="38406" y="64284"/>
                </a:lnTo>
                <a:lnTo>
                  <a:pt x="67849" y="56831"/>
                </a:lnTo>
                <a:lnTo>
                  <a:pt x="106921" y="53875"/>
                </a:lnTo>
                <a:lnTo>
                  <a:pt x="183839" y="53875"/>
                </a:lnTo>
                <a:lnTo>
                  <a:pt x="179818" y="51633"/>
                </a:lnTo>
                <a:lnTo>
                  <a:pt x="145495" y="43250"/>
                </a:lnTo>
                <a:lnTo>
                  <a:pt x="106921" y="40409"/>
                </a:lnTo>
                <a:close/>
              </a:path>
              <a:path w="386714" h="360680">
                <a:moveTo>
                  <a:pt x="213839" y="282865"/>
                </a:moveTo>
                <a:lnTo>
                  <a:pt x="200476" y="282865"/>
                </a:lnTo>
                <a:lnTo>
                  <a:pt x="200476" y="306644"/>
                </a:lnTo>
                <a:lnTo>
                  <a:pt x="193386" y="318333"/>
                </a:lnTo>
                <a:lnTo>
                  <a:pt x="173770" y="328913"/>
                </a:lnTo>
                <a:lnTo>
                  <a:pt x="144110" y="336582"/>
                </a:lnTo>
                <a:lnTo>
                  <a:pt x="106888" y="339539"/>
                </a:lnTo>
                <a:lnTo>
                  <a:pt x="182482" y="339539"/>
                </a:lnTo>
                <a:lnTo>
                  <a:pt x="204419" y="326592"/>
                </a:lnTo>
                <a:lnTo>
                  <a:pt x="213839" y="306644"/>
                </a:lnTo>
                <a:lnTo>
                  <a:pt x="213839" y="282865"/>
                </a:lnTo>
                <a:close/>
              </a:path>
              <a:path w="386714" h="360680">
                <a:moveTo>
                  <a:pt x="287714" y="170654"/>
                </a:moveTo>
                <a:lnTo>
                  <a:pt x="272655" y="170654"/>
                </a:lnTo>
                <a:lnTo>
                  <a:pt x="285078" y="194156"/>
                </a:lnTo>
                <a:lnTo>
                  <a:pt x="302519" y="215411"/>
                </a:lnTo>
                <a:lnTo>
                  <a:pt x="323609" y="232987"/>
                </a:lnTo>
                <a:lnTo>
                  <a:pt x="347043" y="245571"/>
                </a:lnTo>
                <a:lnTo>
                  <a:pt x="323609" y="258158"/>
                </a:lnTo>
                <a:lnTo>
                  <a:pt x="302519" y="275736"/>
                </a:lnTo>
                <a:lnTo>
                  <a:pt x="285078" y="296989"/>
                </a:lnTo>
                <a:lnTo>
                  <a:pt x="272594" y="320605"/>
                </a:lnTo>
                <a:lnTo>
                  <a:pt x="287686" y="320605"/>
                </a:lnTo>
                <a:lnTo>
                  <a:pt x="288264" y="318333"/>
                </a:lnTo>
                <a:lnTo>
                  <a:pt x="288383" y="317865"/>
                </a:lnTo>
                <a:lnTo>
                  <a:pt x="311945" y="285234"/>
                </a:lnTo>
                <a:lnTo>
                  <a:pt x="344320" y="261486"/>
                </a:lnTo>
                <a:lnTo>
                  <a:pt x="379867" y="252307"/>
                </a:lnTo>
                <a:lnTo>
                  <a:pt x="383555" y="252307"/>
                </a:lnTo>
                <a:lnTo>
                  <a:pt x="386548" y="249298"/>
                </a:lnTo>
                <a:lnTo>
                  <a:pt x="386548" y="241855"/>
                </a:lnTo>
                <a:lnTo>
                  <a:pt x="383555" y="238835"/>
                </a:lnTo>
                <a:lnTo>
                  <a:pt x="379867" y="238835"/>
                </a:lnTo>
                <a:lnTo>
                  <a:pt x="344320" y="229657"/>
                </a:lnTo>
                <a:lnTo>
                  <a:pt x="311945" y="205912"/>
                </a:lnTo>
                <a:lnTo>
                  <a:pt x="288383" y="173284"/>
                </a:lnTo>
                <a:lnTo>
                  <a:pt x="287714" y="170654"/>
                </a:lnTo>
                <a:close/>
              </a:path>
              <a:path w="386714" h="360680">
                <a:moveTo>
                  <a:pt x="44161" y="263609"/>
                </a:moveTo>
                <a:lnTo>
                  <a:pt x="13365" y="263609"/>
                </a:lnTo>
                <a:lnTo>
                  <a:pt x="31359" y="273560"/>
                </a:lnTo>
                <a:lnTo>
                  <a:pt x="54512" y="280772"/>
                </a:lnTo>
                <a:lnTo>
                  <a:pt x="81348" y="285233"/>
                </a:lnTo>
                <a:lnTo>
                  <a:pt x="82273" y="285233"/>
                </a:lnTo>
                <a:lnTo>
                  <a:pt x="108637" y="286642"/>
                </a:lnTo>
                <a:lnTo>
                  <a:pt x="127708" y="285965"/>
                </a:lnTo>
                <a:lnTo>
                  <a:pt x="146026" y="283978"/>
                </a:lnTo>
                <a:lnTo>
                  <a:pt x="163008" y="280772"/>
                </a:lnTo>
                <a:lnTo>
                  <a:pt x="178683" y="276324"/>
                </a:lnTo>
                <a:lnTo>
                  <a:pt x="177623" y="273171"/>
                </a:lnTo>
                <a:lnTo>
                  <a:pt x="108637" y="273170"/>
                </a:lnTo>
                <a:lnTo>
                  <a:pt x="70747" y="270259"/>
                </a:lnTo>
                <a:lnTo>
                  <a:pt x="44161" y="263609"/>
                </a:lnTo>
                <a:close/>
              </a:path>
              <a:path w="386714" h="360680">
                <a:moveTo>
                  <a:pt x="174409" y="263609"/>
                </a:moveTo>
                <a:lnTo>
                  <a:pt x="174258" y="263609"/>
                </a:lnTo>
                <a:lnTo>
                  <a:pt x="159911" y="267680"/>
                </a:lnTo>
                <a:lnTo>
                  <a:pt x="143853" y="270690"/>
                </a:lnTo>
                <a:lnTo>
                  <a:pt x="126627" y="272540"/>
                </a:lnTo>
                <a:lnTo>
                  <a:pt x="108637" y="273170"/>
                </a:lnTo>
                <a:lnTo>
                  <a:pt x="177623" y="273171"/>
                </a:lnTo>
                <a:lnTo>
                  <a:pt x="174409" y="263609"/>
                </a:lnTo>
                <a:close/>
              </a:path>
              <a:path w="386714" h="360680">
                <a:moveTo>
                  <a:pt x="44201" y="186750"/>
                </a:moveTo>
                <a:lnTo>
                  <a:pt x="13365" y="186750"/>
                </a:lnTo>
                <a:lnTo>
                  <a:pt x="31298" y="196684"/>
                </a:lnTo>
                <a:lnTo>
                  <a:pt x="54360" y="203883"/>
                </a:lnTo>
                <a:lnTo>
                  <a:pt x="80647" y="208265"/>
                </a:lnTo>
                <a:lnTo>
                  <a:pt x="108254" y="209745"/>
                </a:lnTo>
                <a:lnTo>
                  <a:pt x="136581" y="208265"/>
                </a:lnTo>
                <a:lnTo>
                  <a:pt x="162092" y="204023"/>
                </a:lnTo>
                <a:lnTo>
                  <a:pt x="183655" y="197353"/>
                </a:lnTo>
                <a:lnTo>
                  <a:pt x="185722" y="196273"/>
                </a:lnTo>
                <a:lnTo>
                  <a:pt x="108254" y="196273"/>
                </a:lnTo>
                <a:lnTo>
                  <a:pt x="70517" y="193361"/>
                </a:lnTo>
                <a:lnTo>
                  <a:pt x="44201" y="186750"/>
                </a:lnTo>
                <a:close/>
              </a:path>
              <a:path w="386714" h="360680">
                <a:moveTo>
                  <a:pt x="213839" y="188569"/>
                </a:moveTo>
                <a:lnTo>
                  <a:pt x="200476" y="188569"/>
                </a:lnTo>
                <a:lnTo>
                  <a:pt x="200476" y="208777"/>
                </a:lnTo>
                <a:lnTo>
                  <a:pt x="213839" y="208777"/>
                </a:lnTo>
                <a:lnTo>
                  <a:pt x="213839" y="188569"/>
                </a:lnTo>
                <a:close/>
              </a:path>
              <a:path w="386714" h="360680">
                <a:moveTo>
                  <a:pt x="213839" y="106149"/>
                </a:moveTo>
                <a:lnTo>
                  <a:pt x="200476" y="106149"/>
                </a:lnTo>
                <a:lnTo>
                  <a:pt x="200476" y="170654"/>
                </a:lnTo>
                <a:lnTo>
                  <a:pt x="188639" y="180101"/>
                </a:lnTo>
                <a:lnTo>
                  <a:pt x="168446" y="188302"/>
                </a:lnTo>
                <a:lnTo>
                  <a:pt x="140880" y="194155"/>
                </a:lnTo>
                <a:lnTo>
                  <a:pt x="140147" y="194155"/>
                </a:lnTo>
                <a:lnTo>
                  <a:pt x="108254" y="196273"/>
                </a:lnTo>
                <a:lnTo>
                  <a:pt x="185722" y="196273"/>
                </a:lnTo>
                <a:lnTo>
                  <a:pt x="200476" y="188569"/>
                </a:lnTo>
                <a:lnTo>
                  <a:pt x="213839" y="188569"/>
                </a:lnTo>
                <a:lnTo>
                  <a:pt x="213839" y="106149"/>
                </a:lnTo>
                <a:close/>
              </a:path>
              <a:path w="386714" h="360680">
                <a:moveTo>
                  <a:pt x="46566" y="106149"/>
                </a:moveTo>
                <a:lnTo>
                  <a:pt x="13365" y="106148"/>
                </a:lnTo>
                <a:lnTo>
                  <a:pt x="31090" y="115574"/>
                </a:lnTo>
                <a:lnTo>
                  <a:pt x="53833" y="122404"/>
                </a:lnTo>
                <a:lnTo>
                  <a:pt x="79730" y="126560"/>
                </a:lnTo>
                <a:lnTo>
                  <a:pt x="106921" y="127964"/>
                </a:lnTo>
                <a:lnTo>
                  <a:pt x="134110" y="126560"/>
                </a:lnTo>
                <a:lnTo>
                  <a:pt x="160007" y="122404"/>
                </a:lnTo>
                <a:lnTo>
                  <a:pt x="182751" y="115574"/>
                </a:lnTo>
                <a:lnTo>
                  <a:pt x="184785" y="114492"/>
                </a:lnTo>
                <a:lnTo>
                  <a:pt x="106921" y="114492"/>
                </a:lnTo>
                <a:lnTo>
                  <a:pt x="67849" y="111536"/>
                </a:lnTo>
                <a:lnTo>
                  <a:pt x="46566" y="106149"/>
                </a:lnTo>
                <a:close/>
              </a:path>
              <a:path w="386714" h="360680">
                <a:moveTo>
                  <a:pt x="320762" y="107756"/>
                </a:moveTo>
                <a:lnTo>
                  <a:pt x="307394" y="107756"/>
                </a:lnTo>
                <a:lnTo>
                  <a:pt x="307394" y="127964"/>
                </a:lnTo>
                <a:lnTo>
                  <a:pt x="320762" y="127964"/>
                </a:lnTo>
                <a:lnTo>
                  <a:pt x="320762" y="107756"/>
                </a:lnTo>
                <a:close/>
              </a:path>
              <a:path w="386714" h="360680">
                <a:moveTo>
                  <a:pt x="183839" y="53875"/>
                </a:moveTo>
                <a:lnTo>
                  <a:pt x="106921" y="53875"/>
                </a:lnTo>
                <a:lnTo>
                  <a:pt x="145991" y="56831"/>
                </a:lnTo>
                <a:lnTo>
                  <a:pt x="175434" y="64284"/>
                </a:lnTo>
                <a:lnTo>
                  <a:pt x="194009" y="74109"/>
                </a:lnTo>
                <a:lnTo>
                  <a:pt x="200476" y="84183"/>
                </a:lnTo>
                <a:lnTo>
                  <a:pt x="193958" y="94284"/>
                </a:lnTo>
                <a:lnTo>
                  <a:pt x="175434" y="104083"/>
                </a:lnTo>
                <a:lnTo>
                  <a:pt x="145991" y="111536"/>
                </a:lnTo>
                <a:lnTo>
                  <a:pt x="106921" y="114492"/>
                </a:lnTo>
                <a:lnTo>
                  <a:pt x="184785" y="114492"/>
                </a:lnTo>
                <a:lnTo>
                  <a:pt x="200476" y="106149"/>
                </a:lnTo>
                <a:lnTo>
                  <a:pt x="213839" y="106149"/>
                </a:lnTo>
                <a:lnTo>
                  <a:pt x="213839" y="84183"/>
                </a:lnTo>
                <a:lnTo>
                  <a:pt x="204422" y="65348"/>
                </a:lnTo>
                <a:lnTo>
                  <a:pt x="183839" y="53875"/>
                </a:lnTo>
                <a:close/>
              </a:path>
              <a:path w="386714" h="360680">
                <a:moveTo>
                  <a:pt x="340806" y="94285"/>
                </a:moveTo>
                <a:lnTo>
                  <a:pt x="287350" y="94285"/>
                </a:lnTo>
                <a:lnTo>
                  <a:pt x="287350" y="107756"/>
                </a:lnTo>
                <a:lnTo>
                  <a:pt x="340806" y="107756"/>
                </a:lnTo>
                <a:lnTo>
                  <a:pt x="340806" y="94285"/>
                </a:lnTo>
                <a:close/>
              </a:path>
              <a:path w="386714" h="360680">
                <a:moveTo>
                  <a:pt x="320762" y="74109"/>
                </a:moveTo>
                <a:lnTo>
                  <a:pt x="307394" y="74109"/>
                </a:lnTo>
                <a:lnTo>
                  <a:pt x="307394" y="94285"/>
                </a:lnTo>
                <a:lnTo>
                  <a:pt x="320762" y="94285"/>
                </a:lnTo>
                <a:lnTo>
                  <a:pt x="320762" y="74109"/>
                </a:lnTo>
                <a:close/>
              </a:path>
              <a:path w="386714" h="360680">
                <a:moveTo>
                  <a:pt x="240570" y="33673"/>
                </a:moveTo>
                <a:lnTo>
                  <a:pt x="227207" y="33673"/>
                </a:lnTo>
                <a:lnTo>
                  <a:pt x="227207" y="53875"/>
                </a:lnTo>
                <a:lnTo>
                  <a:pt x="240570" y="53875"/>
                </a:lnTo>
                <a:lnTo>
                  <a:pt x="240570" y="33673"/>
                </a:lnTo>
                <a:close/>
              </a:path>
              <a:path w="386714" h="360680">
                <a:moveTo>
                  <a:pt x="260619" y="20201"/>
                </a:moveTo>
                <a:lnTo>
                  <a:pt x="207158" y="20201"/>
                </a:lnTo>
                <a:lnTo>
                  <a:pt x="207158" y="33673"/>
                </a:lnTo>
                <a:lnTo>
                  <a:pt x="260619" y="33673"/>
                </a:lnTo>
                <a:lnTo>
                  <a:pt x="260619" y="20201"/>
                </a:lnTo>
                <a:close/>
              </a:path>
              <a:path w="386714" h="360680">
                <a:moveTo>
                  <a:pt x="240570" y="0"/>
                </a:moveTo>
                <a:lnTo>
                  <a:pt x="227207" y="0"/>
                </a:lnTo>
                <a:lnTo>
                  <a:pt x="227207" y="20201"/>
                </a:lnTo>
                <a:lnTo>
                  <a:pt x="240570" y="20201"/>
                </a:lnTo>
                <a:lnTo>
                  <a:pt x="2405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547364" y="4646421"/>
            <a:ext cx="97218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0" marR="5080" indent="-635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10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Kinesis </a:t>
            </a: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1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105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FFFFFF"/>
                </a:solidFill>
                <a:latin typeface="Trebuchet MS"/>
                <a:cs typeface="Trebuchet MS"/>
              </a:rPr>
              <a:t>MSK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809235" y="1739645"/>
            <a:ext cx="135064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5"/>
              </a:spcBef>
            </a:pPr>
            <a:r>
              <a:rPr lang="es-ES" sz="800" b="1" spc="-40" dirty="0">
                <a:solidFill>
                  <a:srgbClr val="FFFFFF"/>
                </a:solidFill>
                <a:latin typeface="Trebuchet MS"/>
                <a:cs typeface="Trebuchet MS"/>
              </a:rPr>
              <a:t>PARA ANALÍTICA Y MACHINE LEARNING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5409" y="3298697"/>
            <a:ext cx="6235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1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rebuchet MS"/>
                <a:cs typeface="Trebuchet MS"/>
              </a:rPr>
              <a:t>Lake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42991" y="3927094"/>
            <a:ext cx="70929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105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Trebuchet MS"/>
                <a:cs typeface="Trebuchet MS"/>
              </a:rPr>
              <a:t>S3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67985" y="2816733"/>
            <a:ext cx="10579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1050" spc="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Redshift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387657" y="2432403"/>
            <a:ext cx="221615" cy="327025"/>
            <a:chOff x="5387657" y="2432403"/>
            <a:chExt cx="221615" cy="327025"/>
          </a:xfrm>
        </p:grpSpPr>
        <p:sp>
          <p:nvSpPr>
            <p:cNvPr id="49" name="object 49"/>
            <p:cNvSpPr/>
            <p:nvPr/>
          </p:nvSpPr>
          <p:spPr>
            <a:xfrm>
              <a:off x="5387645" y="2476931"/>
              <a:ext cx="221615" cy="281940"/>
            </a:xfrm>
            <a:custGeom>
              <a:avLst/>
              <a:gdLst/>
              <a:ahLst/>
              <a:cxnLst/>
              <a:rect l="l" t="t" r="r" b="b"/>
              <a:pathLst>
                <a:path w="221614" h="281939">
                  <a:moveTo>
                    <a:pt x="221424" y="0"/>
                  </a:moveTo>
                  <a:lnTo>
                    <a:pt x="208394" y="0"/>
                  </a:lnTo>
                  <a:lnTo>
                    <a:pt x="208394" y="237363"/>
                  </a:lnTo>
                  <a:lnTo>
                    <a:pt x="201637" y="247853"/>
                  </a:lnTo>
                  <a:lnTo>
                    <a:pt x="182245" y="258051"/>
                  </a:lnTo>
                  <a:lnTo>
                    <a:pt x="151498" y="265772"/>
                  </a:lnTo>
                  <a:lnTo>
                    <a:pt x="110718" y="268833"/>
                  </a:lnTo>
                  <a:lnTo>
                    <a:pt x="69926" y="265760"/>
                  </a:lnTo>
                  <a:lnTo>
                    <a:pt x="39179" y="258000"/>
                  </a:lnTo>
                  <a:lnTo>
                    <a:pt x="19786" y="247789"/>
                  </a:lnTo>
                  <a:lnTo>
                    <a:pt x="13030" y="237363"/>
                  </a:lnTo>
                  <a:lnTo>
                    <a:pt x="13030" y="0"/>
                  </a:lnTo>
                  <a:lnTo>
                    <a:pt x="0" y="0"/>
                  </a:lnTo>
                  <a:lnTo>
                    <a:pt x="0" y="237363"/>
                  </a:lnTo>
                  <a:lnTo>
                    <a:pt x="9753" y="256527"/>
                  </a:lnTo>
                  <a:lnTo>
                    <a:pt x="35242" y="270471"/>
                  </a:lnTo>
                  <a:lnTo>
                    <a:pt x="70777" y="279006"/>
                  </a:lnTo>
                  <a:lnTo>
                    <a:pt x="110718" y="281889"/>
                  </a:lnTo>
                  <a:lnTo>
                    <a:pt x="150647" y="279006"/>
                  </a:lnTo>
                  <a:lnTo>
                    <a:pt x="186194" y="270471"/>
                  </a:lnTo>
                  <a:lnTo>
                    <a:pt x="211670" y="256527"/>
                  </a:lnTo>
                  <a:lnTo>
                    <a:pt x="221424" y="237363"/>
                  </a:lnTo>
                  <a:lnTo>
                    <a:pt x="221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7657" y="2432403"/>
              <a:ext cx="221416" cy="262893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4987290" y="2145538"/>
            <a:ext cx="10198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1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Warehouse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679697" y="3766184"/>
            <a:ext cx="7092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Trebuchet MS"/>
                <a:cs typeface="Trebuchet MS"/>
              </a:rPr>
              <a:t>Amazon DynamoDB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149854" y="1395983"/>
            <a:ext cx="3300095" cy="3845560"/>
            <a:chOff x="3149854" y="1395983"/>
            <a:chExt cx="3300095" cy="3845560"/>
          </a:xfrm>
        </p:grpSpPr>
        <p:sp>
          <p:nvSpPr>
            <p:cNvPr id="54" name="object 54"/>
            <p:cNvSpPr/>
            <p:nvPr/>
          </p:nvSpPr>
          <p:spPr>
            <a:xfrm>
              <a:off x="3899916" y="3354323"/>
              <a:ext cx="213360" cy="315595"/>
            </a:xfrm>
            <a:custGeom>
              <a:avLst/>
              <a:gdLst/>
              <a:ahLst/>
              <a:cxnLst/>
              <a:rect l="l" t="t" r="r" b="b"/>
              <a:pathLst>
                <a:path w="213360" h="315595">
                  <a:moveTo>
                    <a:pt x="38100" y="267081"/>
                  </a:moveTo>
                  <a:lnTo>
                    <a:pt x="34671" y="263652"/>
                  </a:lnTo>
                  <a:lnTo>
                    <a:pt x="26289" y="263652"/>
                  </a:lnTo>
                  <a:lnTo>
                    <a:pt x="22860" y="267081"/>
                  </a:lnTo>
                  <a:lnTo>
                    <a:pt x="22860" y="275463"/>
                  </a:lnTo>
                  <a:lnTo>
                    <a:pt x="26289" y="278892"/>
                  </a:lnTo>
                  <a:lnTo>
                    <a:pt x="34671" y="278892"/>
                  </a:lnTo>
                  <a:lnTo>
                    <a:pt x="38100" y="275463"/>
                  </a:lnTo>
                  <a:lnTo>
                    <a:pt x="38100" y="271272"/>
                  </a:lnTo>
                  <a:lnTo>
                    <a:pt x="38100" y="267081"/>
                  </a:lnTo>
                  <a:close/>
                </a:path>
                <a:path w="213360" h="315595">
                  <a:moveTo>
                    <a:pt x="38100" y="179082"/>
                  </a:moveTo>
                  <a:lnTo>
                    <a:pt x="34671" y="175272"/>
                  </a:lnTo>
                  <a:lnTo>
                    <a:pt x="26289" y="175272"/>
                  </a:lnTo>
                  <a:lnTo>
                    <a:pt x="22860" y="179082"/>
                  </a:lnTo>
                  <a:lnTo>
                    <a:pt x="22860" y="188214"/>
                  </a:lnTo>
                  <a:lnTo>
                    <a:pt x="26289" y="192024"/>
                  </a:lnTo>
                  <a:lnTo>
                    <a:pt x="34671" y="192024"/>
                  </a:lnTo>
                  <a:lnTo>
                    <a:pt x="38100" y="188214"/>
                  </a:lnTo>
                  <a:lnTo>
                    <a:pt x="38100" y="183642"/>
                  </a:lnTo>
                  <a:lnTo>
                    <a:pt x="38100" y="179082"/>
                  </a:lnTo>
                  <a:close/>
                </a:path>
                <a:path w="213360" h="315595">
                  <a:moveTo>
                    <a:pt x="38100" y="90678"/>
                  </a:moveTo>
                  <a:lnTo>
                    <a:pt x="34671" y="86868"/>
                  </a:lnTo>
                  <a:lnTo>
                    <a:pt x="26289" y="86868"/>
                  </a:lnTo>
                  <a:lnTo>
                    <a:pt x="22860" y="90678"/>
                  </a:lnTo>
                  <a:lnTo>
                    <a:pt x="22860" y="99822"/>
                  </a:lnTo>
                  <a:lnTo>
                    <a:pt x="26289" y="103632"/>
                  </a:lnTo>
                  <a:lnTo>
                    <a:pt x="34671" y="103632"/>
                  </a:lnTo>
                  <a:lnTo>
                    <a:pt x="38100" y="99822"/>
                  </a:lnTo>
                  <a:lnTo>
                    <a:pt x="38100" y="95250"/>
                  </a:lnTo>
                  <a:lnTo>
                    <a:pt x="38100" y="90678"/>
                  </a:lnTo>
                  <a:close/>
                </a:path>
                <a:path w="213360" h="315595">
                  <a:moveTo>
                    <a:pt x="213360" y="176911"/>
                  </a:moveTo>
                  <a:lnTo>
                    <a:pt x="171831" y="218567"/>
                  </a:lnTo>
                  <a:lnTo>
                    <a:pt x="179324" y="216547"/>
                  </a:lnTo>
                  <a:lnTo>
                    <a:pt x="186486" y="213652"/>
                  </a:lnTo>
                  <a:lnTo>
                    <a:pt x="193065" y="209931"/>
                  </a:lnTo>
                  <a:lnTo>
                    <a:pt x="193497" y="209931"/>
                  </a:lnTo>
                  <a:lnTo>
                    <a:pt x="197358" y="212344"/>
                  </a:lnTo>
                  <a:lnTo>
                    <a:pt x="200025" y="216547"/>
                  </a:lnTo>
                  <a:lnTo>
                    <a:pt x="200736" y="220980"/>
                  </a:lnTo>
                  <a:lnTo>
                    <a:pt x="200787" y="221246"/>
                  </a:lnTo>
                  <a:lnTo>
                    <a:pt x="200787" y="242582"/>
                  </a:lnTo>
                  <a:lnTo>
                    <a:pt x="200787" y="271653"/>
                  </a:lnTo>
                  <a:lnTo>
                    <a:pt x="193586" y="282981"/>
                  </a:lnTo>
                  <a:lnTo>
                    <a:pt x="193446" y="282981"/>
                  </a:lnTo>
                  <a:lnTo>
                    <a:pt x="173736" y="293141"/>
                  </a:lnTo>
                  <a:lnTo>
                    <a:pt x="173532" y="293141"/>
                  </a:lnTo>
                  <a:lnTo>
                    <a:pt x="143954" y="300469"/>
                  </a:lnTo>
                  <a:lnTo>
                    <a:pt x="143624" y="300469"/>
                  </a:lnTo>
                  <a:lnTo>
                    <a:pt x="106680" y="303276"/>
                  </a:lnTo>
                  <a:lnTo>
                    <a:pt x="69253" y="300469"/>
                  </a:lnTo>
                  <a:lnTo>
                    <a:pt x="39433" y="293141"/>
                  </a:lnTo>
                  <a:lnTo>
                    <a:pt x="19697" y="282981"/>
                  </a:lnTo>
                  <a:lnTo>
                    <a:pt x="12573" y="271653"/>
                  </a:lnTo>
                  <a:lnTo>
                    <a:pt x="12573" y="242582"/>
                  </a:lnTo>
                  <a:lnTo>
                    <a:pt x="30200" y="252285"/>
                  </a:lnTo>
                  <a:lnTo>
                    <a:pt x="53047" y="259270"/>
                  </a:lnTo>
                  <a:lnTo>
                    <a:pt x="79184" y="263512"/>
                  </a:lnTo>
                  <a:lnTo>
                    <a:pt x="106680" y="264922"/>
                  </a:lnTo>
                  <a:lnTo>
                    <a:pt x="134112" y="263512"/>
                  </a:lnTo>
                  <a:lnTo>
                    <a:pt x="160248" y="259270"/>
                  </a:lnTo>
                  <a:lnTo>
                    <a:pt x="181229" y="252857"/>
                  </a:lnTo>
                  <a:lnTo>
                    <a:pt x="183134" y="252285"/>
                  </a:lnTo>
                  <a:lnTo>
                    <a:pt x="200787" y="242582"/>
                  </a:lnTo>
                  <a:lnTo>
                    <a:pt x="200787" y="221246"/>
                  </a:lnTo>
                  <a:lnTo>
                    <a:pt x="196405" y="229971"/>
                  </a:lnTo>
                  <a:lnTo>
                    <a:pt x="184086" y="238277"/>
                  </a:lnTo>
                  <a:lnTo>
                    <a:pt x="164985" y="245364"/>
                  </a:lnTo>
                  <a:lnTo>
                    <a:pt x="140335" y="250444"/>
                  </a:lnTo>
                  <a:lnTo>
                    <a:pt x="131927" y="251447"/>
                  </a:lnTo>
                  <a:lnTo>
                    <a:pt x="122301" y="252285"/>
                  </a:lnTo>
                  <a:lnTo>
                    <a:pt x="121640" y="252285"/>
                  </a:lnTo>
                  <a:lnTo>
                    <a:pt x="115074" y="252641"/>
                  </a:lnTo>
                  <a:lnTo>
                    <a:pt x="106680" y="252857"/>
                  </a:lnTo>
                  <a:lnTo>
                    <a:pt x="100457" y="252857"/>
                  </a:lnTo>
                  <a:lnTo>
                    <a:pt x="39776" y="242582"/>
                  </a:lnTo>
                  <a:lnTo>
                    <a:pt x="12573" y="221246"/>
                  </a:lnTo>
                  <a:lnTo>
                    <a:pt x="13335" y="216547"/>
                  </a:lnTo>
                  <a:lnTo>
                    <a:pt x="16002" y="212344"/>
                  </a:lnTo>
                  <a:lnTo>
                    <a:pt x="20066" y="209931"/>
                  </a:lnTo>
                  <a:lnTo>
                    <a:pt x="36969" y="217335"/>
                  </a:lnTo>
                  <a:lnTo>
                    <a:pt x="57607" y="222846"/>
                  </a:lnTo>
                  <a:lnTo>
                    <a:pt x="81114" y="226275"/>
                  </a:lnTo>
                  <a:lnTo>
                    <a:pt x="106680" y="227457"/>
                  </a:lnTo>
                  <a:lnTo>
                    <a:pt x="107315" y="227457"/>
                  </a:lnTo>
                  <a:lnTo>
                    <a:pt x="110871" y="214896"/>
                  </a:lnTo>
                  <a:lnTo>
                    <a:pt x="106680" y="214896"/>
                  </a:lnTo>
                  <a:lnTo>
                    <a:pt x="81432" y="213652"/>
                  </a:lnTo>
                  <a:lnTo>
                    <a:pt x="58318" y="210096"/>
                  </a:lnTo>
                  <a:lnTo>
                    <a:pt x="57759" y="209931"/>
                  </a:lnTo>
                  <a:lnTo>
                    <a:pt x="38481" y="204495"/>
                  </a:lnTo>
                  <a:lnTo>
                    <a:pt x="23368" y="197231"/>
                  </a:lnTo>
                  <a:lnTo>
                    <a:pt x="16383" y="192671"/>
                  </a:lnTo>
                  <a:lnTo>
                    <a:pt x="12573" y="187845"/>
                  </a:lnTo>
                  <a:lnTo>
                    <a:pt x="12573" y="154305"/>
                  </a:lnTo>
                  <a:lnTo>
                    <a:pt x="30200" y="164033"/>
                  </a:lnTo>
                  <a:lnTo>
                    <a:pt x="53047" y="171069"/>
                  </a:lnTo>
                  <a:lnTo>
                    <a:pt x="79184" y="175348"/>
                  </a:lnTo>
                  <a:lnTo>
                    <a:pt x="109093" y="176911"/>
                  </a:lnTo>
                  <a:lnTo>
                    <a:pt x="114973" y="176911"/>
                  </a:lnTo>
                  <a:lnTo>
                    <a:pt x="121412" y="176403"/>
                  </a:lnTo>
                  <a:lnTo>
                    <a:pt x="124790" y="164338"/>
                  </a:lnTo>
                  <a:lnTo>
                    <a:pt x="124866" y="164033"/>
                  </a:lnTo>
                  <a:lnTo>
                    <a:pt x="124968" y="163703"/>
                  </a:lnTo>
                  <a:lnTo>
                    <a:pt x="117182" y="164338"/>
                  </a:lnTo>
                  <a:lnTo>
                    <a:pt x="106680" y="164338"/>
                  </a:lnTo>
                  <a:lnTo>
                    <a:pt x="69253" y="161518"/>
                  </a:lnTo>
                  <a:lnTo>
                    <a:pt x="40005" y="154305"/>
                  </a:lnTo>
                  <a:lnTo>
                    <a:pt x="39433" y="154165"/>
                  </a:lnTo>
                  <a:lnTo>
                    <a:pt x="19697" y="144043"/>
                  </a:lnTo>
                  <a:lnTo>
                    <a:pt x="12573" y="132842"/>
                  </a:lnTo>
                  <a:lnTo>
                    <a:pt x="13335" y="128143"/>
                  </a:lnTo>
                  <a:lnTo>
                    <a:pt x="15913" y="124091"/>
                  </a:lnTo>
                  <a:lnTo>
                    <a:pt x="16002" y="123952"/>
                  </a:lnTo>
                  <a:lnTo>
                    <a:pt x="20066" y="121412"/>
                  </a:lnTo>
                  <a:lnTo>
                    <a:pt x="30429" y="126111"/>
                  </a:lnTo>
                  <a:lnTo>
                    <a:pt x="35039" y="128143"/>
                  </a:lnTo>
                  <a:lnTo>
                    <a:pt x="52273" y="133197"/>
                  </a:lnTo>
                  <a:lnTo>
                    <a:pt x="72263" y="136779"/>
                  </a:lnTo>
                  <a:lnTo>
                    <a:pt x="94107" y="138684"/>
                  </a:lnTo>
                  <a:lnTo>
                    <a:pt x="94424" y="128143"/>
                  </a:lnTo>
                  <a:lnTo>
                    <a:pt x="94488" y="126111"/>
                  </a:lnTo>
                  <a:lnTo>
                    <a:pt x="72885" y="124091"/>
                  </a:lnTo>
                  <a:lnTo>
                    <a:pt x="58572" y="121412"/>
                  </a:lnTo>
                  <a:lnTo>
                    <a:pt x="53225" y="120421"/>
                  </a:lnTo>
                  <a:lnTo>
                    <a:pt x="16510" y="104267"/>
                  </a:lnTo>
                  <a:lnTo>
                    <a:pt x="12573" y="65913"/>
                  </a:lnTo>
                  <a:lnTo>
                    <a:pt x="30200" y="75641"/>
                  </a:lnTo>
                  <a:lnTo>
                    <a:pt x="53047" y="82677"/>
                  </a:lnTo>
                  <a:lnTo>
                    <a:pt x="79184" y="86956"/>
                  </a:lnTo>
                  <a:lnTo>
                    <a:pt x="106680" y="88392"/>
                  </a:lnTo>
                  <a:lnTo>
                    <a:pt x="108077" y="88392"/>
                  </a:lnTo>
                  <a:lnTo>
                    <a:pt x="114681" y="75819"/>
                  </a:lnTo>
                  <a:lnTo>
                    <a:pt x="106680" y="75819"/>
                  </a:lnTo>
                  <a:lnTo>
                    <a:pt x="69253" y="72986"/>
                  </a:lnTo>
                  <a:lnTo>
                    <a:pt x="40589" y="65913"/>
                  </a:lnTo>
                  <a:lnTo>
                    <a:pt x="39433" y="65633"/>
                  </a:lnTo>
                  <a:lnTo>
                    <a:pt x="19697" y="55460"/>
                  </a:lnTo>
                  <a:lnTo>
                    <a:pt x="12573" y="44196"/>
                  </a:lnTo>
                  <a:lnTo>
                    <a:pt x="19697" y="32943"/>
                  </a:lnTo>
                  <a:lnTo>
                    <a:pt x="39433" y="22771"/>
                  </a:lnTo>
                  <a:lnTo>
                    <a:pt x="69253" y="15417"/>
                  </a:lnTo>
                  <a:lnTo>
                    <a:pt x="106680" y="12573"/>
                  </a:lnTo>
                  <a:lnTo>
                    <a:pt x="120269" y="12979"/>
                  </a:lnTo>
                  <a:lnTo>
                    <a:pt x="133794" y="14185"/>
                  </a:lnTo>
                  <a:lnTo>
                    <a:pt x="147218" y="16167"/>
                  </a:lnTo>
                  <a:lnTo>
                    <a:pt x="160528" y="18923"/>
                  </a:lnTo>
                  <a:lnTo>
                    <a:pt x="194945" y="18923"/>
                  </a:lnTo>
                  <a:lnTo>
                    <a:pt x="157619" y="5130"/>
                  </a:lnTo>
                  <a:lnTo>
                    <a:pt x="106680" y="0"/>
                  </a:lnTo>
                  <a:lnTo>
                    <a:pt x="68199" y="2857"/>
                  </a:lnTo>
                  <a:lnTo>
                    <a:pt x="33947" y="11290"/>
                  </a:lnTo>
                  <a:lnTo>
                    <a:pt x="9398" y="25133"/>
                  </a:lnTo>
                  <a:lnTo>
                    <a:pt x="0" y="44196"/>
                  </a:lnTo>
                  <a:lnTo>
                    <a:pt x="0" y="94996"/>
                  </a:lnTo>
                  <a:lnTo>
                    <a:pt x="381" y="102362"/>
                  </a:lnTo>
                  <a:lnTo>
                    <a:pt x="3810" y="109093"/>
                  </a:lnTo>
                  <a:lnTo>
                    <a:pt x="9525" y="113665"/>
                  </a:lnTo>
                  <a:lnTo>
                    <a:pt x="3810" y="118364"/>
                  </a:lnTo>
                  <a:lnTo>
                    <a:pt x="381" y="125222"/>
                  </a:lnTo>
                  <a:lnTo>
                    <a:pt x="0" y="132588"/>
                  </a:lnTo>
                  <a:lnTo>
                    <a:pt x="0" y="183146"/>
                  </a:lnTo>
                  <a:lnTo>
                    <a:pt x="381" y="190500"/>
                  </a:lnTo>
                  <a:lnTo>
                    <a:pt x="3746" y="197231"/>
                  </a:lnTo>
                  <a:lnTo>
                    <a:pt x="3810" y="197370"/>
                  </a:lnTo>
                  <a:lnTo>
                    <a:pt x="9525" y="202057"/>
                  </a:lnTo>
                  <a:lnTo>
                    <a:pt x="3810" y="206756"/>
                  </a:lnTo>
                  <a:lnTo>
                    <a:pt x="368" y="213652"/>
                  </a:lnTo>
                  <a:lnTo>
                    <a:pt x="304" y="214896"/>
                  </a:lnTo>
                  <a:lnTo>
                    <a:pt x="228" y="216547"/>
                  </a:lnTo>
                  <a:lnTo>
                    <a:pt x="114" y="218567"/>
                  </a:lnTo>
                  <a:lnTo>
                    <a:pt x="0" y="272796"/>
                  </a:lnTo>
                  <a:lnTo>
                    <a:pt x="34861" y="304571"/>
                  </a:lnTo>
                  <a:lnTo>
                    <a:pt x="106680" y="315468"/>
                  </a:lnTo>
                  <a:lnTo>
                    <a:pt x="144602" y="312712"/>
                  </a:lnTo>
                  <a:lnTo>
                    <a:pt x="203009" y="291198"/>
                  </a:lnTo>
                  <a:lnTo>
                    <a:pt x="213360" y="242582"/>
                  </a:lnTo>
                  <a:lnTo>
                    <a:pt x="213233" y="217335"/>
                  </a:lnTo>
                  <a:lnTo>
                    <a:pt x="213144" y="214896"/>
                  </a:lnTo>
                  <a:lnTo>
                    <a:pt x="213106" y="213652"/>
                  </a:lnTo>
                  <a:lnTo>
                    <a:pt x="212521" y="212344"/>
                  </a:lnTo>
                  <a:lnTo>
                    <a:pt x="211366" y="210096"/>
                  </a:lnTo>
                  <a:lnTo>
                    <a:pt x="211289" y="209931"/>
                  </a:lnTo>
                  <a:lnTo>
                    <a:pt x="209550" y="206502"/>
                  </a:lnTo>
                  <a:lnTo>
                    <a:pt x="203987" y="202057"/>
                  </a:lnTo>
                  <a:lnTo>
                    <a:pt x="203669" y="202057"/>
                  </a:lnTo>
                  <a:lnTo>
                    <a:pt x="209550" y="197231"/>
                  </a:lnTo>
                  <a:lnTo>
                    <a:pt x="212915" y="190500"/>
                  </a:lnTo>
                  <a:lnTo>
                    <a:pt x="213106" y="187845"/>
                  </a:lnTo>
                  <a:lnTo>
                    <a:pt x="213347" y="183146"/>
                  </a:lnTo>
                  <a:lnTo>
                    <a:pt x="213360" y="1769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644" y="3386327"/>
              <a:ext cx="156971" cy="21336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875532" y="4233671"/>
              <a:ext cx="315595" cy="216535"/>
            </a:xfrm>
            <a:custGeom>
              <a:avLst/>
              <a:gdLst/>
              <a:ahLst/>
              <a:cxnLst/>
              <a:rect l="l" t="t" r="r" b="b"/>
              <a:pathLst>
                <a:path w="315595" h="216535">
                  <a:moveTo>
                    <a:pt x="315468" y="150368"/>
                  </a:moveTo>
                  <a:lnTo>
                    <a:pt x="234061" y="150368"/>
                  </a:lnTo>
                  <a:lnTo>
                    <a:pt x="165608" y="147701"/>
                  </a:lnTo>
                  <a:lnTo>
                    <a:pt x="106654" y="140627"/>
                  </a:lnTo>
                  <a:lnTo>
                    <a:pt x="58534" y="129451"/>
                  </a:lnTo>
                  <a:lnTo>
                    <a:pt x="22542" y="114490"/>
                  </a:lnTo>
                  <a:lnTo>
                    <a:pt x="0" y="96012"/>
                  </a:lnTo>
                  <a:lnTo>
                    <a:pt x="76" y="114490"/>
                  </a:lnTo>
                  <a:lnTo>
                    <a:pt x="24739" y="130009"/>
                  </a:lnTo>
                  <a:lnTo>
                    <a:pt x="55943" y="141960"/>
                  </a:lnTo>
                  <a:lnTo>
                    <a:pt x="91325" y="150723"/>
                  </a:lnTo>
                  <a:lnTo>
                    <a:pt x="128651" y="156718"/>
                  </a:lnTo>
                  <a:lnTo>
                    <a:pt x="91376" y="162712"/>
                  </a:lnTo>
                  <a:lnTo>
                    <a:pt x="55981" y="171500"/>
                  </a:lnTo>
                  <a:lnTo>
                    <a:pt x="24752" y="183603"/>
                  </a:lnTo>
                  <a:lnTo>
                    <a:pt x="0" y="199517"/>
                  </a:lnTo>
                  <a:lnTo>
                    <a:pt x="0" y="216408"/>
                  </a:lnTo>
                  <a:lnTo>
                    <a:pt x="22923" y="197980"/>
                  </a:lnTo>
                  <a:lnTo>
                    <a:pt x="59550" y="183108"/>
                  </a:lnTo>
                  <a:lnTo>
                    <a:pt x="108546" y="172110"/>
                  </a:lnTo>
                  <a:lnTo>
                    <a:pt x="168567" y="165290"/>
                  </a:lnTo>
                  <a:lnTo>
                    <a:pt x="238252" y="162941"/>
                  </a:lnTo>
                  <a:lnTo>
                    <a:pt x="315468" y="162941"/>
                  </a:lnTo>
                  <a:lnTo>
                    <a:pt x="315468" y="150368"/>
                  </a:lnTo>
                  <a:close/>
                </a:path>
                <a:path w="315595" h="216535">
                  <a:moveTo>
                    <a:pt x="315468" y="124714"/>
                  </a:moveTo>
                  <a:lnTo>
                    <a:pt x="259842" y="124714"/>
                  </a:lnTo>
                  <a:lnTo>
                    <a:pt x="194144" y="120535"/>
                  </a:lnTo>
                  <a:lnTo>
                    <a:pt x="135077" y="108737"/>
                  </a:lnTo>
                  <a:lnTo>
                    <a:pt x="84988" y="90449"/>
                  </a:lnTo>
                  <a:lnTo>
                    <a:pt x="46266" y="66789"/>
                  </a:lnTo>
                  <a:lnTo>
                    <a:pt x="12446" y="7874"/>
                  </a:lnTo>
                  <a:lnTo>
                    <a:pt x="12446" y="5207"/>
                  </a:lnTo>
                  <a:lnTo>
                    <a:pt x="13081" y="0"/>
                  </a:lnTo>
                  <a:lnTo>
                    <a:pt x="508" y="0"/>
                  </a:lnTo>
                  <a:lnTo>
                    <a:pt x="127" y="2540"/>
                  </a:lnTo>
                  <a:lnTo>
                    <a:pt x="0" y="7874"/>
                  </a:lnTo>
                  <a:lnTo>
                    <a:pt x="6743" y="37871"/>
                  </a:lnTo>
                  <a:lnTo>
                    <a:pt x="56400" y="89204"/>
                  </a:lnTo>
                  <a:lnTo>
                    <a:pt x="96405" y="109118"/>
                  </a:lnTo>
                  <a:lnTo>
                    <a:pt x="144614" y="124218"/>
                  </a:lnTo>
                  <a:lnTo>
                    <a:pt x="199580" y="133807"/>
                  </a:lnTo>
                  <a:lnTo>
                    <a:pt x="259842" y="137160"/>
                  </a:lnTo>
                  <a:lnTo>
                    <a:pt x="315468" y="137160"/>
                  </a:lnTo>
                  <a:lnTo>
                    <a:pt x="315468" y="1247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160" y="4233672"/>
              <a:ext cx="243839" cy="112775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875532" y="4408932"/>
              <a:ext cx="315595" cy="139065"/>
            </a:xfrm>
            <a:custGeom>
              <a:avLst/>
              <a:gdLst/>
              <a:ahLst/>
              <a:cxnLst/>
              <a:rect l="l" t="t" r="r" b="b"/>
              <a:pathLst>
                <a:path w="315595" h="139064">
                  <a:moveTo>
                    <a:pt x="315467" y="0"/>
                  </a:moveTo>
                  <a:lnTo>
                    <a:pt x="259968" y="0"/>
                  </a:lnTo>
                  <a:lnTo>
                    <a:pt x="199661" y="3400"/>
                  </a:lnTo>
                  <a:lnTo>
                    <a:pt x="144670" y="13117"/>
                  </a:lnTo>
                  <a:lnTo>
                    <a:pt x="96440" y="28421"/>
                  </a:lnTo>
                  <a:lnTo>
                    <a:pt x="56413" y="48584"/>
                  </a:lnTo>
                  <a:lnTo>
                    <a:pt x="26035" y="72876"/>
                  </a:lnTo>
                  <a:lnTo>
                    <a:pt x="0" y="130937"/>
                  </a:lnTo>
                  <a:lnTo>
                    <a:pt x="126" y="136144"/>
                  </a:lnTo>
                  <a:lnTo>
                    <a:pt x="507" y="138684"/>
                  </a:lnTo>
                  <a:lnTo>
                    <a:pt x="13080" y="138684"/>
                  </a:lnTo>
                  <a:lnTo>
                    <a:pt x="12700" y="136144"/>
                  </a:lnTo>
                  <a:lnTo>
                    <a:pt x="12572" y="130937"/>
                  </a:lnTo>
                  <a:lnTo>
                    <a:pt x="46369" y="71294"/>
                  </a:lnTo>
                  <a:lnTo>
                    <a:pt x="85058" y="47323"/>
                  </a:lnTo>
                  <a:lnTo>
                    <a:pt x="135113" y="28781"/>
                  </a:lnTo>
                  <a:lnTo>
                    <a:pt x="194165" y="16816"/>
                  </a:lnTo>
                  <a:lnTo>
                    <a:pt x="259841" y="12573"/>
                  </a:lnTo>
                  <a:lnTo>
                    <a:pt x="315467" y="12573"/>
                  </a:lnTo>
                  <a:lnTo>
                    <a:pt x="3154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7160" y="4434839"/>
              <a:ext cx="243839" cy="112776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355463" y="3567842"/>
              <a:ext cx="283210" cy="297180"/>
            </a:xfrm>
            <a:custGeom>
              <a:avLst/>
              <a:gdLst/>
              <a:ahLst/>
              <a:cxnLst/>
              <a:rect l="l" t="t" r="r" b="b"/>
              <a:pathLst>
                <a:path w="283210" h="297179">
                  <a:moveTo>
                    <a:pt x="143938" y="0"/>
                  </a:moveTo>
                  <a:lnTo>
                    <a:pt x="122319" y="0"/>
                  </a:lnTo>
                  <a:lnTo>
                    <a:pt x="100797" y="1400"/>
                  </a:lnTo>
                  <a:lnTo>
                    <a:pt x="101035" y="1400"/>
                  </a:lnTo>
                  <a:lnTo>
                    <a:pt x="82309" y="3554"/>
                  </a:lnTo>
                  <a:lnTo>
                    <a:pt x="44908" y="12543"/>
                  </a:lnTo>
                  <a:lnTo>
                    <a:pt x="8112" y="31035"/>
                  </a:lnTo>
                  <a:lnTo>
                    <a:pt x="0" y="50641"/>
                  </a:lnTo>
                  <a:lnTo>
                    <a:pt x="4532" y="85947"/>
                  </a:lnTo>
                  <a:lnTo>
                    <a:pt x="9021" y="119221"/>
                  </a:lnTo>
                  <a:lnTo>
                    <a:pt x="19431" y="195167"/>
                  </a:lnTo>
                  <a:lnTo>
                    <a:pt x="23828" y="228187"/>
                  </a:lnTo>
                  <a:lnTo>
                    <a:pt x="26056" y="244709"/>
                  </a:lnTo>
                  <a:lnTo>
                    <a:pt x="28321" y="261207"/>
                  </a:lnTo>
                  <a:lnTo>
                    <a:pt x="29106" y="268954"/>
                  </a:lnTo>
                  <a:lnTo>
                    <a:pt x="72786" y="291433"/>
                  </a:lnTo>
                  <a:lnTo>
                    <a:pt x="124811" y="296945"/>
                  </a:lnTo>
                  <a:lnTo>
                    <a:pt x="145240" y="296735"/>
                  </a:lnTo>
                  <a:lnTo>
                    <a:pt x="165598" y="295144"/>
                  </a:lnTo>
                  <a:lnTo>
                    <a:pt x="185800" y="292195"/>
                  </a:lnTo>
                  <a:lnTo>
                    <a:pt x="200697" y="289212"/>
                  </a:lnTo>
                  <a:lnTo>
                    <a:pt x="214771" y="284829"/>
                  </a:lnTo>
                  <a:lnTo>
                    <a:pt x="133604" y="284829"/>
                  </a:lnTo>
                  <a:lnTo>
                    <a:pt x="113807" y="284162"/>
                  </a:lnTo>
                  <a:lnTo>
                    <a:pt x="69802" y="277987"/>
                  </a:lnTo>
                  <a:lnTo>
                    <a:pt x="39790" y="261969"/>
                  </a:lnTo>
                  <a:lnTo>
                    <a:pt x="39747" y="261207"/>
                  </a:lnTo>
                  <a:lnTo>
                    <a:pt x="39624" y="259048"/>
                  </a:lnTo>
                  <a:lnTo>
                    <a:pt x="35022" y="223710"/>
                  </a:lnTo>
                  <a:lnTo>
                    <a:pt x="30241" y="188372"/>
                  </a:lnTo>
                  <a:lnTo>
                    <a:pt x="20096" y="114141"/>
                  </a:lnTo>
                  <a:lnTo>
                    <a:pt x="13884" y="67897"/>
                  </a:lnTo>
                  <a:lnTo>
                    <a:pt x="13818" y="67405"/>
                  </a:lnTo>
                  <a:lnTo>
                    <a:pt x="13715" y="66643"/>
                  </a:lnTo>
                  <a:lnTo>
                    <a:pt x="44541" y="66643"/>
                  </a:lnTo>
                  <a:lnTo>
                    <a:pt x="34538" y="63196"/>
                  </a:lnTo>
                  <a:lnTo>
                    <a:pt x="21336" y="57245"/>
                  </a:lnTo>
                  <a:lnTo>
                    <a:pt x="17145" y="54832"/>
                  </a:lnTo>
                  <a:lnTo>
                    <a:pt x="10033" y="50387"/>
                  </a:lnTo>
                  <a:lnTo>
                    <a:pt x="11937" y="44672"/>
                  </a:lnTo>
                  <a:lnTo>
                    <a:pt x="50391" y="22659"/>
                  </a:lnTo>
                  <a:lnTo>
                    <a:pt x="96996" y="13541"/>
                  </a:lnTo>
                  <a:lnTo>
                    <a:pt x="129945" y="11715"/>
                  </a:lnTo>
                  <a:lnTo>
                    <a:pt x="220821" y="11715"/>
                  </a:lnTo>
                  <a:lnTo>
                    <a:pt x="203545" y="7330"/>
                  </a:lnTo>
                  <a:lnTo>
                    <a:pt x="186436" y="4159"/>
                  </a:lnTo>
                  <a:lnTo>
                    <a:pt x="165228" y="1400"/>
                  </a:lnTo>
                  <a:lnTo>
                    <a:pt x="143938" y="0"/>
                  </a:lnTo>
                  <a:close/>
                </a:path>
                <a:path w="283210" h="297179">
                  <a:moveTo>
                    <a:pt x="281327" y="170402"/>
                  </a:moveTo>
                  <a:lnTo>
                    <a:pt x="237489" y="170402"/>
                  </a:lnTo>
                  <a:lnTo>
                    <a:pt x="237423" y="174974"/>
                  </a:lnTo>
                  <a:lnTo>
                    <a:pt x="237267" y="176776"/>
                  </a:lnTo>
                  <a:lnTo>
                    <a:pt x="237236" y="177133"/>
                  </a:lnTo>
                  <a:lnTo>
                    <a:pt x="236854" y="180054"/>
                  </a:lnTo>
                  <a:lnTo>
                    <a:pt x="236329" y="182975"/>
                  </a:lnTo>
                  <a:lnTo>
                    <a:pt x="225781" y="261207"/>
                  </a:lnTo>
                  <a:lnTo>
                    <a:pt x="224789" y="268954"/>
                  </a:lnTo>
                  <a:lnTo>
                    <a:pt x="213360" y="272383"/>
                  </a:lnTo>
                  <a:lnTo>
                    <a:pt x="207899" y="274288"/>
                  </a:lnTo>
                  <a:lnTo>
                    <a:pt x="153400" y="284162"/>
                  </a:lnTo>
                  <a:lnTo>
                    <a:pt x="133604" y="284829"/>
                  </a:lnTo>
                  <a:lnTo>
                    <a:pt x="214771" y="284829"/>
                  </a:lnTo>
                  <a:lnTo>
                    <a:pt x="216912" y="284162"/>
                  </a:lnTo>
                  <a:lnTo>
                    <a:pt x="230538" y="275675"/>
                  </a:lnTo>
                  <a:lnTo>
                    <a:pt x="237362" y="262477"/>
                  </a:lnTo>
                  <a:lnTo>
                    <a:pt x="239922" y="242589"/>
                  </a:lnTo>
                  <a:lnTo>
                    <a:pt x="242601" y="222726"/>
                  </a:lnTo>
                  <a:lnTo>
                    <a:pt x="245328" y="202862"/>
                  </a:lnTo>
                  <a:lnTo>
                    <a:pt x="248031" y="182975"/>
                  </a:lnTo>
                  <a:lnTo>
                    <a:pt x="249300" y="174974"/>
                  </a:lnTo>
                  <a:lnTo>
                    <a:pt x="276623" y="174974"/>
                  </a:lnTo>
                  <a:lnTo>
                    <a:pt x="280554" y="173474"/>
                  </a:lnTo>
                  <a:lnTo>
                    <a:pt x="281327" y="170402"/>
                  </a:lnTo>
                  <a:close/>
                </a:path>
                <a:path w="283210" h="297179">
                  <a:moveTo>
                    <a:pt x="276623" y="174974"/>
                  </a:moveTo>
                  <a:lnTo>
                    <a:pt x="249300" y="174974"/>
                  </a:lnTo>
                  <a:lnTo>
                    <a:pt x="259115" y="176776"/>
                  </a:lnTo>
                  <a:lnTo>
                    <a:pt x="272214" y="177133"/>
                  </a:lnTo>
                  <a:lnTo>
                    <a:pt x="270966" y="177133"/>
                  </a:lnTo>
                  <a:lnTo>
                    <a:pt x="276623" y="174974"/>
                  </a:lnTo>
                  <a:close/>
                </a:path>
                <a:path w="283210" h="297179">
                  <a:moveTo>
                    <a:pt x="169362" y="132556"/>
                  </a:moveTo>
                  <a:lnTo>
                    <a:pt x="141732" y="132556"/>
                  </a:lnTo>
                  <a:lnTo>
                    <a:pt x="144541" y="133953"/>
                  </a:lnTo>
                  <a:lnTo>
                    <a:pt x="187975" y="153543"/>
                  </a:lnTo>
                  <a:lnTo>
                    <a:pt x="232917" y="170402"/>
                  </a:lnTo>
                  <a:lnTo>
                    <a:pt x="237489" y="171926"/>
                  </a:lnTo>
                  <a:lnTo>
                    <a:pt x="237489" y="170402"/>
                  </a:lnTo>
                  <a:lnTo>
                    <a:pt x="281327" y="170402"/>
                  </a:lnTo>
                  <a:lnTo>
                    <a:pt x="282029" y="167608"/>
                  </a:lnTo>
                  <a:lnTo>
                    <a:pt x="265557" y="167608"/>
                  </a:lnTo>
                  <a:lnTo>
                    <a:pt x="256412" y="164433"/>
                  </a:lnTo>
                  <a:lnTo>
                    <a:pt x="250951" y="163036"/>
                  </a:lnTo>
                  <a:lnTo>
                    <a:pt x="251383" y="159861"/>
                  </a:lnTo>
                  <a:lnTo>
                    <a:pt x="239140" y="159861"/>
                  </a:lnTo>
                  <a:lnTo>
                    <a:pt x="216785" y="152052"/>
                  </a:lnTo>
                  <a:lnTo>
                    <a:pt x="194690" y="143494"/>
                  </a:lnTo>
                  <a:lnTo>
                    <a:pt x="173203" y="134334"/>
                  </a:lnTo>
                  <a:lnTo>
                    <a:pt x="169362" y="132556"/>
                  </a:lnTo>
                  <a:close/>
                </a:path>
                <a:path w="283210" h="297179">
                  <a:moveTo>
                    <a:pt x="273517" y="149955"/>
                  </a:moveTo>
                  <a:lnTo>
                    <a:pt x="252729" y="149955"/>
                  </a:lnTo>
                  <a:lnTo>
                    <a:pt x="258572" y="153384"/>
                  </a:lnTo>
                  <a:lnTo>
                    <a:pt x="268732" y="158464"/>
                  </a:lnTo>
                  <a:lnTo>
                    <a:pt x="271399" y="165195"/>
                  </a:lnTo>
                  <a:lnTo>
                    <a:pt x="265557" y="167608"/>
                  </a:lnTo>
                  <a:lnTo>
                    <a:pt x="282029" y="167608"/>
                  </a:lnTo>
                  <a:lnTo>
                    <a:pt x="283083" y="163417"/>
                  </a:lnTo>
                  <a:lnTo>
                    <a:pt x="280296" y="156952"/>
                  </a:lnTo>
                  <a:lnTo>
                    <a:pt x="275367" y="151415"/>
                  </a:lnTo>
                  <a:lnTo>
                    <a:pt x="273517" y="149955"/>
                  </a:lnTo>
                  <a:close/>
                </a:path>
                <a:path w="283210" h="297179">
                  <a:moveTo>
                    <a:pt x="264064" y="66643"/>
                  </a:moveTo>
                  <a:lnTo>
                    <a:pt x="251587" y="66643"/>
                  </a:lnTo>
                  <a:lnTo>
                    <a:pt x="239327" y="158464"/>
                  </a:lnTo>
                  <a:lnTo>
                    <a:pt x="239247" y="159065"/>
                  </a:lnTo>
                  <a:lnTo>
                    <a:pt x="239140" y="159861"/>
                  </a:lnTo>
                  <a:lnTo>
                    <a:pt x="251383" y="159861"/>
                  </a:lnTo>
                  <a:lnTo>
                    <a:pt x="252729" y="149955"/>
                  </a:lnTo>
                  <a:lnTo>
                    <a:pt x="273517" y="149955"/>
                  </a:lnTo>
                  <a:lnTo>
                    <a:pt x="269438" y="146736"/>
                  </a:lnTo>
                  <a:lnTo>
                    <a:pt x="263651" y="142843"/>
                  </a:lnTo>
                  <a:lnTo>
                    <a:pt x="261238" y="141319"/>
                  </a:lnTo>
                  <a:lnTo>
                    <a:pt x="255015" y="138906"/>
                  </a:lnTo>
                  <a:lnTo>
                    <a:pt x="254381" y="136874"/>
                  </a:lnTo>
                  <a:lnTo>
                    <a:pt x="254496" y="134715"/>
                  </a:lnTo>
                  <a:lnTo>
                    <a:pt x="254565" y="134334"/>
                  </a:lnTo>
                  <a:lnTo>
                    <a:pt x="254635" y="133953"/>
                  </a:lnTo>
                  <a:lnTo>
                    <a:pt x="254984" y="132556"/>
                  </a:lnTo>
                  <a:lnTo>
                    <a:pt x="255051" y="132175"/>
                  </a:lnTo>
                  <a:lnTo>
                    <a:pt x="260985" y="89757"/>
                  </a:lnTo>
                  <a:lnTo>
                    <a:pt x="263893" y="67897"/>
                  </a:lnTo>
                  <a:lnTo>
                    <a:pt x="263960" y="67405"/>
                  </a:lnTo>
                  <a:lnTo>
                    <a:pt x="264064" y="66643"/>
                  </a:lnTo>
                  <a:close/>
                </a:path>
                <a:path w="283210" h="297179">
                  <a:moveTo>
                    <a:pt x="135127" y="106775"/>
                  </a:moveTo>
                  <a:lnTo>
                    <a:pt x="126746" y="107664"/>
                  </a:lnTo>
                  <a:lnTo>
                    <a:pt x="122174" y="113379"/>
                  </a:lnTo>
                  <a:lnTo>
                    <a:pt x="117601" y="119221"/>
                  </a:lnTo>
                  <a:lnTo>
                    <a:pt x="118490" y="127603"/>
                  </a:lnTo>
                  <a:lnTo>
                    <a:pt x="126873" y="134334"/>
                  </a:lnTo>
                  <a:lnTo>
                    <a:pt x="130175" y="135350"/>
                  </a:lnTo>
                  <a:lnTo>
                    <a:pt x="133603" y="135096"/>
                  </a:lnTo>
                  <a:lnTo>
                    <a:pt x="135636" y="134715"/>
                  </a:lnTo>
                  <a:lnTo>
                    <a:pt x="137064" y="134334"/>
                  </a:lnTo>
                  <a:lnTo>
                    <a:pt x="137268" y="134334"/>
                  </a:lnTo>
                  <a:lnTo>
                    <a:pt x="139446" y="133318"/>
                  </a:lnTo>
                  <a:lnTo>
                    <a:pt x="141732" y="132556"/>
                  </a:lnTo>
                  <a:lnTo>
                    <a:pt x="169362" y="132556"/>
                  </a:lnTo>
                  <a:lnTo>
                    <a:pt x="151384" y="124174"/>
                  </a:lnTo>
                  <a:lnTo>
                    <a:pt x="150240" y="123793"/>
                  </a:lnTo>
                  <a:lnTo>
                    <a:pt x="148971" y="123158"/>
                  </a:lnTo>
                  <a:lnTo>
                    <a:pt x="134365" y="123158"/>
                  </a:lnTo>
                  <a:lnTo>
                    <a:pt x="132611" y="122951"/>
                  </a:lnTo>
                  <a:lnTo>
                    <a:pt x="132236" y="122951"/>
                  </a:lnTo>
                  <a:lnTo>
                    <a:pt x="130937" y="120872"/>
                  </a:lnTo>
                  <a:lnTo>
                    <a:pt x="134365" y="119221"/>
                  </a:lnTo>
                  <a:lnTo>
                    <a:pt x="145527" y="119221"/>
                  </a:lnTo>
                  <a:lnTo>
                    <a:pt x="144399" y="116681"/>
                  </a:lnTo>
                  <a:lnTo>
                    <a:pt x="144017" y="114141"/>
                  </a:lnTo>
                  <a:lnTo>
                    <a:pt x="140842" y="111347"/>
                  </a:lnTo>
                  <a:lnTo>
                    <a:pt x="135127" y="106775"/>
                  </a:lnTo>
                  <a:close/>
                </a:path>
                <a:path w="283210" h="297179">
                  <a:moveTo>
                    <a:pt x="145527" y="119221"/>
                  </a:moveTo>
                  <a:lnTo>
                    <a:pt x="134365" y="119221"/>
                  </a:lnTo>
                  <a:lnTo>
                    <a:pt x="134365" y="123158"/>
                  </a:lnTo>
                  <a:lnTo>
                    <a:pt x="148971" y="123158"/>
                  </a:lnTo>
                  <a:lnTo>
                    <a:pt x="147827" y="122523"/>
                  </a:lnTo>
                  <a:lnTo>
                    <a:pt x="146910" y="121888"/>
                  </a:lnTo>
                  <a:lnTo>
                    <a:pt x="146685" y="121888"/>
                  </a:lnTo>
                  <a:lnTo>
                    <a:pt x="146303" y="121507"/>
                  </a:lnTo>
                  <a:lnTo>
                    <a:pt x="146521" y="121507"/>
                  </a:lnTo>
                  <a:lnTo>
                    <a:pt x="145527" y="119221"/>
                  </a:lnTo>
                  <a:close/>
                </a:path>
                <a:path w="283210" h="297179">
                  <a:moveTo>
                    <a:pt x="146589" y="121666"/>
                  </a:moveTo>
                  <a:lnTo>
                    <a:pt x="146685" y="121888"/>
                  </a:lnTo>
                  <a:lnTo>
                    <a:pt x="146910" y="121888"/>
                  </a:lnTo>
                  <a:lnTo>
                    <a:pt x="146589" y="121666"/>
                  </a:lnTo>
                  <a:close/>
                </a:path>
                <a:path w="283210" h="297179">
                  <a:moveTo>
                    <a:pt x="146521" y="121507"/>
                  </a:moveTo>
                  <a:lnTo>
                    <a:pt x="146360" y="121507"/>
                  </a:lnTo>
                  <a:lnTo>
                    <a:pt x="146589" y="121666"/>
                  </a:lnTo>
                  <a:lnTo>
                    <a:pt x="146521" y="121507"/>
                  </a:lnTo>
                  <a:close/>
                </a:path>
                <a:path w="283210" h="297179">
                  <a:moveTo>
                    <a:pt x="44541" y="66643"/>
                  </a:moveTo>
                  <a:lnTo>
                    <a:pt x="13715" y="66643"/>
                  </a:lnTo>
                  <a:lnTo>
                    <a:pt x="24016" y="71755"/>
                  </a:lnTo>
                  <a:lnTo>
                    <a:pt x="69131" y="84089"/>
                  </a:lnTo>
                  <a:lnTo>
                    <a:pt x="130474" y="89257"/>
                  </a:lnTo>
                  <a:lnTo>
                    <a:pt x="154765" y="88709"/>
                  </a:lnTo>
                  <a:lnTo>
                    <a:pt x="178984" y="86590"/>
                  </a:lnTo>
                  <a:lnTo>
                    <a:pt x="203073" y="82899"/>
                  </a:lnTo>
                  <a:lnTo>
                    <a:pt x="215725" y="80502"/>
                  </a:lnTo>
                  <a:lnTo>
                    <a:pt x="225208" y="77787"/>
                  </a:lnTo>
                  <a:lnTo>
                    <a:pt x="140668" y="77787"/>
                  </a:lnTo>
                  <a:lnTo>
                    <a:pt x="108495" y="77049"/>
                  </a:lnTo>
                  <a:lnTo>
                    <a:pt x="76453" y="73501"/>
                  </a:lnTo>
                  <a:lnTo>
                    <a:pt x="62180" y="71336"/>
                  </a:lnTo>
                  <a:lnTo>
                    <a:pt x="48180" y="67897"/>
                  </a:lnTo>
                  <a:lnTo>
                    <a:pt x="44541" y="66643"/>
                  </a:lnTo>
                  <a:close/>
                </a:path>
                <a:path w="283210" h="297179">
                  <a:moveTo>
                    <a:pt x="220821" y="11715"/>
                  </a:moveTo>
                  <a:lnTo>
                    <a:pt x="134916" y="11715"/>
                  </a:lnTo>
                  <a:lnTo>
                    <a:pt x="160301" y="12543"/>
                  </a:lnTo>
                  <a:lnTo>
                    <a:pt x="188277" y="15827"/>
                  </a:lnTo>
                  <a:lnTo>
                    <a:pt x="240919" y="33242"/>
                  </a:lnTo>
                  <a:lnTo>
                    <a:pt x="253866" y="44192"/>
                  </a:lnTo>
                  <a:lnTo>
                    <a:pt x="253746" y="49371"/>
                  </a:lnTo>
                  <a:lnTo>
                    <a:pt x="250316" y="56610"/>
                  </a:lnTo>
                  <a:lnTo>
                    <a:pt x="239649" y="60166"/>
                  </a:lnTo>
                  <a:lnTo>
                    <a:pt x="233172" y="62833"/>
                  </a:lnTo>
                  <a:lnTo>
                    <a:pt x="172769" y="75715"/>
                  </a:lnTo>
                  <a:lnTo>
                    <a:pt x="140668" y="77787"/>
                  </a:lnTo>
                  <a:lnTo>
                    <a:pt x="225208" y="77787"/>
                  </a:lnTo>
                  <a:lnTo>
                    <a:pt x="227786" y="77049"/>
                  </a:lnTo>
                  <a:lnTo>
                    <a:pt x="230554" y="76009"/>
                  </a:lnTo>
                  <a:lnTo>
                    <a:pt x="240077" y="72326"/>
                  </a:lnTo>
                  <a:lnTo>
                    <a:pt x="251587" y="66643"/>
                  </a:lnTo>
                  <a:lnTo>
                    <a:pt x="264064" y="66643"/>
                  </a:lnTo>
                  <a:lnTo>
                    <a:pt x="266064" y="52165"/>
                  </a:lnTo>
                  <a:lnTo>
                    <a:pt x="266017" y="49371"/>
                  </a:lnTo>
                  <a:lnTo>
                    <a:pt x="265928" y="44192"/>
                  </a:lnTo>
                  <a:lnTo>
                    <a:pt x="263445" y="37433"/>
                  </a:lnTo>
                  <a:lnTo>
                    <a:pt x="258939" y="31626"/>
                  </a:lnTo>
                  <a:lnTo>
                    <a:pt x="252729" y="26511"/>
                  </a:lnTo>
                  <a:lnTo>
                    <a:pt x="237478" y="17910"/>
                  </a:lnTo>
                  <a:lnTo>
                    <a:pt x="220821" y="11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60014" y="1453133"/>
              <a:ext cx="3279775" cy="3778250"/>
            </a:xfrm>
            <a:custGeom>
              <a:avLst/>
              <a:gdLst/>
              <a:ahLst/>
              <a:cxnLst/>
              <a:rect l="l" t="t" r="r" b="b"/>
              <a:pathLst>
                <a:path w="3279775" h="3778250">
                  <a:moveTo>
                    <a:pt x="0" y="3777996"/>
                  </a:moveTo>
                  <a:lnTo>
                    <a:pt x="3279648" y="3777996"/>
                  </a:lnTo>
                  <a:lnTo>
                    <a:pt x="3279648" y="0"/>
                  </a:lnTo>
                  <a:lnTo>
                    <a:pt x="0" y="0"/>
                  </a:lnTo>
                  <a:lnTo>
                    <a:pt x="0" y="377799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8184" y="1395983"/>
              <a:ext cx="1937004" cy="118872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887971" y="3558920"/>
            <a:ext cx="62547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70" dirty="0">
                <a:solidFill>
                  <a:srgbClr val="FFFFFF"/>
                </a:solidFill>
                <a:latin typeface="Trebuchet MS"/>
                <a:cs typeface="Trebuchet MS"/>
              </a:rPr>
              <a:t>AWS</a:t>
            </a:r>
            <a:r>
              <a:rPr sz="10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Trebuchet MS"/>
                <a:cs typeface="Trebuchet MS"/>
              </a:rPr>
              <a:t>Glue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471293" y="1266825"/>
            <a:ext cx="4295518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5415" algn="l"/>
              </a:tabLst>
            </a:pPr>
            <a:r>
              <a:rPr lang="es-ES" sz="2000" b="1" dirty="0">
                <a:solidFill>
                  <a:srgbClr val="9FFBEA"/>
                </a:solidFill>
                <a:latin typeface="Trebuchet MS"/>
                <a:cs typeface="Trebuchet MS"/>
              </a:rPr>
              <a:t>Almacenar</a:t>
            </a:r>
            <a:r>
              <a:rPr sz="2000" b="1" spc="-40" dirty="0">
                <a:solidFill>
                  <a:srgbClr val="9FFBEA"/>
                </a:solidFill>
                <a:latin typeface="Trebuchet MS"/>
                <a:cs typeface="Trebuchet MS"/>
              </a:rPr>
              <a:t> </a:t>
            </a:r>
            <a:r>
              <a:rPr sz="2000" b="1" spc="70" dirty="0">
                <a:solidFill>
                  <a:srgbClr val="9FFBEA"/>
                </a:solidFill>
                <a:latin typeface="Trebuchet MS"/>
                <a:cs typeface="Trebuchet MS"/>
              </a:rPr>
              <a:t>&amp;</a:t>
            </a:r>
            <a:r>
              <a:rPr sz="2000" b="1" spc="-50" dirty="0">
                <a:solidFill>
                  <a:srgbClr val="9FFBEA"/>
                </a:solidFill>
                <a:latin typeface="Trebuchet MS"/>
                <a:cs typeface="Trebuchet MS"/>
              </a:rPr>
              <a:t> </a:t>
            </a:r>
            <a:r>
              <a:rPr lang="es-ES" sz="2000" b="1" spc="-10" dirty="0">
                <a:solidFill>
                  <a:srgbClr val="9FFBEA"/>
                </a:solidFill>
                <a:latin typeface="Trebuchet MS"/>
                <a:cs typeface="Trebuchet MS"/>
              </a:rPr>
              <a:t>Consultar</a:t>
            </a:r>
            <a:r>
              <a:rPr sz="2000" b="1" dirty="0">
                <a:solidFill>
                  <a:srgbClr val="9FFBEA"/>
                </a:solidFill>
                <a:latin typeface="Trebuchet MS"/>
                <a:cs typeface="Trebuchet MS"/>
              </a:rPr>
              <a:t>	</a:t>
            </a:r>
            <a:r>
              <a:rPr lang="es-ES" sz="2000" b="1" dirty="0">
                <a:solidFill>
                  <a:srgbClr val="9FFBEA"/>
                </a:solidFill>
                <a:latin typeface="Trebuchet MS"/>
                <a:cs typeface="Trebuchet MS"/>
              </a:rPr>
              <a:t>      </a:t>
            </a:r>
            <a:r>
              <a:rPr lang="es-ES" sz="2000" b="1" spc="-10" dirty="0">
                <a:solidFill>
                  <a:srgbClr val="9FFBEA"/>
                </a:solidFill>
                <a:latin typeface="Trebuchet MS"/>
                <a:cs typeface="Trebuchet MS"/>
              </a:rPr>
              <a:t>Integrar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192518" y="1727453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0"/>
                </a:moveTo>
                <a:lnTo>
                  <a:pt x="0" y="970661"/>
                </a:lnTo>
              </a:path>
            </a:pathLst>
          </a:custGeom>
          <a:ln w="1981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76288" y="2877311"/>
            <a:ext cx="649605" cy="649605"/>
          </a:xfrm>
          <a:custGeom>
            <a:avLst/>
            <a:gdLst/>
            <a:ahLst/>
            <a:cxnLst/>
            <a:rect l="l" t="t" r="r" b="b"/>
            <a:pathLst>
              <a:path w="649604" h="649604">
                <a:moveTo>
                  <a:pt x="324611" y="0"/>
                </a:moveTo>
                <a:lnTo>
                  <a:pt x="276632" y="3518"/>
                </a:lnTo>
                <a:lnTo>
                  <a:pt x="230843" y="13740"/>
                </a:lnTo>
                <a:lnTo>
                  <a:pt x="187743" y="30162"/>
                </a:lnTo>
                <a:lnTo>
                  <a:pt x="147837" y="52285"/>
                </a:lnTo>
                <a:lnTo>
                  <a:pt x="111624" y="79606"/>
                </a:lnTo>
                <a:lnTo>
                  <a:pt x="79606" y="111624"/>
                </a:lnTo>
                <a:lnTo>
                  <a:pt x="52285" y="147837"/>
                </a:lnTo>
                <a:lnTo>
                  <a:pt x="30162" y="187743"/>
                </a:lnTo>
                <a:lnTo>
                  <a:pt x="13740" y="230843"/>
                </a:lnTo>
                <a:lnTo>
                  <a:pt x="3518" y="276632"/>
                </a:lnTo>
                <a:lnTo>
                  <a:pt x="0" y="324612"/>
                </a:lnTo>
                <a:lnTo>
                  <a:pt x="3518" y="372591"/>
                </a:lnTo>
                <a:lnTo>
                  <a:pt x="13740" y="418380"/>
                </a:lnTo>
                <a:lnTo>
                  <a:pt x="30162" y="461480"/>
                </a:lnTo>
                <a:lnTo>
                  <a:pt x="52285" y="501386"/>
                </a:lnTo>
                <a:lnTo>
                  <a:pt x="79606" y="537599"/>
                </a:lnTo>
                <a:lnTo>
                  <a:pt x="111624" y="569617"/>
                </a:lnTo>
                <a:lnTo>
                  <a:pt x="147837" y="596938"/>
                </a:lnTo>
                <a:lnTo>
                  <a:pt x="187743" y="619061"/>
                </a:lnTo>
                <a:lnTo>
                  <a:pt x="230843" y="635483"/>
                </a:lnTo>
                <a:lnTo>
                  <a:pt x="276632" y="645705"/>
                </a:lnTo>
                <a:lnTo>
                  <a:pt x="324611" y="649224"/>
                </a:lnTo>
                <a:lnTo>
                  <a:pt x="372591" y="645705"/>
                </a:lnTo>
                <a:lnTo>
                  <a:pt x="418380" y="635483"/>
                </a:lnTo>
                <a:lnTo>
                  <a:pt x="461480" y="619061"/>
                </a:lnTo>
                <a:lnTo>
                  <a:pt x="501386" y="596938"/>
                </a:lnTo>
                <a:lnTo>
                  <a:pt x="537599" y="569617"/>
                </a:lnTo>
                <a:lnTo>
                  <a:pt x="569617" y="537599"/>
                </a:lnTo>
                <a:lnTo>
                  <a:pt x="596938" y="501386"/>
                </a:lnTo>
                <a:lnTo>
                  <a:pt x="619061" y="461480"/>
                </a:lnTo>
                <a:lnTo>
                  <a:pt x="635483" y="418380"/>
                </a:lnTo>
                <a:lnTo>
                  <a:pt x="645705" y="372591"/>
                </a:lnTo>
                <a:lnTo>
                  <a:pt x="649223" y="324612"/>
                </a:lnTo>
                <a:lnTo>
                  <a:pt x="645705" y="276632"/>
                </a:lnTo>
                <a:lnTo>
                  <a:pt x="635483" y="230843"/>
                </a:lnTo>
                <a:lnTo>
                  <a:pt x="619061" y="187743"/>
                </a:lnTo>
                <a:lnTo>
                  <a:pt x="596938" y="147837"/>
                </a:lnTo>
                <a:lnTo>
                  <a:pt x="569617" y="111624"/>
                </a:lnTo>
                <a:lnTo>
                  <a:pt x="537599" y="79606"/>
                </a:lnTo>
                <a:lnTo>
                  <a:pt x="501386" y="52285"/>
                </a:lnTo>
                <a:lnTo>
                  <a:pt x="461480" y="30162"/>
                </a:lnTo>
                <a:lnTo>
                  <a:pt x="418380" y="13740"/>
                </a:lnTo>
                <a:lnTo>
                  <a:pt x="372591" y="3518"/>
                </a:lnTo>
                <a:lnTo>
                  <a:pt x="324611" y="0"/>
                </a:lnTo>
                <a:close/>
              </a:path>
            </a:pathLst>
          </a:custGeom>
          <a:solidFill>
            <a:srgbClr val="05C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76288" y="2877311"/>
            <a:ext cx="649605" cy="649605"/>
          </a:xfrm>
          <a:custGeom>
            <a:avLst/>
            <a:gdLst/>
            <a:ahLst/>
            <a:cxnLst/>
            <a:rect l="l" t="t" r="r" b="b"/>
            <a:pathLst>
              <a:path w="649604" h="649604">
                <a:moveTo>
                  <a:pt x="0" y="324612"/>
                </a:moveTo>
                <a:lnTo>
                  <a:pt x="3518" y="276632"/>
                </a:lnTo>
                <a:lnTo>
                  <a:pt x="13740" y="230843"/>
                </a:lnTo>
                <a:lnTo>
                  <a:pt x="30162" y="187743"/>
                </a:lnTo>
                <a:lnTo>
                  <a:pt x="52285" y="147837"/>
                </a:lnTo>
                <a:lnTo>
                  <a:pt x="79606" y="111624"/>
                </a:lnTo>
                <a:lnTo>
                  <a:pt x="111624" y="79606"/>
                </a:lnTo>
                <a:lnTo>
                  <a:pt x="147837" y="52285"/>
                </a:lnTo>
                <a:lnTo>
                  <a:pt x="187743" y="30162"/>
                </a:lnTo>
                <a:lnTo>
                  <a:pt x="230843" y="13740"/>
                </a:lnTo>
                <a:lnTo>
                  <a:pt x="276632" y="3518"/>
                </a:lnTo>
                <a:lnTo>
                  <a:pt x="324611" y="0"/>
                </a:lnTo>
                <a:lnTo>
                  <a:pt x="372591" y="3518"/>
                </a:lnTo>
                <a:lnTo>
                  <a:pt x="418380" y="13740"/>
                </a:lnTo>
                <a:lnTo>
                  <a:pt x="461480" y="30162"/>
                </a:lnTo>
                <a:lnTo>
                  <a:pt x="501386" y="52285"/>
                </a:lnTo>
                <a:lnTo>
                  <a:pt x="537599" y="79606"/>
                </a:lnTo>
                <a:lnTo>
                  <a:pt x="569617" y="111624"/>
                </a:lnTo>
                <a:lnTo>
                  <a:pt x="596938" y="147837"/>
                </a:lnTo>
                <a:lnTo>
                  <a:pt x="619061" y="187743"/>
                </a:lnTo>
                <a:lnTo>
                  <a:pt x="635483" y="230843"/>
                </a:lnTo>
                <a:lnTo>
                  <a:pt x="645705" y="276632"/>
                </a:lnTo>
                <a:lnTo>
                  <a:pt x="649223" y="324612"/>
                </a:lnTo>
                <a:lnTo>
                  <a:pt x="645705" y="372591"/>
                </a:lnTo>
                <a:lnTo>
                  <a:pt x="635483" y="418380"/>
                </a:lnTo>
                <a:lnTo>
                  <a:pt x="619061" y="461480"/>
                </a:lnTo>
                <a:lnTo>
                  <a:pt x="596938" y="501386"/>
                </a:lnTo>
                <a:lnTo>
                  <a:pt x="569617" y="537599"/>
                </a:lnTo>
                <a:lnTo>
                  <a:pt x="537599" y="569617"/>
                </a:lnTo>
                <a:lnTo>
                  <a:pt x="501386" y="596938"/>
                </a:lnTo>
                <a:lnTo>
                  <a:pt x="461480" y="619061"/>
                </a:lnTo>
                <a:lnTo>
                  <a:pt x="418380" y="635483"/>
                </a:lnTo>
                <a:lnTo>
                  <a:pt x="372591" y="645705"/>
                </a:lnTo>
                <a:lnTo>
                  <a:pt x="324611" y="649224"/>
                </a:lnTo>
                <a:lnTo>
                  <a:pt x="276632" y="645705"/>
                </a:lnTo>
                <a:lnTo>
                  <a:pt x="230843" y="635483"/>
                </a:lnTo>
                <a:lnTo>
                  <a:pt x="187743" y="619061"/>
                </a:lnTo>
                <a:lnTo>
                  <a:pt x="147837" y="596938"/>
                </a:lnTo>
                <a:lnTo>
                  <a:pt x="111624" y="569617"/>
                </a:lnTo>
                <a:lnTo>
                  <a:pt x="79606" y="537599"/>
                </a:lnTo>
                <a:lnTo>
                  <a:pt x="52285" y="501386"/>
                </a:lnTo>
                <a:lnTo>
                  <a:pt x="30162" y="461480"/>
                </a:lnTo>
                <a:lnTo>
                  <a:pt x="13740" y="418380"/>
                </a:lnTo>
                <a:lnTo>
                  <a:pt x="3518" y="372591"/>
                </a:lnTo>
                <a:lnTo>
                  <a:pt x="0" y="324612"/>
                </a:lnTo>
                <a:close/>
              </a:path>
            </a:pathLst>
          </a:custGeom>
          <a:ln w="12192">
            <a:solidFill>
              <a:srgbClr val="9FFB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9" name="object 69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178" y="3334511"/>
            <a:ext cx="122681" cy="86867"/>
          </a:xfrm>
          <a:prstGeom prst="rect">
            <a:avLst/>
          </a:prstGeom>
        </p:spPr>
      </p:pic>
      <p:sp>
        <p:nvSpPr>
          <p:cNvPr id="70" name="object 70"/>
          <p:cNvSpPr/>
          <p:nvPr/>
        </p:nvSpPr>
        <p:spPr>
          <a:xfrm>
            <a:off x="7060692" y="3061715"/>
            <a:ext cx="280670" cy="259079"/>
          </a:xfrm>
          <a:custGeom>
            <a:avLst/>
            <a:gdLst/>
            <a:ahLst/>
            <a:cxnLst/>
            <a:rect l="l" t="t" r="r" b="b"/>
            <a:pathLst>
              <a:path w="280670" h="259079">
                <a:moveTo>
                  <a:pt x="201168" y="3810"/>
                </a:moveTo>
                <a:lnTo>
                  <a:pt x="197358" y="0"/>
                </a:lnTo>
                <a:lnTo>
                  <a:pt x="183896" y="0"/>
                </a:lnTo>
                <a:lnTo>
                  <a:pt x="183896" y="17272"/>
                </a:lnTo>
                <a:lnTo>
                  <a:pt x="183896" y="34544"/>
                </a:lnTo>
                <a:lnTo>
                  <a:pt x="166624" y="34544"/>
                </a:lnTo>
                <a:lnTo>
                  <a:pt x="166624" y="17272"/>
                </a:lnTo>
                <a:lnTo>
                  <a:pt x="183896" y="17272"/>
                </a:lnTo>
                <a:lnTo>
                  <a:pt x="183896" y="0"/>
                </a:lnTo>
                <a:lnTo>
                  <a:pt x="153162" y="0"/>
                </a:lnTo>
                <a:lnTo>
                  <a:pt x="149352" y="3810"/>
                </a:lnTo>
                <a:lnTo>
                  <a:pt x="149352" y="48006"/>
                </a:lnTo>
                <a:lnTo>
                  <a:pt x="153162" y="51816"/>
                </a:lnTo>
                <a:lnTo>
                  <a:pt x="197358" y="51816"/>
                </a:lnTo>
                <a:lnTo>
                  <a:pt x="201168" y="48006"/>
                </a:lnTo>
                <a:lnTo>
                  <a:pt x="201168" y="34544"/>
                </a:lnTo>
                <a:lnTo>
                  <a:pt x="201168" y="17272"/>
                </a:lnTo>
                <a:lnTo>
                  <a:pt x="201168" y="3810"/>
                </a:lnTo>
                <a:close/>
              </a:path>
              <a:path w="280670" h="259079">
                <a:moveTo>
                  <a:pt x="280416" y="56642"/>
                </a:moveTo>
                <a:lnTo>
                  <a:pt x="278434" y="49491"/>
                </a:lnTo>
                <a:lnTo>
                  <a:pt x="270002" y="42405"/>
                </a:lnTo>
                <a:lnTo>
                  <a:pt x="251371" y="35877"/>
                </a:lnTo>
                <a:lnTo>
                  <a:pt x="218821" y="30353"/>
                </a:lnTo>
                <a:lnTo>
                  <a:pt x="216662" y="47879"/>
                </a:lnTo>
                <a:lnTo>
                  <a:pt x="227457" y="49009"/>
                </a:lnTo>
                <a:lnTo>
                  <a:pt x="238150" y="50838"/>
                </a:lnTo>
                <a:lnTo>
                  <a:pt x="248691" y="53390"/>
                </a:lnTo>
                <a:lnTo>
                  <a:pt x="259080" y="56642"/>
                </a:lnTo>
                <a:lnTo>
                  <a:pt x="245999" y="60464"/>
                </a:lnTo>
                <a:lnTo>
                  <a:pt x="245999" y="78486"/>
                </a:lnTo>
                <a:lnTo>
                  <a:pt x="158242" y="215900"/>
                </a:lnTo>
                <a:lnTo>
                  <a:pt x="157734" y="217551"/>
                </a:lnTo>
                <a:lnTo>
                  <a:pt x="157734" y="239014"/>
                </a:lnTo>
                <a:lnTo>
                  <a:pt x="149034" y="241020"/>
                </a:lnTo>
                <a:lnTo>
                  <a:pt x="140208" y="241681"/>
                </a:lnTo>
                <a:lnTo>
                  <a:pt x="131368" y="241020"/>
                </a:lnTo>
                <a:lnTo>
                  <a:pt x="122682" y="239014"/>
                </a:lnTo>
                <a:lnTo>
                  <a:pt x="122682" y="217551"/>
                </a:lnTo>
                <a:lnTo>
                  <a:pt x="122174" y="215900"/>
                </a:lnTo>
                <a:lnTo>
                  <a:pt x="34290" y="78486"/>
                </a:lnTo>
                <a:lnTo>
                  <a:pt x="60566" y="82613"/>
                </a:lnTo>
                <a:lnTo>
                  <a:pt x="87007" y="85445"/>
                </a:lnTo>
                <a:lnTo>
                  <a:pt x="113563" y="86995"/>
                </a:lnTo>
                <a:lnTo>
                  <a:pt x="140208" y="87249"/>
                </a:lnTo>
                <a:lnTo>
                  <a:pt x="161074" y="86995"/>
                </a:lnTo>
                <a:lnTo>
                  <a:pt x="165557" y="86995"/>
                </a:lnTo>
                <a:lnTo>
                  <a:pt x="191681" y="85445"/>
                </a:lnTo>
                <a:lnTo>
                  <a:pt x="192392" y="85445"/>
                </a:lnTo>
                <a:lnTo>
                  <a:pt x="219036" y="82613"/>
                </a:lnTo>
                <a:lnTo>
                  <a:pt x="219252" y="82613"/>
                </a:lnTo>
                <a:lnTo>
                  <a:pt x="245999" y="78486"/>
                </a:lnTo>
                <a:lnTo>
                  <a:pt x="245999" y="60464"/>
                </a:lnTo>
                <a:lnTo>
                  <a:pt x="242341" y="61531"/>
                </a:lnTo>
                <a:lnTo>
                  <a:pt x="216166" y="65709"/>
                </a:lnTo>
                <a:lnTo>
                  <a:pt x="181724" y="68630"/>
                </a:lnTo>
                <a:lnTo>
                  <a:pt x="140208" y="69723"/>
                </a:lnTo>
                <a:lnTo>
                  <a:pt x="100876" y="68630"/>
                </a:lnTo>
                <a:lnTo>
                  <a:pt x="98691" y="68630"/>
                </a:lnTo>
                <a:lnTo>
                  <a:pt x="62877" y="65468"/>
                </a:lnTo>
                <a:lnTo>
                  <a:pt x="36957" y="61264"/>
                </a:lnTo>
                <a:lnTo>
                  <a:pt x="21082" y="56642"/>
                </a:lnTo>
                <a:lnTo>
                  <a:pt x="35039" y="52425"/>
                </a:lnTo>
                <a:lnTo>
                  <a:pt x="57975" y="48285"/>
                </a:lnTo>
                <a:lnTo>
                  <a:pt x="90043" y="45021"/>
                </a:lnTo>
                <a:lnTo>
                  <a:pt x="131445" y="43434"/>
                </a:lnTo>
                <a:lnTo>
                  <a:pt x="131445" y="25908"/>
                </a:lnTo>
                <a:lnTo>
                  <a:pt x="60591" y="29997"/>
                </a:lnTo>
                <a:lnTo>
                  <a:pt x="20993" y="38417"/>
                </a:lnTo>
                <a:lnTo>
                  <a:pt x="3759" y="48285"/>
                </a:lnTo>
                <a:lnTo>
                  <a:pt x="0" y="56642"/>
                </a:lnTo>
                <a:lnTo>
                  <a:pt x="0" y="58293"/>
                </a:lnTo>
                <a:lnTo>
                  <a:pt x="254" y="59436"/>
                </a:lnTo>
                <a:lnTo>
                  <a:pt x="508" y="60452"/>
                </a:lnTo>
                <a:lnTo>
                  <a:pt x="1168" y="61531"/>
                </a:lnTo>
                <a:lnTo>
                  <a:pt x="2794" y="64516"/>
                </a:lnTo>
                <a:lnTo>
                  <a:pt x="3175" y="65151"/>
                </a:lnTo>
                <a:lnTo>
                  <a:pt x="4191" y="66421"/>
                </a:lnTo>
                <a:lnTo>
                  <a:pt x="5080" y="67310"/>
                </a:lnTo>
                <a:lnTo>
                  <a:pt x="7112" y="68834"/>
                </a:lnTo>
                <a:lnTo>
                  <a:pt x="105156" y="221869"/>
                </a:lnTo>
                <a:lnTo>
                  <a:pt x="105156" y="248920"/>
                </a:lnTo>
                <a:lnTo>
                  <a:pt x="107442" y="252222"/>
                </a:lnTo>
                <a:lnTo>
                  <a:pt x="110871" y="253492"/>
                </a:lnTo>
                <a:lnTo>
                  <a:pt x="118122" y="255854"/>
                </a:lnTo>
                <a:lnTo>
                  <a:pt x="125679" y="257594"/>
                </a:lnTo>
                <a:lnTo>
                  <a:pt x="133502" y="258711"/>
                </a:lnTo>
                <a:lnTo>
                  <a:pt x="134048" y="258711"/>
                </a:lnTo>
                <a:lnTo>
                  <a:pt x="140843" y="259080"/>
                </a:lnTo>
                <a:lnTo>
                  <a:pt x="175260" y="241681"/>
                </a:lnTo>
                <a:lnTo>
                  <a:pt x="175260" y="221869"/>
                </a:lnTo>
                <a:lnTo>
                  <a:pt x="177927" y="217551"/>
                </a:lnTo>
                <a:lnTo>
                  <a:pt x="266750" y="78486"/>
                </a:lnTo>
                <a:lnTo>
                  <a:pt x="272351" y="69723"/>
                </a:lnTo>
                <a:lnTo>
                  <a:pt x="272923" y="68834"/>
                </a:lnTo>
                <a:lnTo>
                  <a:pt x="277368" y="66421"/>
                </a:lnTo>
                <a:lnTo>
                  <a:pt x="280162" y="61722"/>
                </a:lnTo>
                <a:lnTo>
                  <a:pt x="280276" y="59436"/>
                </a:lnTo>
                <a:lnTo>
                  <a:pt x="280327" y="58293"/>
                </a:lnTo>
                <a:lnTo>
                  <a:pt x="280416" y="566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1" name="object 7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652" y="2982467"/>
            <a:ext cx="123444" cy="96012"/>
          </a:xfrm>
          <a:prstGeom prst="rect">
            <a:avLst/>
          </a:prstGeom>
        </p:spPr>
      </p:pic>
      <p:sp>
        <p:nvSpPr>
          <p:cNvPr id="72" name="object 72"/>
          <p:cNvSpPr/>
          <p:nvPr/>
        </p:nvSpPr>
        <p:spPr>
          <a:xfrm>
            <a:off x="7187946" y="3865626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6012"/>
                </a:lnTo>
              </a:path>
            </a:pathLst>
          </a:custGeom>
          <a:ln w="19812">
            <a:solidFill>
              <a:srgbClr val="FFFFF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46791" y="381000"/>
            <a:ext cx="2045335" cy="457200"/>
          </a:xfrm>
          <a:custGeom>
            <a:avLst/>
            <a:gdLst/>
            <a:ahLst/>
            <a:cxnLst/>
            <a:rect l="l" t="t" r="r" b="b"/>
            <a:pathLst>
              <a:path w="2045334" h="457200">
                <a:moveTo>
                  <a:pt x="2045207" y="0"/>
                </a:moveTo>
                <a:lnTo>
                  <a:pt x="0" y="0"/>
                </a:lnTo>
                <a:lnTo>
                  <a:pt x="0" y="457200"/>
                </a:lnTo>
                <a:lnTo>
                  <a:pt x="2045207" y="457200"/>
                </a:lnTo>
                <a:lnTo>
                  <a:pt x="2045207" y="0"/>
                </a:lnTo>
                <a:close/>
              </a:path>
            </a:pathLst>
          </a:custGeom>
          <a:solidFill>
            <a:srgbClr val="05C6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0219943" y="481583"/>
            <a:ext cx="535305" cy="248920"/>
            <a:chOff x="10219943" y="481583"/>
            <a:chExt cx="535305" cy="248920"/>
          </a:xfrm>
        </p:grpSpPr>
        <p:sp>
          <p:nvSpPr>
            <p:cNvPr id="76" name="object 76"/>
            <p:cNvSpPr/>
            <p:nvPr/>
          </p:nvSpPr>
          <p:spPr>
            <a:xfrm>
              <a:off x="10543286" y="576579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28702" y="97790"/>
                  </a:moveTo>
                  <a:lnTo>
                    <a:pt x="1016" y="97790"/>
                  </a:lnTo>
                  <a:lnTo>
                    <a:pt x="1016" y="99060"/>
                  </a:lnTo>
                  <a:lnTo>
                    <a:pt x="28702" y="99060"/>
                  </a:lnTo>
                  <a:lnTo>
                    <a:pt x="28702" y="97790"/>
                  </a:lnTo>
                  <a:close/>
                </a:path>
                <a:path w="29209" h="99059">
                  <a:moveTo>
                    <a:pt x="2870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8702" y="1270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0543031" y="576071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3048" y="0"/>
                  </a:moveTo>
                  <a:lnTo>
                    <a:pt x="28956" y="0"/>
                  </a:lnTo>
                  <a:lnTo>
                    <a:pt x="28956" y="99060"/>
                  </a:lnTo>
                  <a:lnTo>
                    <a:pt x="3048" y="99060"/>
                  </a:lnTo>
                  <a:lnTo>
                    <a:pt x="1397" y="99060"/>
                  </a:lnTo>
                  <a:lnTo>
                    <a:pt x="0" y="97662"/>
                  </a:lnTo>
                  <a:lnTo>
                    <a:pt x="0" y="9601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7" y="0"/>
                  </a:lnTo>
                  <a:lnTo>
                    <a:pt x="3048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0571987" y="533399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7558" y="0"/>
                  </a:moveTo>
                  <a:lnTo>
                    <a:pt x="1396" y="0"/>
                  </a:lnTo>
                  <a:lnTo>
                    <a:pt x="0" y="1397"/>
                  </a:lnTo>
                  <a:lnTo>
                    <a:pt x="0" y="141732"/>
                  </a:lnTo>
                  <a:lnTo>
                    <a:pt x="28955" y="141732"/>
                  </a:lnTo>
                  <a:lnTo>
                    <a:pt x="28955" y="1397"/>
                  </a:lnTo>
                  <a:lnTo>
                    <a:pt x="2755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0571987" y="533399"/>
              <a:ext cx="182880" cy="160020"/>
            </a:xfrm>
            <a:custGeom>
              <a:avLst/>
              <a:gdLst/>
              <a:ahLst/>
              <a:cxnLst/>
              <a:rect l="l" t="t" r="r" b="b"/>
              <a:pathLst>
                <a:path w="182879" h="160020">
                  <a:moveTo>
                    <a:pt x="3047" y="0"/>
                  </a:moveTo>
                  <a:lnTo>
                    <a:pt x="25907" y="0"/>
                  </a:lnTo>
                  <a:lnTo>
                    <a:pt x="27558" y="0"/>
                  </a:lnTo>
                  <a:lnTo>
                    <a:pt x="28955" y="1397"/>
                  </a:lnTo>
                  <a:lnTo>
                    <a:pt x="28955" y="3048"/>
                  </a:lnTo>
                  <a:lnTo>
                    <a:pt x="28955" y="141732"/>
                  </a:lnTo>
                  <a:lnTo>
                    <a:pt x="0" y="14173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6" y="0"/>
                  </a:lnTo>
                  <a:lnTo>
                    <a:pt x="3047" y="0"/>
                  </a:lnTo>
                  <a:close/>
                </a:path>
                <a:path w="182879" h="160020">
                  <a:moveTo>
                    <a:pt x="35051" y="160020"/>
                  </a:moveTo>
                  <a:lnTo>
                    <a:pt x="182879" y="16002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74041" y="0"/>
                  </a:moveTo>
                  <a:lnTo>
                    <a:pt x="57023" y="61087"/>
                  </a:lnTo>
                  <a:lnTo>
                    <a:pt x="42418" y="41655"/>
                  </a:lnTo>
                  <a:lnTo>
                    <a:pt x="22986" y="41655"/>
                  </a:lnTo>
                  <a:lnTo>
                    <a:pt x="0" y="94487"/>
                  </a:lnTo>
                  <a:lnTo>
                    <a:pt x="100583" y="94487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0" y="94487"/>
                  </a:moveTo>
                  <a:lnTo>
                    <a:pt x="22986" y="41655"/>
                  </a:lnTo>
                  <a:lnTo>
                    <a:pt x="42418" y="41655"/>
                  </a:lnTo>
                  <a:lnTo>
                    <a:pt x="57023" y="61087"/>
                  </a:lnTo>
                  <a:lnTo>
                    <a:pt x="74041" y="0"/>
                  </a:lnTo>
                  <a:lnTo>
                    <a:pt x="100583" y="944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24891" y="0"/>
                  </a:moveTo>
                  <a:lnTo>
                    <a:pt x="0" y="0"/>
                  </a:lnTo>
                  <a:lnTo>
                    <a:pt x="27431" y="35051"/>
                  </a:lnTo>
                  <a:lnTo>
                    <a:pt x="27431" y="2667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0" y="0"/>
                  </a:moveTo>
                  <a:lnTo>
                    <a:pt x="21844" y="0"/>
                  </a:lnTo>
                  <a:lnTo>
                    <a:pt x="24891" y="0"/>
                  </a:lnTo>
                  <a:lnTo>
                    <a:pt x="27431" y="2667"/>
                  </a:lnTo>
                  <a:lnTo>
                    <a:pt x="27431" y="5969"/>
                  </a:lnTo>
                  <a:lnTo>
                    <a:pt x="27431" y="3505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9563" y="0"/>
                  </a:moveTo>
                  <a:lnTo>
                    <a:pt x="32539" y="6276"/>
                  </a:lnTo>
                  <a:lnTo>
                    <a:pt x="13398" y="22113"/>
                  </a:lnTo>
                  <a:lnTo>
                    <a:pt x="2448" y="42737"/>
                  </a:lnTo>
                  <a:lnTo>
                    <a:pt x="0" y="63373"/>
                  </a:lnTo>
                  <a:lnTo>
                    <a:pt x="10423" y="93690"/>
                  </a:lnTo>
                  <a:lnTo>
                    <a:pt x="28527" y="110362"/>
                  </a:lnTo>
                  <a:lnTo>
                    <a:pt x="45702" y="117415"/>
                  </a:lnTo>
                  <a:lnTo>
                    <a:pt x="53340" y="118872"/>
                  </a:lnTo>
                  <a:lnTo>
                    <a:pt x="99060" y="104012"/>
                  </a:lnTo>
                  <a:lnTo>
                    <a:pt x="117463" y="72187"/>
                  </a:lnTo>
                  <a:lnTo>
                    <a:pt x="114363" y="38195"/>
                  </a:lnTo>
                  <a:lnTo>
                    <a:pt x="93737" y="11108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3340" y="118872"/>
                  </a:moveTo>
                  <a:lnTo>
                    <a:pt x="45702" y="117415"/>
                  </a:lnTo>
                  <a:lnTo>
                    <a:pt x="28527" y="110362"/>
                  </a:lnTo>
                  <a:lnTo>
                    <a:pt x="10423" y="93690"/>
                  </a:lnTo>
                  <a:lnTo>
                    <a:pt x="0" y="63373"/>
                  </a:lnTo>
                  <a:lnTo>
                    <a:pt x="2448" y="42737"/>
                  </a:lnTo>
                  <a:lnTo>
                    <a:pt x="13398" y="22113"/>
                  </a:lnTo>
                  <a:lnTo>
                    <a:pt x="32539" y="6276"/>
                  </a:lnTo>
                  <a:lnTo>
                    <a:pt x="59563" y="0"/>
                  </a:lnTo>
                  <a:lnTo>
                    <a:pt x="93737" y="11108"/>
                  </a:lnTo>
                  <a:lnTo>
                    <a:pt x="114363" y="38195"/>
                  </a:lnTo>
                  <a:lnTo>
                    <a:pt x="117463" y="72187"/>
                  </a:lnTo>
                  <a:lnTo>
                    <a:pt x="99060" y="104012"/>
                  </a:lnTo>
                </a:path>
                <a:path w="117475" h="119379">
                  <a:moveTo>
                    <a:pt x="59181" y="0"/>
                  </a:moveTo>
                  <a:lnTo>
                    <a:pt x="59181" y="64008"/>
                  </a:lnTo>
                </a:path>
                <a:path w="117475" h="119379">
                  <a:moveTo>
                    <a:pt x="59181" y="64008"/>
                  </a:moveTo>
                  <a:lnTo>
                    <a:pt x="101853" y="10363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629899" y="512063"/>
              <a:ext cx="104139" cy="44450"/>
            </a:xfrm>
            <a:custGeom>
              <a:avLst/>
              <a:gdLst/>
              <a:ahLst/>
              <a:cxnLst/>
              <a:rect l="l" t="t" r="r" b="b"/>
              <a:pathLst>
                <a:path w="104140" h="44450">
                  <a:moveTo>
                    <a:pt x="103631" y="0"/>
                  </a:moveTo>
                  <a:lnTo>
                    <a:pt x="0" y="44196"/>
                  </a:lnTo>
                  <a:lnTo>
                    <a:pt x="59817" y="44196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0590275" y="512063"/>
              <a:ext cx="143510" cy="163195"/>
            </a:xfrm>
            <a:custGeom>
              <a:avLst/>
              <a:gdLst/>
              <a:ahLst/>
              <a:cxnLst/>
              <a:rect l="l" t="t" r="r" b="b"/>
              <a:pathLst>
                <a:path w="143509" h="163195">
                  <a:moveTo>
                    <a:pt x="143255" y="0"/>
                  </a:moveTo>
                  <a:lnTo>
                    <a:pt x="99441" y="44196"/>
                  </a:lnTo>
                  <a:lnTo>
                    <a:pt x="39624" y="44196"/>
                  </a:lnTo>
                </a:path>
                <a:path w="143509" h="163195">
                  <a:moveTo>
                    <a:pt x="27431" y="163068"/>
                  </a:moveTo>
                  <a:lnTo>
                    <a:pt x="0" y="1630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232156" y="0"/>
                  </a:moveTo>
                  <a:lnTo>
                    <a:pt x="70866" y="0"/>
                  </a:lnTo>
                  <a:lnTo>
                    <a:pt x="0" y="68325"/>
                  </a:lnTo>
                  <a:lnTo>
                    <a:pt x="0" y="166624"/>
                  </a:lnTo>
                  <a:lnTo>
                    <a:pt x="2540" y="169163"/>
                  </a:lnTo>
                  <a:lnTo>
                    <a:pt x="232156" y="169163"/>
                  </a:lnTo>
                  <a:lnTo>
                    <a:pt x="234696" y="166624"/>
                  </a:lnTo>
                  <a:lnTo>
                    <a:pt x="234696" y="2539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70866" y="0"/>
                  </a:moveTo>
                  <a:lnTo>
                    <a:pt x="228981" y="0"/>
                  </a:lnTo>
                  <a:lnTo>
                    <a:pt x="232156" y="0"/>
                  </a:lnTo>
                  <a:lnTo>
                    <a:pt x="234696" y="2539"/>
                  </a:lnTo>
                  <a:lnTo>
                    <a:pt x="234696" y="5714"/>
                  </a:lnTo>
                  <a:lnTo>
                    <a:pt x="234696" y="163449"/>
                  </a:lnTo>
                  <a:lnTo>
                    <a:pt x="234696" y="166624"/>
                  </a:lnTo>
                  <a:lnTo>
                    <a:pt x="232156" y="169163"/>
                  </a:lnTo>
                  <a:lnTo>
                    <a:pt x="228981" y="169163"/>
                  </a:lnTo>
                  <a:lnTo>
                    <a:pt x="5715" y="169163"/>
                  </a:lnTo>
                  <a:lnTo>
                    <a:pt x="2540" y="169163"/>
                  </a:lnTo>
                  <a:lnTo>
                    <a:pt x="0" y="166624"/>
                  </a:lnTo>
                  <a:lnTo>
                    <a:pt x="0" y="163449"/>
                  </a:lnTo>
                  <a:lnTo>
                    <a:pt x="0" y="68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203200" y="0"/>
                  </a:moveTo>
                  <a:lnTo>
                    <a:pt x="55499" y="0"/>
                  </a:lnTo>
                  <a:lnTo>
                    <a:pt x="0" y="56515"/>
                  </a:lnTo>
                  <a:lnTo>
                    <a:pt x="0" y="139192"/>
                  </a:lnTo>
                  <a:lnTo>
                    <a:pt x="2540" y="141732"/>
                  </a:lnTo>
                  <a:lnTo>
                    <a:pt x="200659" y="141732"/>
                  </a:lnTo>
                  <a:lnTo>
                    <a:pt x="204088" y="141478"/>
                  </a:lnTo>
                  <a:lnTo>
                    <a:pt x="205994" y="139192"/>
                  </a:lnTo>
                  <a:lnTo>
                    <a:pt x="205740" y="136779"/>
                  </a:lnTo>
                  <a:lnTo>
                    <a:pt x="205740" y="2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55499" y="0"/>
                  </a:moveTo>
                  <a:lnTo>
                    <a:pt x="200025" y="0"/>
                  </a:lnTo>
                  <a:lnTo>
                    <a:pt x="203200" y="0"/>
                  </a:lnTo>
                  <a:lnTo>
                    <a:pt x="205740" y="2540"/>
                  </a:lnTo>
                  <a:lnTo>
                    <a:pt x="205740" y="5715"/>
                  </a:lnTo>
                  <a:lnTo>
                    <a:pt x="205740" y="136779"/>
                  </a:lnTo>
                  <a:lnTo>
                    <a:pt x="205994" y="139192"/>
                  </a:lnTo>
                  <a:lnTo>
                    <a:pt x="204088" y="141478"/>
                  </a:lnTo>
                  <a:lnTo>
                    <a:pt x="201549" y="141732"/>
                  </a:lnTo>
                  <a:lnTo>
                    <a:pt x="201295" y="141732"/>
                  </a:lnTo>
                  <a:lnTo>
                    <a:pt x="201041" y="141732"/>
                  </a:lnTo>
                  <a:lnTo>
                    <a:pt x="200659" y="141732"/>
                  </a:lnTo>
                  <a:lnTo>
                    <a:pt x="5715" y="141732"/>
                  </a:lnTo>
                  <a:lnTo>
                    <a:pt x="2540" y="141732"/>
                  </a:lnTo>
                  <a:lnTo>
                    <a:pt x="0" y="139192"/>
                  </a:lnTo>
                  <a:lnTo>
                    <a:pt x="0" y="136017"/>
                  </a:lnTo>
                  <a:lnTo>
                    <a:pt x="0" y="5651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0418190" y="569467"/>
              <a:ext cx="104139" cy="104775"/>
            </a:xfrm>
            <a:custGeom>
              <a:avLst/>
              <a:gdLst/>
              <a:ahLst/>
              <a:cxnLst/>
              <a:rect l="l" t="t" r="r" b="b"/>
              <a:pathLst>
                <a:path w="104140" h="104775">
                  <a:moveTo>
                    <a:pt x="85470" y="0"/>
                  </a:moveTo>
                  <a:lnTo>
                    <a:pt x="81279" y="1397"/>
                  </a:lnTo>
                  <a:lnTo>
                    <a:pt x="75525" y="4825"/>
                  </a:lnTo>
                  <a:lnTo>
                    <a:pt x="71627" y="10064"/>
                  </a:lnTo>
                  <a:lnTo>
                    <a:pt x="69921" y="16398"/>
                  </a:lnTo>
                  <a:lnTo>
                    <a:pt x="70738" y="23114"/>
                  </a:lnTo>
                  <a:lnTo>
                    <a:pt x="23622" y="70993"/>
                  </a:lnTo>
                  <a:lnTo>
                    <a:pt x="17652" y="68834"/>
                  </a:lnTo>
                  <a:lnTo>
                    <a:pt x="10922" y="70358"/>
                  </a:lnTo>
                  <a:lnTo>
                    <a:pt x="6350" y="75057"/>
                  </a:lnTo>
                  <a:lnTo>
                    <a:pt x="1269" y="80137"/>
                  </a:lnTo>
                  <a:lnTo>
                    <a:pt x="0" y="88011"/>
                  </a:lnTo>
                  <a:lnTo>
                    <a:pt x="3175" y="94615"/>
                  </a:lnTo>
                  <a:lnTo>
                    <a:pt x="12826" y="84709"/>
                  </a:lnTo>
                  <a:lnTo>
                    <a:pt x="20574" y="92583"/>
                  </a:lnTo>
                  <a:lnTo>
                    <a:pt x="10794" y="102489"/>
                  </a:lnTo>
                  <a:lnTo>
                    <a:pt x="14858" y="104394"/>
                  </a:lnTo>
                  <a:lnTo>
                    <a:pt x="19430" y="104648"/>
                  </a:lnTo>
                  <a:lnTo>
                    <a:pt x="23622" y="103251"/>
                  </a:lnTo>
                  <a:lnTo>
                    <a:pt x="29376" y="99839"/>
                  </a:lnTo>
                  <a:lnTo>
                    <a:pt x="33274" y="94630"/>
                  </a:lnTo>
                  <a:lnTo>
                    <a:pt x="34980" y="88302"/>
                  </a:lnTo>
                  <a:lnTo>
                    <a:pt x="34162" y="81534"/>
                  </a:lnTo>
                  <a:lnTo>
                    <a:pt x="81152" y="33782"/>
                  </a:lnTo>
                  <a:lnTo>
                    <a:pt x="85470" y="35179"/>
                  </a:lnTo>
                  <a:lnTo>
                    <a:pt x="90042" y="34925"/>
                  </a:lnTo>
                  <a:lnTo>
                    <a:pt x="93979" y="32893"/>
                  </a:lnTo>
                  <a:lnTo>
                    <a:pt x="99317" y="28749"/>
                  </a:lnTo>
                  <a:lnTo>
                    <a:pt x="102584" y="23082"/>
                  </a:lnTo>
                  <a:lnTo>
                    <a:pt x="103516" y="16605"/>
                  </a:lnTo>
                  <a:lnTo>
                    <a:pt x="101853" y="10033"/>
                  </a:lnTo>
                  <a:lnTo>
                    <a:pt x="92201" y="19939"/>
                  </a:lnTo>
                  <a:lnTo>
                    <a:pt x="84454" y="12065"/>
                  </a:lnTo>
                  <a:lnTo>
                    <a:pt x="94106" y="2286"/>
                  </a:lnTo>
                  <a:lnTo>
                    <a:pt x="90042" y="254"/>
                  </a:lnTo>
                  <a:lnTo>
                    <a:pt x="8547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0219943" y="509015"/>
              <a:ext cx="302260" cy="165100"/>
            </a:xfrm>
            <a:custGeom>
              <a:avLst/>
              <a:gdLst/>
              <a:ahLst/>
              <a:cxnLst/>
              <a:rect l="l" t="t" r="r" b="b"/>
              <a:pathLst>
                <a:path w="302259" h="165100">
                  <a:moveTo>
                    <a:pt x="204597" y="135509"/>
                  </a:moveTo>
                  <a:lnTo>
                    <a:pt x="209169" y="130810"/>
                  </a:lnTo>
                  <a:lnTo>
                    <a:pt x="215900" y="129286"/>
                  </a:lnTo>
                  <a:lnTo>
                    <a:pt x="221869" y="131445"/>
                  </a:lnTo>
                  <a:lnTo>
                    <a:pt x="268985" y="83566"/>
                  </a:lnTo>
                  <a:lnTo>
                    <a:pt x="283717" y="60451"/>
                  </a:lnTo>
                  <a:lnTo>
                    <a:pt x="288289" y="60706"/>
                  </a:lnTo>
                  <a:lnTo>
                    <a:pt x="292353" y="62737"/>
                  </a:lnTo>
                  <a:lnTo>
                    <a:pt x="282701" y="72517"/>
                  </a:lnTo>
                  <a:lnTo>
                    <a:pt x="290449" y="80391"/>
                  </a:lnTo>
                  <a:lnTo>
                    <a:pt x="300100" y="70485"/>
                  </a:lnTo>
                  <a:lnTo>
                    <a:pt x="301763" y="77057"/>
                  </a:lnTo>
                  <a:lnTo>
                    <a:pt x="300831" y="83534"/>
                  </a:lnTo>
                  <a:lnTo>
                    <a:pt x="297564" y="89201"/>
                  </a:lnTo>
                  <a:lnTo>
                    <a:pt x="292226" y="93345"/>
                  </a:lnTo>
                  <a:lnTo>
                    <a:pt x="288289" y="95376"/>
                  </a:lnTo>
                  <a:lnTo>
                    <a:pt x="283717" y="95631"/>
                  </a:lnTo>
                  <a:lnTo>
                    <a:pt x="279400" y="94234"/>
                  </a:lnTo>
                  <a:lnTo>
                    <a:pt x="232409" y="141986"/>
                  </a:lnTo>
                  <a:lnTo>
                    <a:pt x="217677" y="165100"/>
                  </a:lnTo>
                  <a:lnTo>
                    <a:pt x="213105" y="164846"/>
                  </a:lnTo>
                  <a:lnTo>
                    <a:pt x="209041" y="162941"/>
                  </a:lnTo>
                  <a:lnTo>
                    <a:pt x="218821" y="153035"/>
                  </a:lnTo>
                  <a:lnTo>
                    <a:pt x="211074" y="145161"/>
                  </a:lnTo>
                  <a:lnTo>
                    <a:pt x="201422" y="155067"/>
                  </a:lnTo>
                  <a:lnTo>
                    <a:pt x="198247" y="148462"/>
                  </a:lnTo>
                  <a:lnTo>
                    <a:pt x="199516" y="140588"/>
                  </a:lnTo>
                  <a:lnTo>
                    <a:pt x="204597" y="135509"/>
                  </a:lnTo>
                  <a:close/>
                </a:path>
                <a:path w="302259" h="165100">
                  <a:moveTo>
                    <a:pt x="27431" y="0"/>
                  </a:moveTo>
                  <a:lnTo>
                    <a:pt x="57911" y="0"/>
                  </a:lnTo>
                </a:path>
                <a:path w="302259" h="165100">
                  <a:moveTo>
                    <a:pt x="7620" y="10668"/>
                  </a:moveTo>
                  <a:lnTo>
                    <a:pt x="33527" y="10668"/>
                  </a:lnTo>
                </a:path>
                <a:path w="302259" h="165100">
                  <a:moveTo>
                    <a:pt x="15239" y="0"/>
                  </a:moveTo>
                  <a:lnTo>
                    <a:pt x="0" y="0"/>
                  </a:lnTo>
                </a:path>
                <a:path w="302259" h="165100">
                  <a:moveTo>
                    <a:pt x="50291" y="10668"/>
                  </a:moveTo>
                  <a:lnTo>
                    <a:pt x="38100" y="106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53339" y="0"/>
                  </a:moveTo>
                  <a:lnTo>
                    <a:pt x="14223" y="17145"/>
                  </a:lnTo>
                  <a:lnTo>
                    <a:pt x="0" y="53340"/>
                  </a:ln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53340"/>
                  </a:move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lnTo>
                    <a:pt x="42370" y="1142"/>
                  </a:lnTo>
                  <a:lnTo>
                    <a:pt x="31972" y="4476"/>
                  </a:lnTo>
                  <a:lnTo>
                    <a:pt x="22478" y="9858"/>
                  </a:lnTo>
                  <a:lnTo>
                    <a:pt x="14223" y="1714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0279379" y="49834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41148" y="0"/>
                  </a:moveTo>
                  <a:lnTo>
                    <a:pt x="25128" y="3232"/>
                  </a:lnTo>
                  <a:lnTo>
                    <a:pt x="12049" y="12049"/>
                  </a:lnTo>
                  <a:lnTo>
                    <a:pt x="3232" y="25128"/>
                  </a:lnTo>
                  <a:lnTo>
                    <a:pt x="0" y="41148"/>
                  </a:lnTo>
                  <a:lnTo>
                    <a:pt x="3232" y="57167"/>
                  </a:lnTo>
                  <a:lnTo>
                    <a:pt x="12049" y="70246"/>
                  </a:lnTo>
                  <a:lnTo>
                    <a:pt x="25128" y="79063"/>
                  </a:lnTo>
                  <a:lnTo>
                    <a:pt x="41148" y="82296"/>
                  </a:lnTo>
                  <a:lnTo>
                    <a:pt x="57167" y="79063"/>
                  </a:lnTo>
                  <a:lnTo>
                    <a:pt x="70246" y="70246"/>
                  </a:lnTo>
                  <a:lnTo>
                    <a:pt x="79063" y="57167"/>
                  </a:lnTo>
                  <a:lnTo>
                    <a:pt x="82296" y="41148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0247375" y="498347"/>
              <a:ext cx="114300" cy="82550"/>
            </a:xfrm>
            <a:custGeom>
              <a:avLst/>
              <a:gdLst/>
              <a:ahLst/>
              <a:cxnLst/>
              <a:rect l="l" t="t" r="r" b="b"/>
              <a:pathLst>
                <a:path w="114300" h="82550">
                  <a:moveTo>
                    <a:pt x="114300" y="41148"/>
                  </a:moveTo>
                  <a:lnTo>
                    <a:pt x="111067" y="57167"/>
                  </a:lnTo>
                  <a:lnTo>
                    <a:pt x="102250" y="70246"/>
                  </a:lnTo>
                  <a:lnTo>
                    <a:pt x="89171" y="79063"/>
                  </a:lnTo>
                  <a:lnTo>
                    <a:pt x="73151" y="82296"/>
                  </a:lnTo>
                  <a:lnTo>
                    <a:pt x="57132" y="79063"/>
                  </a:lnTo>
                  <a:lnTo>
                    <a:pt x="44053" y="70246"/>
                  </a:lnTo>
                  <a:lnTo>
                    <a:pt x="35236" y="57167"/>
                  </a:lnTo>
                  <a:lnTo>
                    <a:pt x="32003" y="41148"/>
                  </a:lnTo>
                  <a:lnTo>
                    <a:pt x="35236" y="25128"/>
                  </a:lnTo>
                  <a:lnTo>
                    <a:pt x="44053" y="12049"/>
                  </a:lnTo>
                  <a:lnTo>
                    <a:pt x="57132" y="3232"/>
                  </a:lnTo>
                  <a:lnTo>
                    <a:pt x="73151" y="0"/>
                  </a:lnTo>
                </a:path>
                <a:path w="114300" h="82550">
                  <a:moveTo>
                    <a:pt x="0" y="30479"/>
                  </a:moveTo>
                  <a:lnTo>
                    <a:pt x="15240" y="3047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21335" y="0"/>
                  </a:moveTo>
                  <a:lnTo>
                    <a:pt x="0" y="41148"/>
                  </a:lnTo>
                  <a:lnTo>
                    <a:pt x="21335" y="23875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0" y="41148"/>
                  </a:moveTo>
                  <a:lnTo>
                    <a:pt x="21335" y="23875"/>
                  </a:lnTo>
                  <a:lnTo>
                    <a:pt x="2133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363199" y="61417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0347959" y="6126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0347959" y="612647"/>
              <a:ext cx="70485" cy="20320"/>
            </a:xfrm>
            <a:custGeom>
              <a:avLst/>
              <a:gdLst/>
              <a:ahLst/>
              <a:cxnLst/>
              <a:rect l="l" t="t" r="r" b="b"/>
              <a:pathLst>
                <a:path w="70484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70484" h="20320">
                  <a:moveTo>
                    <a:pt x="70104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47959" y="62941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47959" y="579119"/>
              <a:ext cx="128270" cy="56515"/>
            </a:xfrm>
            <a:custGeom>
              <a:avLst/>
              <a:gdLst/>
              <a:ahLst/>
              <a:cxnLst/>
              <a:rect l="l" t="t" r="r" b="b"/>
              <a:pathLst>
                <a:path w="128270" h="56515">
                  <a:moveTo>
                    <a:pt x="0" y="56387"/>
                  </a:moveTo>
                  <a:lnTo>
                    <a:pt x="4571" y="56387"/>
                  </a:lnTo>
                  <a:lnTo>
                    <a:pt x="4571" y="50291"/>
                  </a:lnTo>
                  <a:lnTo>
                    <a:pt x="0" y="50291"/>
                  </a:lnTo>
                  <a:lnTo>
                    <a:pt x="0" y="56387"/>
                  </a:lnTo>
                  <a:close/>
                </a:path>
                <a:path w="128270" h="56515">
                  <a:moveTo>
                    <a:pt x="128016" y="0"/>
                  </a:moveTo>
                  <a:lnTo>
                    <a:pt x="22860" y="0"/>
                  </a:lnTo>
                </a:path>
                <a:path w="128270" h="56515">
                  <a:moveTo>
                    <a:pt x="108204" y="18287"/>
                  </a:moveTo>
                  <a:lnTo>
                    <a:pt x="15240" y="182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0347959" y="59435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0347959" y="594359"/>
              <a:ext cx="60960" cy="55244"/>
            </a:xfrm>
            <a:custGeom>
              <a:avLst/>
              <a:gdLst/>
              <a:ahLst/>
              <a:cxnLst/>
              <a:rect l="l" t="t" r="r" b="b"/>
              <a:pathLst>
                <a:path w="60959" h="55245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  <a:path w="60959" h="55245">
                  <a:moveTo>
                    <a:pt x="60960" y="54864"/>
                  </a:moveTo>
                  <a:lnTo>
                    <a:pt x="15240" y="5486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347959" y="6476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0347959" y="647699"/>
              <a:ext cx="60960" cy="20320"/>
            </a:xfrm>
            <a:custGeom>
              <a:avLst/>
              <a:gdLst/>
              <a:ahLst/>
              <a:cxnLst/>
              <a:rect l="l" t="t" r="r" b="b"/>
              <a:pathLst>
                <a:path w="60959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60959" h="20320">
                  <a:moveTo>
                    <a:pt x="60960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284860" y="0"/>
                  </a:moveTo>
                  <a:lnTo>
                    <a:pt x="0" y="0"/>
                  </a:lnTo>
                  <a:lnTo>
                    <a:pt x="0" y="15366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4987" y="15366"/>
                  </a:lnTo>
                  <a:lnTo>
                    <a:pt x="28486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0" y="0"/>
                  </a:moveTo>
                  <a:lnTo>
                    <a:pt x="0" y="15366"/>
                  </a:lnTo>
                  <a:lnTo>
                    <a:pt x="1016" y="16128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16764" y="22860"/>
                  </a:lnTo>
                  <a:lnTo>
                    <a:pt x="270128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3209" y="16890"/>
                  </a:lnTo>
                  <a:lnTo>
                    <a:pt x="284987" y="15366"/>
                  </a:lnTo>
                  <a:lnTo>
                    <a:pt x="284860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77967"/>
              <a:ext cx="12192000" cy="11894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5141976"/>
              <a:ext cx="12181840" cy="1013460"/>
            </a:xfrm>
            <a:custGeom>
              <a:avLst/>
              <a:gdLst/>
              <a:ahLst/>
              <a:cxnLst/>
              <a:rect l="l" t="t" r="r" b="b"/>
              <a:pathLst>
                <a:path w="12181840" h="1013460">
                  <a:moveTo>
                    <a:pt x="12181332" y="0"/>
                  </a:moveTo>
                  <a:lnTo>
                    <a:pt x="0" y="0"/>
                  </a:lnTo>
                  <a:lnTo>
                    <a:pt x="0" y="1013460"/>
                  </a:lnTo>
                  <a:lnTo>
                    <a:pt x="12181332" y="1013460"/>
                  </a:lnTo>
                  <a:lnTo>
                    <a:pt x="1218133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33600" y="5399633"/>
            <a:ext cx="76962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800" dirty="0">
                <a:solidFill>
                  <a:srgbClr val="FFFFFF"/>
                </a:solidFill>
                <a:latin typeface="Trebuchet MS"/>
                <a:cs typeface="Trebuchet MS"/>
              </a:rPr>
              <a:t>Piense en grande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1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dirty="0">
                <a:solidFill>
                  <a:srgbClr val="FFFFFF"/>
                </a:solidFill>
                <a:latin typeface="Trebuchet MS"/>
                <a:cs typeface="Trebuchet MS"/>
              </a:rPr>
              <a:t>inicie pequeño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2800" spc="-1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escale rápido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8198" y="381000"/>
            <a:ext cx="11744325" cy="5641340"/>
            <a:chOff x="448198" y="381000"/>
            <a:chExt cx="11744325" cy="5641340"/>
          </a:xfrm>
        </p:grpSpPr>
        <p:sp>
          <p:nvSpPr>
            <p:cNvPr id="9" name="object 9"/>
            <p:cNvSpPr/>
            <p:nvPr/>
          </p:nvSpPr>
          <p:spPr>
            <a:xfrm>
              <a:off x="457723" y="5281706"/>
              <a:ext cx="641350" cy="730885"/>
            </a:xfrm>
            <a:custGeom>
              <a:avLst/>
              <a:gdLst/>
              <a:ahLst/>
              <a:cxnLst/>
              <a:rect l="l" t="t" r="r" b="b"/>
              <a:pathLst>
                <a:path w="641350" h="730885">
                  <a:moveTo>
                    <a:pt x="524716" y="322150"/>
                  </a:moveTo>
                  <a:lnTo>
                    <a:pt x="519333" y="275282"/>
                  </a:lnTo>
                  <a:lnTo>
                    <a:pt x="503995" y="232285"/>
                  </a:lnTo>
                  <a:lnTo>
                    <a:pt x="479920" y="194377"/>
                  </a:lnTo>
                  <a:lnTo>
                    <a:pt x="448324" y="162774"/>
                  </a:lnTo>
                  <a:lnTo>
                    <a:pt x="410424" y="138694"/>
                  </a:lnTo>
                  <a:lnTo>
                    <a:pt x="367436" y="123354"/>
                  </a:lnTo>
                  <a:lnTo>
                    <a:pt x="320577" y="117970"/>
                  </a:lnTo>
                  <a:lnTo>
                    <a:pt x="273717" y="123354"/>
                  </a:lnTo>
                  <a:lnTo>
                    <a:pt x="230728" y="138694"/>
                  </a:lnTo>
                  <a:lnTo>
                    <a:pt x="192827" y="162774"/>
                  </a:lnTo>
                  <a:lnTo>
                    <a:pt x="161230" y="194377"/>
                  </a:lnTo>
                  <a:lnTo>
                    <a:pt x="137154" y="232285"/>
                  </a:lnTo>
                  <a:lnTo>
                    <a:pt x="121817" y="275282"/>
                  </a:lnTo>
                  <a:lnTo>
                    <a:pt x="116434" y="322150"/>
                  </a:lnTo>
                  <a:lnTo>
                    <a:pt x="121910" y="369308"/>
                  </a:lnTo>
                  <a:lnTo>
                    <a:pt x="137500" y="412543"/>
                  </a:lnTo>
                  <a:lnTo>
                    <a:pt x="161944" y="450600"/>
                  </a:lnTo>
                  <a:lnTo>
                    <a:pt x="193987" y="482220"/>
                  </a:lnTo>
                  <a:lnTo>
                    <a:pt x="232369" y="506147"/>
                  </a:lnTo>
                  <a:lnTo>
                    <a:pt x="232369" y="588323"/>
                  </a:lnTo>
                  <a:lnTo>
                    <a:pt x="408785" y="588323"/>
                  </a:lnTo>
                  <a:lnTo>
                    <a:pt x="408785" y="506147"/>
                  </a:lnTo>
                  <a:lnTo>
                    <a:pt x="447165" y="482220"/>
                  </a:lnTo>
                  <a:lnTo>
                    <a:pt x="479206" y="450600"/>
                  </a:lnTo>
                  <a:lnTo>
                    <a:pt x="503651" y="412543"/>
                  </a:lnTo>
                  <a:lnTo>
                    <a:pt x="519240" y="369308"/>
                  </a:lnTo>
                  <a:lnTo>
                    <a:pt x="524716" y="322150"/>
                  </a:lnTo>
                  <a:close/>
                </a:path>
                <a:path w="641350" h="730885">
                  <a:moveTo>
                    <a:pt x="320577" y="588323"/>
                  </a:moveTo>
                  <a:lnTo>
                    <a:pt x="320577" y="406342"/>
                  </a:lnTo>
                </a:path>
                <a:path w="641350" h="730885">
                  <a:moveTo>
                    <a:pt x="275213" y="404830"/>
                  </a:moveTo>
                  <a:lnTo>
                    <a:pt x="365941" y="404830"/>
                  </a:lnTo>
                </a:path>
                <a:path w="641350" h="730885">
                  <a:moveTo>
                    <a:pt x="222284" y="82680"/>
                  </a:moveTo>
                  <a:lnTo>
                    <a:pt x="188009" y="0"/>
                  </a:lnTo>
                </a:path>
                <a:path w="641350" h="730885">
                  <a:moveTo>
                    <a:pt x="0" y="453228"/>
                  </a:moveTo>
                  <a:lnTo>
                    <a:pt x="83167" y="418442"/>
                  </a:lnTo>
                </a:path>
                <a:path w="641350" h="730885">
                  <a:moveTo>
                    <a:pt x="557983" y="221824"/>
                  </a:moveTo>
                  <a:lnTo>
                    <a:pt x="641150" y="187542"/>
                  </a:lnTo>
                </a:path>
                <a:path w="641350" h="730885">
                  <a:moveTo>
                    <a:pt x="0" y="187542"/>
                  </a:moveTo>
                  <a:lnTo>
                    <a:pt x="83167" y="222329"/>
                  </a:lnTo>
                </a:path>
                <a:path w="641350" h="730885">
                  <a:moveTo>
                    <a:pt x="557983" y="418946"/>
                  </a:moveTo>
                  <a:lnTo>
                    <a:pt x="641150" y="453228"/>
                  </a:lnTo>
                </a:path>
                <a:path w="641350" h="730885">
                  <a:moveTo>
                    <a:pt x="418866" y="82680"/>
                  </a:moveTo>
                  <a:lnTo>
                    <a:pt x="453141" y="0"/>
                  </a:lnTo>
                </a:path>
                <a:path w="641350" h="730885">
                  <a:moveTo>
                    <a:pt x="399208" y="635713"/>
                  </a:moveTo>
                  <a:lnTo>
                    <a:pt x="241946" y="635713"/>
                  </a:lnTo>
                  <a:lnTo>
                    <a:pt x="236401" y="635713"/>
                  </a:lnTo>
                  <a:lnTo>
                    <a:pt x="232369" y="631175"/>
                  </a:lnTo>
                  <a:lnTo>
                    <a:pt x="232369" y="626134"/>
                  </a:lnTo>
                  <a:lnTo>
                    <a:pt x="232369" y="619076"/>
                  </a:lnTo>
                  <a:lnTo>
                    <a:pt x="232369" y="613530"/>
                  </a:lnTo>
                  <a:lnTo>
                    <a:pt x="236905" y="609497"/>
                  </a:lnTo>
                  <a:lnTo>
                    <a:pt x="241946" y="609497"/>
                  </a:lnTo>
                  <a:lnTo>
                    <a:pt x="398704" y="609497"/>
                  </a:lnTo>
                  <a:lnTo>
                    <a:pt x="404249" y="609497"/>
                  </a:lnTo>
                  <a:lnTo>
                    <a:pt x="408281" y="614034"/>
                  </a:lnTo>
                  <a:lnTo>
                    <a:pt x="408281" y="619076"/>
                  </a:lnTo>
                  <a:lnTo>
                    <a:pt x="408281" y="626134"/>
                  </a:lnTo>
                  <a:lnTo>
                    <a:pt x="408785" y="631175"/>
                  </a:lnTo>
                  <a:lnTo>
                    <a:pt x="404249" y="635713"/>
                  </a:lnTo>
                  <a:lnTo>
                    <a:pt x="399208" y="635713"/>
                  </a:lnTo>
                  <a:close/>
                </a:path>
                <a:path w="641350" h="730885">
                  <a:moveTo>
                    <a:pt x="399208" y="683102"/>
                  </a:moveTo>
                  <a:lnTo>
                    <a:pt x="241946" y="683102"/>
                  </a:lnTo>
                  <a:lnTo>
                    <a:pt x="236401" y="683102"/>
                  </a:lnTo>
                  <a:lnTo>
                    <a:pt x="232369" y="678565"/>
                  </a:lnTo>
                  <a:lnTo>
                    <a:pt x="232369" y="673524"/>
                  </a:lnTo>
                  <a:lnTo>
                    <a:pt x="232369" y="666466"/>
                  </a:lnTo>
                  <a:lnTo>
                    <a:pt x="232369" y="660920"/>
                  </a:lnTo>
                  <a:lnTo>
                    <a:pt x="236905" y="656887"/>
                  </a:lnTo>
                  <a:lnTo>
                    <a:pt x="241946" y="656887"/>
                  </a:lnTo>
                  <a:lnTo>
                    <a:pt x="398704" y="656887"/>
                  </a:lnTo>
                  <a:lnTo>
                    <a:pt x="404249" y="656887"/>
                  </a:lnTo>
                  <a:lnTo>
                    <a:pt x="408281" y="661424"/>
                  </a:lnTo>
                  <a:lnTo>
                    <a:pt x="408281" y="666466"/>
                  </a:lnTo>
                  <a:lnTo>
                    <a:pt x="408281" y="673524"/>
                  </a:lnTo>
                  <a:lnTo>
                    <a:pt x="408785" y="678565"/>
                  </a:lnTo>
                  <a:lnTo>
                    <a:pt x="404249" y="683102"/>
                  </a:lnTo>
                  <a:lnTo>
                    <a:pt x="399208" y="683102"/>
                  </a:lnTo>
                  <a:close/>
                </a:path>
                <a:path w="641350" h="730885">
                  <a:moveTo>
                    <a:pt x="348300" y="730492"/>
                  </a:moveTo>
                  <a:lnTo>
                    <a:pt x="292854" y="730492"/>
                  </a:lnTo>
                  <a:lnTo>
                    <a:pt x="278741" y="703773"/>
                  </a:lnTo>
                  <a:lnTo>
                    <a:pt x="362413" y="703773"/>
                  </a:lnTo>
                  <a:lnTo>
                    <a:pt x="348300" y="730492"/>
                  </a:lnTo>
                  <a:close/>
                </a:path>
              </a:pathLst>
            </a:custGeom>
            <a:ln w="190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46792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73342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endParaRPr sz="1200" dirty="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219943" y="481583"/>
            <a:ext cx="535305" cy="248920"/>
            <a:chOff x="10219943" y="481583"/>
            <a:chExt cx="535305" cy="248920"/>
          </a:xfrm>
        </p:grpSpPr>
        <p:sp>
          <p:nvSpPr>
            <p:cNvPr id="13" name="object 13"/>
            <p:cNvSpPr/>
            <p:nvPr/>
          </p:nvSpPr>
          <p:spPr>
            <a:xfrm>
              <a:off x="10543286" y="576579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28702" y="97790"/>
                  </a:moveTo>
                  <a:lnTo>
                    <a:pt x="1016" y="97790"/>
                  </a:lnTo>
                  <a:lnTo>
                    <a:pt x="1016" y="99060"/>
                  </a:lnTo>
                  <a:lnTo>
                    <a:pt x="28702" y="99060"/>
                  </a:lnTo>
                  <a:lnTo>
                    <a:pt x="28702" y="97790"/>
                  </a:lnTo>
                  <a:close/>
                </a:path>
                <a:path w="29209" h="99059">
                  <a:moveTo>
                    <a:pt x="2870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8702" y="1270"/>
                  </a:lnTo>
                  <a:lnTo>
                    <a:pt x="2870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543031" y="576071"/>
              <a:ext cx="29209" cy="99060"/>
            </a:xfrm>
            <a:custGeom>
              <a:avLst/>
              <a:gdLst/>
              <a:ahLst/>
              <a:cxnLst/>
              <a:rect l="l" t="t" r="r" b="b"/>
              <a:pathLst>
                <a:path w="29209" h="99059">
                  <a:moveTo>
                    <a:pt x="3048" y="0"/>
                  </a:moveTo>
                  <a:lnTo>
                    <a:pt x="28956" y="0"/>
                  </a:lnTo>
                  <a:lnTo>
                    <a:pt x="28956" y="99060"/>
                  </a:lnTo>
                  <a:lnTo>
                    <a:pt x="3048" y="99060"/>
                  </a:lnTo>
                  <a:lnTo>
                    <a:pt x="1397" y="99060"/>
                  </a:lnTo>
                  <a:lnTo>
                    <a:pt x="0" y="97662"/>
                  </a:lnTo>
                  <a:lnTo>
                    <a:pt x="0" y="9601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7" y="0"/>
                  </a:lnTo>
                  <a:lnTo>
                    <a:pt x="3048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71987" y="533399"/>
              <a:ext cx="29209" cy="142240"/>
            </a:xfrm>
            <a:custGeom>
              <a:avLst/>
              <a:gdLst/>
              <a:ahLst/>
              <a:cxnLst/>
              <a:rect l="l" t="t" r="r" b="b"/>
              <a:pathLst>
                <a:path w="29209" h="142240">
                  <a:moveTo>
                    <a:pt x="27558" y="0"/>
                  </a:moveTo>
                  <a:lnTo>
                    <a:pt x="1396" y="0"/>
                  </a:lnTo>
                  <a:lnTo>
                    <a:pt x="0" y="1397"/>
                  </a:lnTo>
                  <a:lnTo>
                    <a:pt x="0" y="141732"/>
                  </a:lnTo>
                  <a:lnTo>
                    <a:pt x="28955" y="141732"/>
                  </a:lnTo>
                  <a:lnTo>
                    <a:pt x="28955" y="1397"/>
                  </a:lnTo>
                  <a:lnTo>
                    <a:pt x="2755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571987" y="533399"/>
              <a:ext cx="182880" cy="160020"/>
            </a:xfrm>
            <a:custGeom>
              <a:avLst/>
              <a:gdLst/>
              <a:ahLst/>
              <a:cxnLst/>
              <a:rect l="l" t="t" r="r" b="b"/>
              <a:pathLst>
                <a:path w="182879" h="160020">
                  <a:moveTo>
                    <a:pt x="3047" y="0"/>
                  </a:moveTo>
                  <a:lnTo>
                    <a:pt x="25907" y="0"/>
                  </a:lnTo>
                  <a:lnTo>
                    <a:pt x="27558" y="0"/>
                  </a:lnTo>
                  <a:lnTo>
                    <a:pt x="28955" y="1397"/>
                  </a:lnTo>
                  <a:lnTo>
                    <a:pt x="28955" y="3048"/>
                  </a:lnTo>
                  <a:lnTo>
                    <a:pt x="28955" y="141732"/>
                  </a:lnTo>
                  <a:lnTo>
                    <a:pt x="0" y="141732"/>
                  </a:lnTo>
                  <a:lnTo>
                    <a:pt x="0" y="3048"/>
                  </a:lnTo>
                  <a:lnTo>
                    <a:pt x="0" y="1397"/>
                  </a:lnTo>
                  <a:lnTo>
                    <a:pt x="1396" y="0"/>
                  </a:lnTo>
                  <a:lnTo>
                    <a:pt x="3047" y="0"/>
                  </a:lnTo>
                  <a:close/>
                </a:path>
                <a:path w="182879" h="160020">
                  <a:moveTo>
                    <a:pt x="35051" y="160020"/>
                  </a:moveTo>
                  <a:lnTo>
                    <a:pt x="182879" y="16002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74041" y="0"/>
                  </a:moveTo>
                  <a:lnTo>
                    <a:pt x="57023" y="61087"/>
                  </a:lnTo>
                  <a:lnTo>
                    <a:pt x="42418" y="41655"/>
                  </a:lnTo>
                  <a:lnTo>
                    <a:pt x="22986" y="41655"/>
                  </a:lnTo>
                  <a:lnTo>
                    <a:pt x="0" y="94487"/>
                  </a:lnTo>
                  <a:lnTo>
                    <a:pt x="100583" y="94487"/>
                  </a:lnTo>
                  <a:lnTo>
                    <a:pt x="7404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629899" y="598931"/>
              <a:ext cx="100965" cy="94615"/>
            </a:xfrm>
            <a:custGeom>
              <a:avLst/>
              <a:gdLst/>
              <a:ahLst/>
              <a:cxnLst/>
              <a:rect l="l" t="t" r="r" b="b"/>
              <a:pathLst>
                <a:path w="100965" h="94615">
                  <a:moveTo>
                    <a:pt x="0" y="94487"/>
                  </a:moveTo>
                  <a:lnTo>
                    <a:pt x="22986" y="41655"/>
                  </a:lnTo>
                  <a:lnTo>
                    <a:pt x="42418" y="41655"/>
                  </a:lnTo>
                  <a:lnTo>
                    <a:pt x="57023" y="61087"/>
                  </a:lnTo>
                  <a:lnTo>
                    <a:pt x="74041" y="0"/>
                  </a:lnTo>
                  <a:lnTo>
                    <a:pt x="100583" y="944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24891" y="0"/>
                  </a:moveTo>
                  <a:lnTo>
                    <a:pt x="0" y="0"/>
                  </a:lnTo>
                  <a:lnTo>
                    <a:pt x="27431" y="35051"/>
                  </a:lnTo>
                  <a:lnTo>
                    <a:pt x="27431" y="2667"/>
                  </a:lnTo>
                  <a:lnTo>
                    <a:pt x="2489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600943" y="605027"/>
              <a:ext cx="27940" cy="35560"/>
            </a:xfrm>
            <a:custGeom>
              <a:avLst/>
              <a:gdLst/>
              <a:ahLst/>
              <a:cxnLst/>
              <a:rect l="l" t="t" r="r" b="b"/>
              <a:pathLst>
                <a:path w="27940" h="35559">
                  <a:moveTo>
                    <a:pt x="0" y="0"/>
                  </a:moveTo>
                  <a:lnTo>
                    <a:pt x="21844" y="0"/>
                  </a:lnTo>
                  <a:lnTo>
                    <a:pt x="24891" y="0"/>
                  </a:lnTo>
                  <a:lnTo>
                    <a:pt x="27431" y="2667"/>
                  </a:lnTo>
                  <a:lnTo>
                    <a:pt x="27431" y="5969"/>
                  </a:lnTo>
                  <a:lnTo>
                    <a:pt x="27431" y="35051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9563" y="0"/>
                  </a:moveTo>
                  <a:lnTo>
                    <a:pt x="32539" y="6276"/>
                  </a:lnTo>
                  <a:lnTo>
                    <a:pt x="13398" y="22113"/>
                  </a:lnTo>
                  <a:lnTo>
                    <a:pt x="2448" y="42737"/>
                  </a:lnTo>
                  <a:lnTo>
                    <a:pt x="0" y="63373"/>
                  </a:lnTo>
                  <a:lnTo>
                    <a:pt x="10423" y="93690"/>
                  </a:lnTo>
                  <a:lnTo>
                    <a:pt x="28527" y="110362"/>
                  </a:lnTo>
                  <a:lnTo>
                    <a:pt x="45702" y="117415"/>
                  </a:lnTo>
                  <a:lnTo>
                    <a:pt x="53340" y="118872"/>
                  </a:lnTo>
                  <a:lnTo>
                    <a:pt x="99060" y="104012"/>
                  </a:lnTo>
                  <a:lnTo>
                    <a:pt x="117463" y="72187"/>
                  </a:lnTo>
                  <a:lnTo>
                    <a:pt x="114363" y="38195"/>
                  </a:lnTo>
                  <a:lnTo>
                    <a:pt x="93737" y="11108"/>
                  </a:lnTo>
                  <a:lnTo>
                    <a:pt x="59563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30153" y="492251"/>
              <a:ext cx="117475" cy="119380"/>
            </a:xfrm>
            <a:custGeom>
              <a:avLst/>
              <a:gdLst/>
              <a:ahLst/>
              <a:cxnLst/>
              <a:rect l="l" t="t" r="r" b="b"/>
              <a:pathLst>
                <a:path w="117475" h="119379">
                  <a:moveTo>
                    <a:pt x="53340" y="118872"/>
                  </a:moveTo>
                  <a:lnTo>
                    <a:pt x="45702" y="117415"/>
                  </a:lnTo>
                  <a:lnTo>
                    <a:pt x="28527" y="110362"/>
                  </a:lnTo>
                  <a:lnTo>
                    <a:pt x="10423" y="93690"/>
                  </a:lnTo>
                  <a:lnTo>
                    <a:pt x="0" y="63373"/>
                  </a:lnTo>
                  <a:lnTo>
                    <a:pt x="2448" y="42737"/>
                  </a:lnTo>
                  <a:lnTo>
                    <a:pt x="13398" y="22113"/>
                  </a:lnTo>
                  <a:lnTo>
                    <a:pt x="32539" y="6276"/>
                  </a:lnTo>
                  <a:lnTo>
                    <a:pt x="59563" y="0"/>
                  </a:lnTo>
                  <a:lnTo>
                    <a:pt x="93737" y="11108"/>
                  </a:lnTo>
                  <a:lnTo>
                    <a:pt x="114363" y="38195"/>
                  </a:lnTo>
                  <a:lnTo>
                    <a:pt x="117463" y="72187"/>
                  </a:lnTo>
                  <a:lnTo>
                    <a:pt x="99060" y="104012"/>
                  </a:lnTo>
                </a:path>
                <a:path w="117475" h="119379">
                  <a:moveTo>
                    <a:pt x="59181" y="0"/>
                  </a:moveTo>
                  <a:lnTo>
                    <a:pt x="59181" y="64008"/>
                  </a:lnTo>
                </a:path>
                <a:path w="117475" h="119379">
                  <a:moveTo>
                    <a:pt x="59181" y="64008"/>
                  </a:moveTo>
                  <a:lnTo>
                    <a:pt x="101853" y="10363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29899" y="512063"/>
              <a:ext cx="104139" cy="44450"/>
            </a:xfrm>
            <a:custGeom>
              <a:avLst/>
              <a:gdLst/>
              <a:ahLst/>
              <a:cxnLst/>
              <a:rect l="l" t="t" r="r" b="b"/>
              <a:pathLst>
                <a:path w="104140" h="44450">
                  <a:moveTo>
                    <a:pt x="103631" y="0"/>
                  </a:moveTo>
                  <a:lnTo>
                    <a:pt x="0" y="44196"/>
                  </a:lnTo>
                  <a:lnTo>
                    <a:pt x="59817" y="44196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590275" y="512063"/>
              <a:ext cx="143510" cy="163195"/>
            </a:xfrm>
            <a:custGeom>
              <a:avLst/>
              <a:gdLst/>
              <a:ahLst/>
              <a:cxnLst/>
              <a:rect l="l" t="t" r="r" b="b"/>
              <a:pathLst>
                <a:path w="143509" h="163195">
                  <a:moveTo>
                    <a:pt x="143255" y="0"/>
                  </a:moveTo>
                  <a:lnTo>
                    <a:pt x="99441" y="44196"/>
                  </a:lnTo>
                  <a:lnTo>
                    <a:pt x="39624" y="44196"/>
                  </a:lnTo>
                </a:path>
                <a:path w="143509" h="163195">
                  <a:moveTo>
                    <a:pt x="27431" y="163068"/>
                  </a:moveTo>
                  <a:lnTo>
                    <a:pt x="0" y="1630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232156" y="0"/>
                  </a:moveTo>
                  <a:lnTo>
                    <a:pt x="70866" y="0"/>
                  </a:lnTo>
                  <a:lnTo>
                    <a:pt x="0" y="68325"/>
                  </a:lnTo>
                  <a:lnTo>
                    <a:pt x="0" y="166624"/>
                  </a:lnTo>
                  <a:lnTo>
                    <a:pt x="2540" y="169163"/>
                  </a:lnTo>
                  <a:lnTo>
                    <a:pt x="232156" y="169163"/>
                  </a:lnTo>
                  <a:lnTo>
                    <a:pt x="234696" y="166624"/>
                  </a:lnTo>
                  <a:lnTo>
                    <a:pt x="234696" y="2539"/>
                  </a:lnTo>
                  <a:lnTo>
                    <a:pt x="232156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312907" y="533399"/>
              <a:ext cx="234950" cy="169545"/>
            </a:xfrm>
            <a:custGeom>
              <a:avLst/>
              <a:gdLst/>
              <a:ahLst/>
              <a:cxnLst/>
              <a:rect l="l" t="t" r="r" b="b"/>
              <a:pathLst>
                <a:path w="234950" h="169545">
                  <a:moveTo>
                    <a:pt x="70866" y="0"/>
                  </a:moveTo>
                  <a:lnTo>
                    <a:pt x="228981" y="0"/>
                  </a:lnTo>
                  <a:lnTo>
                    <a:pt x="232156" y="0"/>
                  </a:lnTo>
                  <a:lnTo>
                    <a:pt x="234696" y="2539"/>
                  </a:lnTo>
                  <a:lnTo>
                    <a:pt x="234696" y="5714"/>
                  </a:lnTo>
                  <a:lnTo>
                    <a:pt x="234696" y="163449"/>
                  </a:lnTo>
                  <a:lnTo>
                    <a:pt x="234696" y="166624"/>
                  </a:lnTo>
                  <a:lnTo>
                    <a:pt x="232156" y="169163"/>
                  </a:lnTo>
                  <a:lnTo>
                    <a:pt x="228981" y="169163"/>
                  </a:lnTo>
                  <a:lnTo>
                    <a:pt x="5715" y="169163"/>
                  </a:lnTo>
                  <a:lnTo>
                    <a:pt x="2540" y="169163"/>
                  </a:lnTo>
                  <a:lnTo>
                    <a:pt x="0" y="166624"/>
                  </a:lnTo>
                  <a:lnTo>
                    <a:pt x="0" y="163449"/>
                  </a:lnTo>
                  <a:lnTo>
                    <a:pt x="0" y="6832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203200" y="0"/>
                  </a:moveTo>
                  <a:lnTo>
                    <a:pt x="55499" y="0"/>
                  </a:lnTo>
                  <a:lnTo>
                    <a:pt x="0" y="56515"/>
                  </a:lnTo>
                  <a:lnTo>
                    <a:pt x="0" y="139192"/>
                  </a:lnTo>
                  <a:lnTo>
                    <a:pt x="2540" y="141732"/>
                  </a:lnTo>
                  <a:lnTo>
                    <a:pt x="200659" y="141732"/>
                  </a:lnTo>
                  <a:lnTo>
                    <a:pt x="204088" y="141478"/>
                  </a:lnTo>
                  <a:lnTo>
                    <a:pt x="205994" y="139192"/>
                  </a:lnTo>
                  <a:lnTo>
                    <a:pt x="205740" y="136779"/>
                  </a:lnTo>
                  <a:lnTo>
                    <a:pt x="205740" y="254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28147" y="545591"/>
              <a:ext cx="206375" cy="142240"/>
            </a:xfrm>
            <a:custGeom>
              <a:avLst/>
              <a:gdLst/>
              <a:ahLst/>
              <a:cxnLst/>
              <a:rect l="l" t="t" r="r" b="b"/>
              <a:pathLst>
                <a:path w="206375" h="142240">
                  <a:moveTo>
                    <a:pt x="55499" y="0"/>
                  </a:moveTo>
                  <a:lnTo>
                    <a:pt x="200025" y="0"/>
                  </a:lnTo>
                  <a:lnTo>
                    <a:pt x="203200" y="0"/>
                  </a:lnTo>
                  <a:lnTo>
                    <a:pt x="205740" y="2540"/>
                  </a:lnTo>
                  <a:lnTo>
                    <a:pt x="205740" y="5715"/>
                  </a:lnTo>
                  <a:lnTo>
                    <a:pt x="205740" y="136779"/>
                  </a:lnTo>
                  <a:lnTo>
                    <a:pt x="205994" y="139192"/>
                  </a:lnTo>
                  <a:lnTo>
                    <a:pt x="204088" y="141478"/>
                  </a:lnTo>
                  <a:lnTo>
                    <a:pt x="201549" y="141732"/>
                  </a:lnTo>
                  <a:lnTo>
                    <a:pt x="201295" y="141732"/>
                  </a:lnTo>
                  <a:lnTo>
                    <a:pt x="201041" y="141732"/>
                  </a:lnTo>
                  <a:lnTo>
                    <a:pt x="200659" y="141732"/>
                  </a:lnTo>
                  <a:lnTo>
                    <a:pt x="5715" y="141732"/>
                  </a:lnTo>
                  <a:lnTo>
                    <a:pt x="2540" y="141732"/>
                  </a:lnTo>
                  <a:lnTo>
                    <a:pt x="0" y="139192"/>
                  </a:lnTo>
                  <a:lnTo>
                    <a:pt x="0" y="136017"/>
                  </a:lnTo>
                  <a:lnTo>
                    <a:pt x="0" y="5651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18190" y="569467"/>
              <a:ext cx="104139" cy="104775"/>
            </a:xfrm>
            <a:custGeom>
              <a:avLst/>
              <a:gdLst/>
              <a:ahLst/>
              <a:cxnLst/>
              <a:rect l="l" t="t" r="r" b="b"/>
              <a:pathLst>
                <a:path w="104140" h="104775">
                  <a:moveTo>
                    <a:pt x="85470" y="0"/>
                  </a:moveTo>
                  <a:lnTo>
                    <a:pt x="81279" y="1397"/>
                  </a:lnTo>
                  <a:lnTo>
                    <a:pt x="75525" y="4825"/>
                  </a:lnTo>
                  <a:lnTo>
                    <a:pt x="71627" y="10064"/>
                  </a:lnTo>
                  <a:lnTo>
                    <a:pt x="69921" y="16398"/>
                  </a:lnTo>
                  <a:lnTo>
                    <a:pt x="70738" y="23114"/>
                  </a:lnTo>
                  <a:lnTo>
                    <a:pt x="23622" y="70993"/>
                  </a:lnTo>
                  <a:lnTo>
                    <a:pt x="17652" y="68834"/>
                  </a:lnTo>
                  <a:lnTo>
                    <a:pt x="10922" y="70358"/>
                  </a:lnTo>
                  <a:lnTo>
                    <a:pt x="6350" y="75057"/>
                  </a:lnTo>
                  <a:lnTo>
                    <a:pt x="1269" y="80137"/>
                  </a:lnTo>
                  <a:lnTo>
                    <a:pt x="0" y="88011"/>
                  </a:lnTo>
                  <a:lnTo>
                    <a:pt x="3175" y="94615"/>
                  </a:lnTo>
                  <a:lnTo>
                    <a:pt x="12826" y="84709"/>
                  </a:lnTo>
                  <a:lnTo>
                    <a:pt x="20574" y="92583"/>
                  </a:lnTo>
                  <a:lnTo>
                    <a:pt x="10794" y="102489"/>
                  </a:lnTo>
                  <a:lnTo>
                    <a:pt x="14858" y="104394"/>
                  </a:lnTo>
                  <a:lnTo>
                    <a:pt x="19430" y="104648"/>
                  </a:lnTo>
                  <a:lnTo>
                    <a:pt x="23622" y="103251"/>
                  </a:lnTo>
                  <a:lnTo>
                    <a:pt x="29376" y="99839"/>
                  </a:lnTo>
                  <a:lnTo>
                    <a:pt x="33274" y="94630"/>
                  </a:lnTo>
                  <a:lnTo>
                    <a:pt x="34980" y="88302"/>
                  </a:lnTo>
                  <a:lnTo>
                    <a:pt x="34162" y="81534"/>
                  </a:lnTo>
                  <a:lnTo>
                    <a:pt x="81152" y="33782"/>
                  </a:lnTo>
                  <a:lnTo>
                    <a:pt x="85470" y="35179"/>
                  </a:lnTo>
                  <a:lnTo>
                    <a:pt x="90042" y="34925"/>
                  </a:lnTo>
                  <a:lnTo>
                    <a:pt x="93979" y="32893"/>
                  </a:lnTo>
                  <a:lnTo>
                    <a:pt x="99317" y="28749"/>
                  </a:lnTo>
                  <a:lnTo>
                    <a:pt x="102584" y="23082"/>
                  </a:lnTo>
                  <a:lnTo>
                    <a:pt x="103516" y="16605"/>
                  </a:lnTo>
                  <a:lnTo>
                    <a:pt x="101853" y="10033"/>
                  </a:lnTo>
                  <a:lnTo>
                    <a:pt x="92201" y="19939"/>
                  </a:lnTo>
                  <a:lnTo>
                    <a:pt x="84454" y="12065"/>
                  </a:lnTo>
                  <a:lnTo>
                    <a:pt x="94106" y="2286"/>
                  </a:lnTo>
                  <a:lnTo>
                    <a:pt x="90042" y="254"/>
                  </a:lnTo>
                  <a:lnTo>
                    <a:pt x="8547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19943" y="509015"/>
              <a:ext cx="302260" cy="165100"/>
            </a:xfrm>
            <a:custGeom>
              <a:avLst/>
              <a:gdLst/>
              <a:ahLst/>
              <a:cxnLst/>
              <a:rect l="l" t="t" r="r" b="b"/>
              <a:pathLst>
                <a:path w="302259" h="165100">
                  <a:moveTo>
                    <a:pt x="204597" y="135509"/>
                  </a:moveTo>
                  <a:lnTo>
                    <a:pt x="209169" y="130810"/>
                  </a:lnTo>
                  <a:lnTo>
                    <a:pt x="215900" y="129286"/>
                  </a:lnTo>
                  <a:lnTo>
                    <a:pt x="221869" y="131445"/>
                  </a:lnTo>
                  <a:lnTo>
                    <a:pt x="268985" y="83566"/>
                  </a:lnTo>
                  <a:lnTo>
                    <a:pt x="283717" y="60451"/>
                  </a:lnTo>
                  <a:lnTo>
                    <a:pt x="288289" y="60706"/>
                  </a:lnTo>
                  <a:lnTo>
                    <a:pt x="292353" y="62737"/>
                  </a:lnTo>
                  <a:lnTo>
                    <a:pt x="282701" y="72517"/>
                  </a:lnTo>
                  <a:lnTo>
                    <a:pt x="290449" y="80391"/>
                  </a:lnTo>
                  <a:lnTo>
                    <a:pt x="300100" y="70485"/>
                  </a:lnTo>
                  <a:lnTo>
                    <a:pt x="301763" y="77057"/>
                  </a:lnTo>
                  <a:lnTo>
                    <a:pt x="300831" y="83534"/>
                  </a:lnTo>
                  <a:lnTo>
                    <a:pt x="297564" y="89201"/>
                  </a:lnTo>
                  <a:lnTo>
                    <a:pt x="292226" y="93345"/>
                  </a:lnTo>
                  <a:lnTo>
                    <a:pt x="288289" y="95376"/>
                  </a:lnTo>
                  <a:lnTo>
                    <a:pt x="283717" y="95631"/>
                  </a:lnTo>
                  <a:lnTo>
                    <a:pt x="279400" y="94234"/>
                  </a:lnTo>
                  <a:lnTo>
                    <a:pt x="232409" y="141986"/>
                  </a:lnTo>
                  <a:lnTo>
                    <a:pt x="217677" y="165100"/>
                  </a:lnTo>
                  <a:lnTo>
                    <a:pt x="213105" y="164846"/>
                  </a:lnTo>
                  <a:lnTo>
                    <a:pt x="209041" y="162941"/>
                  </a:lnTo>
                  <a:lnTo>
                    <a:pt x="218821" y="153035"/>
                  </a:lnTo>
                  <a:lnTo>
                    <a:pt x="211074" y="145161"/>
                  </a:lnTo>
                  <a:lnTo>
                    <a:pt x="201422" y="155067"/>
                  </a:lnTo>
                  <a:lnTo>
                    <a:pt x="198247" y="148462"/>
                  </a:lnTo>
                  <a:lnTo>
                    <a:pt x="199516" y="140588"/>
                  </a:lnTo>
                  <a:lnTo>
                    <a:pt x="204597" y="135509"/>
                  </a:lnTo>
                  <a:close/>
                </a:path>
                <a:path w="302259" h="165100">
                  <a:moveTo>
                    <a:pt x="27431" y="0"/>
                  </a:moveTo>
                  <a:lnTo>
                    <a:pt x="57911" y="0"/>
                  </a:lnTo>
                </a:path>
                <a:path w="302259" h="165100">
                  <a:moveTo>
                    <a:pt x="7620" y="10668"/>
                  </a:moveTo>
                  <a:lnTo>
                    <a:pt x="33527" y="10668"/>
                  </a:lnTo>
                </a:path>
                <a:path w="302259" h="165100">
                  <a:moveTo>
                    <a:pt x="15239" y="0"/>
                  </a:moveTo>
                  <a:lnTo>
                    <a:pt x="0" y="0"/>
                  </a:lnTo>
                </a:path>
                <a:path w="302259" h="165100">
                  <a:moveTo>
                    <a:pt x="50291" y="10668"/>
                  </a:moveTo>
                  <a:lnTo>
                    <a:pt x="38100" y="10668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53339" y="0"/>
                  </a:moveTo>
                  <a:lnTo>
                    <a:pt x="14223" y="17145"/>
                  </a:lnTo>
                  <a:lnTo>
                    <a:pt x="0" y="53340"/>
                  </a:ln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267187" y="486155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79">
                  <a:moveTo>
                    <a:pt x="0" y="53340"/>
                  </a:moveTo>
                  <a:lnTo>
                    <a:pt x="4191" y="74104"/>
                  </a:lnTo>
                  <a:lnTo>
                    <a:pt x="15621" y="91059"/>
                  </a:lnTo>
                  <a:lnTo>
                    <a:pt x="32575" y="102488"/>
                  </a:lnTo>
                  <a:lnTo>
                    <a:pt x="53339" y="106680"/>
                  </a:lnTo>
                  <a:lnTo>
                    <a:pt x="74104" y="102489"/>
                  </a:lnTo>
                  <a:lnTo>
                    <a:pt x="91058" y="91059"/>
                  </a:lnTo>
                  <a:lnTo>
                    <a:pt x="102488" y="74104"/>
                  </a:lnTo>
                  <a:lnTo>
                    <a:pt x="106679" y="53340"/>
                  </a:lnTo>
                  <a:lnTo>
                    <a:pt x="102488" y="32575"/>
                  </a:lnTo>
                  <a:lnTo>
                    <a:pt x="91058" y="15621"/>
                  </a:lnTo>
                  <a:lnTo>
                    <a:pt x="74104" y="4190"/>
                  </a:lnTo>
                  <a:lnTo>
                    <a:pt x="53339" y="0"/>
                  </a:lnTo>
                  <a:lnTo>
                    <a:pt x="42370" y="1142"/>
                  </a:lnTo>
                  <a:lnTo>
                    <a:pt x="31972" y="4476"/>
                  </a:lnTo>
                  <a:lnTo>
                    <a:pt x="22478" y="9858"/>
                  </a:lnTo>
                  <a:lnTo>
                    <a:pt x="14223" y="17145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279379" y="498347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41148" y="0"/>
                  </a:moveTo>
                  <a:lnTo>
                    <a:pt x="25128" y="3232"/>
                  </a:lnTo>
                  <a:lnTo>
                    <a:pt x="12049" y="12049"/>
                  </a:lnTo>
                  <a:lnTo>
                    <a:pt x="3232" y="25128"/>
                  </a:lnTo>
                  <a:lnTo>
                    <a:pt x="0" y="41148"/>
                  </a:lnTo>
                  <a:lnTo>
                    <a:pt x="3232" y="57167"/>
                  </a:lnTo>
                  <a:lnTo>
                    <a:pt x="12049" y="70246"/>
                  </a:lnTo>
                  <a:lnTo>
                    <a:pt x="25128" y="79063"/>
                  </a:lnTo>
                  <a:lnTo>
                    <a:pt x="41148" y="82296"/>
                  </a:lnTo>
                  <a:lnTo>
                    <a:pt x="57167" y="79063"/>
                  </a:lnTo>
                  <a:lnTo>
                    <a:pt x="70246" y="70246"/>
                  </a:lnTo>
                  <a:lnTo>
                    <a:pt x="79063" y="57167"/>
                  </a:lnTo>
                  <a:lnTo>
                    <a:pt x="82296" y="41148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247375" y="498347"/>
              <a:ext cx="114300" cy="82550"/>
            </a:xfrm>
            <a:custGeom>
              <a:avLst/>
              <a:gdLst/>
              <a:ahLst/>
              <a:cxnLst/>
              <a:rect l="l" t="t" r="r" b="b"/>
              <a:pathLst>
                <a:path w="114300" h="82550">
                  <a:moveTo>
                    <a:pt x="114300" y="41148"/>
                  </a:moveTo>
                  <a:lnTo>
                    <a:pt x="111067" y="57167"/>
                  </a:lnTo>
                  <a:lnTo>
                    <a:pt x="102250" y="70246"/>
                  </a:lnTo>
                  <a:lnTo>
                    <a:pt x="89171" y="79063"/>
                  </a:lnTo>
                  <a:lnTo>
                    <a:pt x="73151" y="82296"/>
                  </a:lnTo>
                  <a:lnTo>
                    <a:pt x="57132" y="79063"/>
                  </a:lnTo>
                  <a:lnTo>
                    <a:pt x="44053" y="70246"/>
                  </a:lnTo>
                  <a:lnTo>
                    <a:pt x="35236" y="57167"/>
                  </a:lnTo>
                  <a:lnTo>
                    <a:pt x="32003" y="41148"/>
                  </a:lnTo>
                  <a:lnTo>
                    <a:pt x="35236" y="25128"/>
                  </a:lnTo>
                  <a:lnTo>
                    <a:pt x="44053" y="12049"/>
                  </a:lnTo>
                  <a:lnTo>
                    <a:pt x="57132" y="3232"/>
                  </a:lnTo>
                  <a:lnTo>
                    <a:pt x="73151" y="0"/>
                  </a:lnTo>
                </a:path>
                <a:path w="114300" h="82550">
                  <a:moveTo>
                    <a:pt x="0" y="30479"/>
                  </a:moveTo>
                  <a:lnTo>
                    <a:pt x="15240" y="3047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21335" y="0"/>
                  </a:moveTo>
                  <a:lnTo>
                    <a:pt x="0" y="41148"/>
                  </a:lnTo>
                  <a:lnTo>
                    <a:pt x="21335" y="23875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302239" y="515111"/>
              <a:ext cx="21590" cy="41275"/>
            </a:xfrm>
            <a:custGeom>
              <a:avLst/>
              <a:gdLst/>
              <a:ahLst/>
              <a:cxnLst/>
              <a:rect l="l" t="t" r="r" b="b"/>
              <a:pathLst>
                <a:path w="21590" h="41275">
                  <a:moveTo>
                    <a:pt x="0" y="41148"/>
                  </a:moveTo>
                  <a:lnTo>
                    <a:pt x="21335" y="23875"/>
                  </a:lnTo>
                  <a:lnTo>
                    <a:pt x="21335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363199" y="614171"/>
              <a:ext cx="86995" cy="0"/>
            </a:xfrm>
            <a:custGeom>
              <a:avLst/>
              <a:gdLst/>
              <a:ahLst/>
              <a:cxnLst/>
              <a:rect l="l" t="t" r="r" b="b"/>
              <a:pathLst>
                <a:path w="86995">
                  <a:moveTo>
                    <a:pt x="86868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347959" y="6126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347959" y="612647"/>
              <a:ext cx="70485" cy="20320"/>
            </a:xfrm>
            <a:custGeom>
              <a:avLst/>
              <a:gdLst/>
              <a:ahLst/>
              <a:cxnLst/>
              <a:rect l="l" t="t" r="r" b="b"/>
              <a:pathLst>
                <a:path w="70484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70484" h="20320">
                  <a:moveTo>
                    <a:pt x="70104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347959" y="62941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347959" y="579119"/>
              <a:ext cx="128270" cy="56515"/>
            </a:xfrm>
            <a:custGeom>
              <a:avLst/>
              <a:gdLst/>
              <a:ahLst/>
              <a:cxnLst/>
              <a:rect l="l" t="t" r="r" b="b"/>
              <a:pathLst>
                <a:path w="128270" h="56515">
                  <a:moveTo>
                    <a:pt x="0" y="56387"/>
                  </a:moveTo>
                  <a:lnTo>
                    <a:pt x="4571" y="56387"/>
                  </a:lnTo>
                  <a:lnTo>
                    <a:pt x="4571" y="50291"/>
                  </a:lnTo>
                  <a:lnTo>
                    <a:pt x="0" y="50291"/>
                  </a:lnTo>
                  <a:lnTo>
                    <a:pt x="0" y="56387"/>
                  </a:lnTo>
                  <a:close/>
                </a:path>
                <a:path w="128270" h="56515">
                  <a:moveTo>
                    <a:pt x="128016" y="0"/>
                  </a:moveTo>
                  <a:lnTo>
                    <a:pt x="22860" y="0"/>
                  </a:lnTo>
                </a:path>
                <a:path w="128270" h="56515">
                  <a:moveTo>
                    <a:pt x="108204" y="18287"/>
                  </a:moveTo>
                  <a:lnTo>
                    <a:pt x="15240" y="18287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347959" y="59435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347959" y="594359"/>
              <a:ext cx="60960" cy="55244"/>
            </a:xfrm>
            <a:custGeom>
              <a:avLst/>
              <a:gdLst/>
              <a:ahLst/>
              <a:cxnLst/>
              <a:rect l="l" t="t" r="r" b="b"/>
              <a:pathLst>
                <a:path w="60959" h="55245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  <a:path w="60959" h="55245">
                  <a:moveTo>
                    <a:pt x="60960" y="54864"/>
                  </a:moveTo>
                  <a:lnTo>
                    <a:pt x="15240" y="5486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347959" y="64769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4571" y="0"/>
                  </a:moveTo>
                  <a:lnTo>
                    <a:pt x="0" y="0"/>
                  </a:lnTo>
                  <a:lnTo>
                    <a:pt x="0" y="4572"/>
                  </a:lnTo>
                  <a:lnTo>
                    <a:pt x="4571" y="4572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347959" y="647699"/>
              <a:ext cx="60960" cy="20320"/>
            </a:xfrm>
            <a:custGeom>
              <a:avLst/>
              <a:gdLst/>
              <a:ahLst/>
              <a:cxnLst/>
              <a:rect l="l" t="t" r="r" b="b"/>
              <a:pathLst>
                <a:path w="60959" h="20320">
                  <a:moveTo>
                    <a:pt x="0" y="4572"/>
                  </a:moveTo>
                  <a:lnTo>
                    <a:pt x="4571" y="4572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4572"/>
                  </a:lnTo>
                  <a:close/>
                </a:path>
                <a:path w="60959" h="20320">
                  <a:moveTo>
                    <a:pt x="60960" y="19812"/>
                  </a:moveTo>
                  <a:lnTo>
                    <a:pt x="15240" y="19812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571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4571" y="6096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347959" y="66446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6096"/>
                  </a:moveTo>
                  <a:lnTo>
                    <a:pt x="4571" y="6096"/>
                  </a:lnTo>
                  <a:lnTo>
                    <a:pt x="4571" y="0"/>
                  </a:lnTo>
                  <a:lnTo>
                    <a:pt x="0" y="0"/>
                  </a:lnTo>
                  <a:lnTo>
                    <a:pt x="0" y="609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284860" y="0"/>
                  </a:moveTo>
                  <a:lnTo>
                    <a:pt x="0" y="0"/>
                  </a:lnTo>
                  <a:lnTo>
                    <a:pt x="0" y="15366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4987" y="15366"/>
                  </a:lnTo>
                  <a:lnTo>
                    <a:pt x="284860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288523" y="702563"/>
              <a:ext cx="285115" cy="22860"/>
            </a:xfrm>
            <a:custGeom>
              <a:avLst/>
              <a:gdLst/>
              <a:ahLst/>
              <a:cxnLst/>
              <a:rect l="l" t="t" r="r" b="b"/>
              <a:pathLst>
                <a:path w="285115" h="22859">
                  <a:moveTo>
                    <a:pt x="0" y="0"/>
                  </a:moveTo>
                  <a:lnTo>
                    <a:pt x="0" y="15366"/>
                  </a:lnTo>
                  <a:lnTo>
                    <a:pt x="1016" y="16128"/>
                  </a:lnTo>
                  <a:lnTo>
                    <a:pt x="5460" y="19685"/>
                  </a:lnTo>
                  <a:lnTo>
                    <a:pt x="11049" y="22860"/>
                  </a:lnTo>
                  <a:lnTo>
                    <a:pt x="16764" y="22860"/>
                  </a:lnTo>
                  <a:lnTo>
                    <a:pt x="270128" y="22860"/>
                  </a:lnTo>
                  <a:lnTo>
                    <a:pt x="274827" y="22860"/>
                  </a:lnTo>
                  <a:lnTo>
                    <a:pt x="279400" y="19938"/>
                  </a:lnTo>
                  <a:lnTo>
                    <a:pt x="283209" y="16890"/>
                  </a:lnTo>
                  <a:lnTo>
                    <a:pt x="284987" y="15366"/>
                  </a:lnTo>
                  <a:lnTo>
                    <a:pt x="284860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682" y="1658823"/>
            <a:ext cx="424243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6600" spc="-95" dirty="0"/>
              <a:t>¡Gracias</a:t>
            </a:r>
            <a:r>
              <a:rPr sz="6600" spc="-95" dirty="0"/>
              <a:t>!</a:t>
            </a:r>
            <a:endParaRPr sz="6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292608" y="1872995"/>
            <a:ext cx="11901170" cy="4775200"/>
            <a:chOff x="292608" y="1872995"/>
            <a:chExt cx="11901170" cy="4775200"/>
          </a:xfrm>
        </p:grpSpPr>
        <p:pic>
          <p:nvPicPr>
            <p:cNvPr id="5" name="object 5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1"/>
              <a:ext cx="388620" cy="2194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232903" y="1872995"/>
              <a:ext cx="832485" cy="832485"/>
            </a:xfrm>
            <a:custGeom>
              <a:avLst/>
              <a:gdLst/>
              <a:ahLst/>
              <a:cxnLst/>
              <a:rect l="l" t="t" r="r" b="b"/>
              <a:pathLst>
                <a:path w="832484" h="832485">
                  <a:moveTo>
                    <a:pt x="416051" y="0"/>
                  </a:moveTo>
                  <a:lnTo>
                    <a:pt x="367538" y="2799"/>
                  </a:lnTo>
                  <a:lnTo>
                    <a:pt x="320666" y="10990"/>
                  </a:lnTo>
                  <a:lnTo>
                    <a:pt x="275749" y="24259"/>
                  </a:lnTo>
                  <a:lnTo>
                    <a:pt x="233098" y="42294"/>
                  </a:lnTo>
                  <a:lnTo>
                    <a:pt x="193027" y="64783"/>
                  </a:lnTo>
                  <a:lnTo>
                    <a:pt x="155847" y="91413"/>
                  </a:lnTo>
                  <a:lnTo>
                    <a:pt x="121872" y="121872"/>
                  </a:lnTo>
                  <a:lnTo>
                    <a:pt x="91413" y="155847"/>
                  </a:lnTo>
                  <a:lnTo>
                    <a:pt x="64783" y="193027"/>
                  </a:lnTo>
                  <a:lnTo>
                    <a:pt x="42294" y="233098"/>
                  </a:lnTo>
                  <a:lnTo>
                    <a:pt x="24259" y="275749"/>
                  </a:lnTo>
                  <a:lnTo>
                    <a:pt x="10990" y="320666"/>
                  </a:lnTo>
                  <a:lnTo>
                    <a:pt x="2799" y="367538"/>
                  </a:lnTo>
                  <a:lnTo>
                    <a:pt x="0" y="416051"/>
                  </a:lnTo>
                  <a:lnTo>
                    <a:pt x="2799" y="464565"/>
                  </a:lnTo>
                  <a:lnTo>
                    <a:pt x="10990" y="511437"/>
                  </a:lnTo>
                  <a:lnTo>
                    <a:pt x="24259" y="556354"/>
                  </a:lnTo>
                  <a:lnTo>
                    <a:pt x="42294" y="599005"/>
                  </a:lnTo>
                  <a:lnTo>
                    <a:pt x="64783" y="639076"/>
                  </a:lnTo>
                  <a:lnTo>
                    <a:pt x="91413" y="676256"/>
                  </a:lnTo>
                  <a:lnTo>
                    <a:pt x="121872" y="710231"/>
                  </a:lnTo>
                  <a:lnTo>
                    <a:pt x="155847" y="740690"/>
                  </a:lnTo>
                  <a:lnTo>
                    <a:pt x="193027" y="767320"/>
                  </a:lnTo>
                  <a:lnTo>
                    <a:pt x="233098" y="789809"/>
                  </a:lnTo>
                  <a:lnTo>
                    <a:pt x="275749" y="807844"/>
                  </a:lnTo>
                  <a:lnTo>
                    <a:pt x="320666" y="821113"/>
                  </a:lnTo>
                  <a:lnTo>
                    <a:pt x="367538" y="829304"/>
                  </a:lnTo>
                  <a:lnTo>
                    <a:pt x="416051" y="832103"/>
                  </a:lnTo>
                  <a:lnTo>
                    <a:pt x="464565" y="829304"/>
                  </a:lnTo>
                  <a:lnTo>
                    <a:pt x="511437" y="821113"/>
                  </a:lnTo>
                  <a:lnTo>
                    <a:pt x="556354" y="807844"/>
                  </a:lnTo>
                  <a:lnTo>
                    <a:pt x="599005" y="789809"/>
                  </a:lnTo>
                  <a:lnTo>
                    <a:pt x="639076" y="767320"/>
                  </a:lnTo>
                  <a:lnTo>
                    <a:pt x="676256" y="740690"/>
                  </a:lnTo>
                  <a:lnTo>
                    <a:pt x="710231" y="710231"/>
                  </a:lnTo>
                  <a:lnTo>
                    <a:pt x="740690" y="676256"/>
                  </a:lnTo>
                  <a:lnTo>
                    <a:pt x="767320" y="639076"/>
                  </a:lnTo>
                  <a:lnTo>
                    <a:pt x="789809" y="599005"/>
                  </a:lnTo>
                  <a:lnTo>
                    <a:pt x="807844" y="556354"/>
                  </a:lnTo>
                  <a:lnTo>
                    <a:pt x="821113" y="511437"/>
                  </a:lnTo>
                  <a:lnTo>
                    <a:pt x="829304" y="464565"/>
                  </a:lnTo>
                  <a:lnTo>
                    <a:pt x="832103" y="416051"/>
                  </a:lnTo>
                  <a:lnTo>
                    <a:pt x="829304" y="367538"/>
                  </a:lnTo>
                  <a:lnTo>
                    <a:pt x="821113" y="320666"/>
                  </a:lnTo>
                  <a:lnTo>
                    <a:pt x="807844" y="275749"/>
                  </a:lnTo>
                  <a:lnTo>
                    <a:pt x="789809" y="233098"/>
                  </a:lnTo>
                  <a:lnTo>
                    <a:pt x="767320" y="193027"/>
                  </a:lnTo>
                  <a:lnTo>
                    <a:pt x="740690" y="155847"/>
                  </a:lnTo>
                  <a:lnTo>
                    <a:pt x="710231" y="121872"/>
                  </a:lnTo>
                  <a:lnTo>
                    <a:pt x="676256" y="91413"/>
                  </a:lnTo>
                  <a:lnTo>
                    <a:pt x="639076" y="64783"/>
                  </a:lnTo>
                  <a:lnTo>
                    <a:pt x="599005" y="42294"/>
                  </a:lnTo>
                  <a:lnTo>
                    <a:pt x="556354" y="24259"/>
                  </a:lnTo>
                  <a:lnTo>
                    <a:pt x="511437" y="10990"/>
                  </a:lnTo>
                  <a:lnTo>
                    <a:pt x="464565" y="2799"/>
                  </a:lnTo>
                  <a:lnTo>
                    <a:pt x="416051" y="0"/>
                  </a:lnTo>
                  <a:close/>
                </a:path>
              </a:pathLst>
            </a:custGeom>
            <a:solidFill>
              <a:srgbClr val="224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8288" y="1872995"/>
              <a:ext cx="4555236" cy="83210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19201" y="3498850"/>
            <a:ext cx="3384550" cy="7176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es-ES" sz="2300" b="1" spc="85" dirty="0">
                <a:solidFill>
                  <a:srgbClr val="FFFFFF"/>
                </a:solidFill>
                <a:latin typeface="Trebuchet MS"/>
                <a:cs typeface="Trebuchet MS"/>
              </a:rPr>
              <a:t>Diego Fernández</a:t>
            </a:r>
          </a:p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lang="es-ES" sz="2300" b="1" spc="85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dferaya@amazon.com</a:t>
            </a:r>
            <a:r>
              <a:rPr lang="es-ES" sz="2300" b="1" spc="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endParaRPr sz="23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8847" y="2118182"/>
            <a:ext cx="5502275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840"/>
              </a:lnSpc>
              <a:spcBef>
                <a:spcPts val="100"/>
              </a:spcBef>
            </a:pPr>
            <a:r>
              <a:rPr lang="es-ES" sz="6000" b="0" spc="114" dirty="0">
                <a:latin typeface="Trebuchet MS"/>
                <a:cs typeface="Trebuchet MS"/>
              </a:rPr>
              <a:t>Se usan datos</a:t>
            </a:r>
            <a:endParaRPr sz="6000" dirty="0">
              <a:latin typeface="Trebuchet MS"/>
              <a:cs typeface="Trebuchet MS"/>
            </a:endParaRPr>
          </a:p>
          <a:p>
            <a:pPr marL="12700">
              <a:lnSpc>
                <a:spcPts val="6840"/>
              </a:lnSpc>
            </a:pPr>
            <a:r>
              <a:rPr lang="es-ES" sz="6000" b="0" spc="-114" dirty="0">
                <a:solidFill>
                  <a:srgbClr val="05C6A1"/>
                </a:solidFill>
              </a:rPr>
              <a:t>Desde hace</a:t>
            </a:r>
            <a:r>
              <a:rPr sz="6000" b="0" spc="-445" dirty="0">
                <a:solidFill>
                  <a:srgbClr val="05C6A1"/>
                </a:solidFill>
                <a:latin typeface="Trebuchet MS"/>
                <a:cs typeface="Trebuchet MS"/>
              </a:rPr>
              <a:t> </a:t>
            </a:r>
            <a:r>
              <a:rPr sz="6000" b="0" spc="265" dirty="0">
                <a:solidFill>
                  <a:srgbClr val="05C6A1"/>
                </a:solidFill>
                <a:latin typeface="Trebuchet MS"/>
                <a:cs typeface="Trebuchet MS"/>
              </a:rPr>
              <a:t>18000</a:t>
            </a:r>
            <a:r>
              <a:rPr sz="6000" b="0" spc="-465" dirty="0">
                <a:solidFill>
                  <a:srgbClr val="05C6A1"/>
                </a:solidFill>
                <a:latin typeface="Trebuchet MS"/>
                <a:cs typeface="Trebuchet MS"/>
              </a:rPr>
              <a:t> </a:t>
            </a:r>
            <a:r>
              <a:rPr lang="es-ES" sz="6000" b="0" spc="-380" dirty="0">
                <a:solidFill>
                  <a:srgbClr val="05C6A1"/>
                </a:solidFill>
              </a:rPr>
              <a:t>A</a:t>
            </a:r>
            <a:r>
              <a:rPr sz="6000" b="0" spc="-380" dirty="0">
                <a:solidFill>
                  <a:srgbClr val="05C6A1"/>
                </a:solidFill>
                <a:latin typeface="Trebuchet MS"/>
                <a:cs typeface="Trebuchet MS"/>
              </a:rPr>
              <a:t>.C.</a:t>
            </a:r>
            <a:endParaRPr sz="60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2608" y="106678"/>
            <a:ext cx="11811635" cy="6643370"/>
            <a:chOff x="292608" y="106678"/>
            <a:chExt cx="11811635" cy="6643370"/>
          </a:xfrm>
        </p:grpSpPr>
        <p:pic>
          <p:nvPicPr>
            <p:cNvPr id="7" name="object 7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2016" y="106678"/>
              <a:ext cx="6642099" cy="6642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dirty="0"/>
              <a:t>Evolución de los datos de la empresa</a:t>
            </a:r>
            <a:endParaRPr spc="-20" dirty="0"/>
          </a:p>
        </p:txBody>
      </p:sp>
      <p:grpSp>
        <p:nvGrpSpPr>
          <p:cNvPr id="6" name="object 6"/>
          <p:cNvGrpSpPr/>
          <p:nvPr/>
        </p:nvGrpSpPr>
        <p:grpSpPr>
          <a:xfrm>
            <a:off x="342900" y="1699482"/>
            <a:ext cx="11468100" cy="457200"/>
            <a:chOff x="342900" y="1699482"/>
            <a:chExt cx="11468100" cy="457200"/>
          </a:xfrm>
        </p:grpSpPr>
        <p:sp>
          <p:nvSpPr>
            <p:cNvPr id="7" name="object 7"/>
            <p:cNvSpPr/>
            <p:nvPr/>
          </p:nvSpPr>
          <p:spPr>
            <a:xfrm>
              <a:off x="342900" y="1699482"/>
              <a:ext cx="11468100" cy="457200"/>
            </a:xfrm>
            <a:custGeom>
              <a:avLst/>
              <a:gdLst/>
              <a:ahLst/>
              <a:cxnLst/>
              <a:rect l="l" t="t" r="r" b="b"/>
              <a:pathLst>
                <a:path w="11468100" h="457200">
                  <a:moveTo>
                    <a:pt x="11370614" y="228377"/>
                  </a:moveTo>
                  <a:lnTo>
                    <a:pt x="11237214" y="395128"/>
                  </a:lnTo>
                  <a:lnTo>
                    <a:pt x="11230252" y="408555"/>
                  </a:lnTo>
                  <a:lnTo>
                    <a:pt x="11229054" y="423100"/>
                  </a:lnTo>
                  <a:lnTo>
                    <a:pt x="11233427" y="437026"/>
                  </a:lnTo>
                  <a:lnTo>
                    <a:pt x="11243183" y="448595"/>
                  </a:lnTo>
                  <a:lnTo>
                    <a:pt x="11256609" y="455556"/>
                  </a:lnTo>
                  <a:lnTo>
                    <a:pt x="11271154" y="456755"/>
                  </a:lnTo>
                  <a:lnTo>
                    <a:pt x="11285081" y="452381"/>
                  </a:lnTo>
                  <a:lnTo>
                    <a:pt x="11296650" y="442626"/>
                  </a:lnTo>
                  <a:lnTo>
                    <a:pt x="11437610" y="266477"/>
                  </a:lnTo>
                  <a:lnTo>
                    <a:pt x="11419459" y="266477"/>
                  </a:lnTo>
                  <a:lnTo>
                    <a:pt x="11434306" y="263489"/>
                  </a:lnTo>
                  <a:lnTo>
                    <a:pt x="11446290" y="255518"/>
                  </a:lnTo>
                  <a:lnTo>
                    <a:pt x="11448574" y="252126"/>
                  </a:lnTo>
                  <a:lnTo>
                    <a:pt x="11389614" y="252126"/>
                  </a:lnTo>
                  <a:lnTo>
                    <a:pt x="11370614" y="228377"/>
                  </a:lnTo>
                  <a:close/>
                </a:path>
                <a:path w="11468100" h="457200">
                  <a:moveTo>
                    <a:pt x="11340134" y="190277"/>
                  </a:moveTo>
                  <a:lnTo>
                    <a:pt x="38100" y="190277"/>
                  </a:lnTo>
                  <a:lnTo>
                    <a:pt x="23268" y="193266"/>
                  </a:lnTo>
                  <a:lnTo>
                    <a:pt x="11158" y="201422"/>
                  </a:lnTo>
                  <a:lnTo>
                    <a:pt x="2993" y="213530"/>
                  </a:lnTo>
                  <a:lnTo>
                    <a:pt x="0" y="228377"/>
                  </a:lnTo>
                  <a:lnTo>
                    <a:pt x="2993" y="243224"/>
                  </a:lnTo>
                  <a:lnTo>
                    <a:pt x="11050" y="255173"/>
                  </a:lnTo>
                  <a:lnTo>
                    <a:pt x="10921" y="255173"/>
                  </a:lnTo>
                  <a:lnTo>
                    <a:pt x="23268" y="263489"/>
                  </a:lnTo>
                  <a:lnTo>
                    <a:pt x="38100" y="266477"/>
                  </a:lnTo>
                  <a:lnTo>
                    <a:pt x="11340134" y="266477"/>
                  </a:lnTo>
                  <a:lnTo>
                    <a:pt x="11370614" y="228377"/>
                  </a:lnTo>
                  <a:lnTo>
                    <a:pt x="11340134" y="190277"/>
                  </a:lnTo>
                  <a:close/>
                </a:path>
                <a:path w="11468100" h="457200">
                  <a:moveTo>
                    <a:pt x="11446290" y="255518"/>
                  </a:moveTo>
                  <a:lnTo>
                    <a:pt x="11434306" y="263489"/>
                  </a:lnTo>
                  <a:lnTo>
                    <a:pt x="11419459" y="266477"/>
                  </a:lnTo>
                  <a:lnTo>
                    <a:pt x="11437610" y="266477"/>
                  </a:lnTo>
                  <a:lnTo>
                    <a:pt x="11445807" y="256235"/>
                  </a:lnTo>
                  <a:lnTo>
                    <a:pt x="11446290" y="255518"/>
                  </a:lnTo>
                  <a:close/>
                </a:path>
                <a:path w="11468100" h="457200">
                  <a:moveTo>
                    <a:pt x="11446662" y="201588"/>
                  </a:moveTo>
                  <a:lnTo>
                    <a:pt x="11448653" y="204628"/>
                  </a:lnTo>
                  <a:lnTo>
                    <a:pt x="11454570" y="213530"/>
                  </a:lnTo>
                  <a:lnTo>
                    <a:pt x="11457559" y="228377"/>
                  </a:lnTo>
                  <a:lnTo>
                    <a:pt x="11454570" y="243224"/>
                  </a:lnTo>
                  <a:lnTo>
                    <a:pt x="11446290" y="255518"/>
                  </a:lnTo>
                  <a:lnTo>
                    <a:pt x="11446656" y="255173"/>
                  </a:lnTo>
                  <a:lnTo>
                    <a:pt x="11468100" y="228377"/>
                  </a:lnTo>
                  <a:lnTo>
                    <a:pt x="11446662" y="201588"/>
                  </a:lnTo>
                  <a:close/>
                </a:path>
                <a:path w="11468100" h="457200">
                  <a:moveTo>
                    <a:pt x="11389614" y="204628"/>
                  </a:moveTo>
                  <a:lnTo>
                    <a:pt x="11370614" y="228377"/>
                  </a:lnTo>
                  <a:lnTo>
                    <a:pt x="11389614" y="252126"/>
                  </a:lnTo>
                  <a:lnTo>
                    <a:pt x="11389614" y="204628"/>
                  </a:lnTo>
                  <a:close/>
                </a:path>
                <a:path w="11468100" h="457200">
                  <a:moveTo>
                    <a:pt x="11448653" y="204628"/>
                  </a:moveTo>
                  <a:lnTo>
                    <a:pt x="11389614" y="204628"/>
                  </a:lnTo>
                  <a:lnTo>
                    <a:pt x="11389614" y="252126"/>
                  </a:lnTo>
                  <a:lnTo>
                    <a:pt x="11448574" y="252126"/>
                  </a:lnTo>
                  <a:lnTo>
                    <a:pt x="11454570" y="243224"/>
                  </a:lnTo>
                  <a:lnTo>
                    <a:pt x="11457559" y="228377"/>
                  </a:lnTo>
                  <a:lnTo>
                    <a:pt x="11454570" y="213530"/>
                  </a:lnTo>
                  <a:lnTo>
                    <a:pt x="11448653" y="204628"/>
                  </a:lnTo>
                  <a:close/>
                </a:path>
                <a:path w="11468100" h="457200">
                  <a:moveTo>
                    <a:pt x="11271154" y="0"/>
                  </a:moveTo>
                  <a:lnTo>
                    <a:pt x="11256609" y="1198"/>
                  </a:lnTo>
                  <a:lnTo>
                    <a:pt x="11243183" y="8159"/>
                  </a:lnTo>
                  <a:lnTo>
                    <a:pt x="11233427" y="19728"/>
                  </a:lnTo>
                  <a:lnTo>
                    <a:pt x="11229054" y="33655"/>
                  </a:lnTo>
                  <a:lnTo>
                    <a:pt x="11230252" y="48200"/>
                  </a:lnTo>
                  <a:lnTo>
                    <a:pt x="11237214" y="61626"/>
                  </a:lnTo>
                  <a:lnTo>
                    <a:pt x="11370614" y="228377"/>
                  </a:lnTo>
                  <a:lnTo>
                    <a:pt x="11389614" y="204628"/>
                  </a:lnTo>
                  <a:lnTo>
                    <a:pt x="11448653" y="204628"/>
                  </a:lnTo>
                  <a:lnTo>
                    <a:pt x="11446632" y="201588"/>
                  </a:lnTo>
                  <a:lnTo>
                    <a:pt x="11446507" y="201422"/>
                  </a:lnTo>
                  <a:lnTo>
                    <a:pt x="11445226" y="200621"/>
                  </a:lnTo>
                  <a:lnTo>
                    <a:pt x="11434306" y="193266"/>
                  </a:lnTo>
                  <a:lnTo>
                    <a:pt x="11419459" y="190277"/>
                  </a:lnTo>
                  <a:lnTo>
                    <a:pt x="11437610" y="190277"/>
                  </a:lnTo>
                  <a:lnTo>
                    <a:pt x="11296650" y="14128"/>
                  </a:lnTo>
                  <a:lnTo>
                    <a:pt x="11285081" y="4373"/>
                  </a:lnTo>
                  <a:lnTo>
                    <a:pt x="11271154" y="0"/>
                  </a:lnTo>
                  <a:close/>
                </a:path>
                <a:path w="11468100" h="457200">
                  <a:moveTo>
                    <a:pt x="11437610" y="190277"/>
                  </a:moveTo>
                  <a:lnTo>
                    <a:pt x="11419459" y="190277"/>
                  </a:lnTo>
                  <a:lnTo>
                    <a:pt x="11434306" y="193266"/>
                  </a:lnTo>
                  <a:lnTo>
                    <a:pt x="11446414" y="201422"/>
                  </a:lnTo>
                  <a:lnTo>
                    <a:pt x="11445888" y="200621"/>
                  </a:lnTo>
                  <a:lnTo>
                    <a:pt x="11437610" y="190277"/>
                  </a:lnTo>
                  <a:close/>
                </a:path>
              </a:pathLst>
            </a:custGeom>
            <a:solidFill>
              <a:srgbClr val="9FF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4081" y="1827022"/>
              <a:ext cx="219964" cy="219963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218866" y="1266946"/>
            <a:ext cx="26341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80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gestionada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54910" y="1289541"/>
            <a:ext cx="6623684" cy="757555"/>
            <a:chOff x="2454910" y="1289541"/>
            <a:chExt cx="6623684" cy="757555"/>
          </a:xfrm>
        </p:grpSpPr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3818" y="1289541"/>
              <a:ext cx="374396" cy="3354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0258" y="1827021"/>
              <a:ext cx="219963" cy="2199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8132" y="1333499"/>
              <a:ext cx="202692" cy="248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4910" y="1827021"/>
              <a:ext cx="219963" cy="21996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60801" y="1247608"/>
            <a:ext cx="56715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88335" algn="l"/>
              </a:tabLst>
            </a:pP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conocida</a:t>
            </a:r>
            <a:r>
              <a:rPr sz="2800" dirty="0">
                <a:solidFill>
                  <a:srgbClr val="FFFFFF"/>
                </a:solidFill>
                <a:latin typeface="Trebuchet MS"/>
                <a:cs typeface="Trebuchet MS"/>
              </a:rPr>
              <a:t>	Data</a:t>
            </a:r>
            <a:r>
              <a:rPr sz="28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informada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1761" y="1289303"/>
            <a:ext cx="11430000" cy="4381500"/>
            <a:chOff x="381761" y="1289303"/>
            <a:chExt cx="11430000" cy="4381500"/>
          </a:xfrm>
        </p:grpSpPr>
        <p:sp>
          <p:nvSpPr>
            <p:cNvPr id="17" name="object 17"/>
            <p:cNvSpPr/>
            <p:nvPr/>
          </p:nvSpPr>
          <p:spPr>
            <a:xfrm>
              <a:off x="2414016" y="1295399"/>
              <a:ext cx="166370" cy="158750"/>
            </a:xfrm>
            <a:custGeom>
              <a:avLst/>
              <a:gdLst/>
              <a:ahLst/>
              <a:cxnLst/>
              <a:rect l="l" t="t" r="r" b="b"/>
              <a:pathLst>
                <a:path w="166369" h="158750">
                  <a:moveTo>
                    <a:pt x="91439" y="68579"/>
                  </a:moveTo>
                  <a:lnTo>
                    <a:pt x="108203" y="68579"/>
                  </a:lnTo>
                  <a:lnTo>
                    <a:pt x="108203" y="51815"/>
                  </a:lnTo>
                  <a:lnTo>
                    <a:pt x="91439" y="51815"/>
                  </a:lnTo>
                  <a:lnTo>
                    <a:pt x="91439" y="68579"/>
                  </a:lnTo>
                  <a:close/>
                </a:path>
                <a:path w="166369" h="158750">
                  <a:moveTo>
                    <a:pt x="123443" y="32003"/>
                  </a:moveTo>
                  <a:lnTo>
                    <a:pt x="140207" y="32003"/>
                  </a:lnTo>
                  <a:lnTo>
                    <a:pt x="140207" y="15239"/>
                  </a:lnTo>
                  <a:lnTo>
                    <a:pt x="123443" y="15239"/>
                  </a:lnTo>
                  <a:lnTo>
                    <a:pt x="123443" y="32003"/>
                  </a:lnTo>
                  <a:close/>
                </a:path>
                <a:path w="166369" h="158750">
                  <a:moveTo>
                    <a:pt x="0" y="16763"/>
                  </a:moveTo>
                  <a:lnTo>
                    <a:pt x="16763" y="16763"/>
                  </a:lnTo>
                  <a:lnTo>
                    <a:pt x="16763" y="0"/>
                  </a:lnTo>
                  <a:lnTo>
                    <a:pt x="0" y="0"/>
                  </a:lnTo>
                  <a:lnTo>
                    <a:pt x="0" y="16763"/>
                  </a:lnTo>
                  <a:close/>
                </a:path>
                <a:path w="166369" h="158750">
                  <a:moveTo>
                    <a:pt x="149351" y="86867"/>
                  </a:moveTo>
                  <a:lnTo>
                    <a:pt x="166115" y="86867"/>
                  </a:lnTo>
                  <a:lnTo>
                    <a:pt x="166115" y="70103"/>
                  </a:lnTo>
                  <a:lnTo>
                    <a:pt x="149351" y="70103"/>
                  </a:lnTo>
                  <a:lnTo>
                    <a:pt x="149351" y="86867"/>
                  </a:lnTo>
                  <a:close/>
                </a:path>
                <a:path w="166369" h="158750">
                  <a:moveTo>
                    <a:pt x="68579" y="103632"/>
                  </a:moveTo>
                  <a:lnTo>
                    <a:pt x="85343" y="103632"/>
                  </a:lnTo>
                  <a:lnTo>
                    <a:pt x="85343" y="86868"/>
                  </a:lnTo>
                  <a:lnTo>
                    <a:pt x="68579" y="86868"/>
                  </a:lnTo>
                  <a:lnTo>
                    <a:pt x="68579" y="103632"/>
                  </a:lnTo>
                  <a:close/>
                </a:path>
                <a:path w="166369" h="158750">
                  <a:moveTo>
                    <a:pt x="114300" y="100584"/>
                  </a:moveTo>
                  <a:lnTo>
                    <a:pt x="131063" y="100584"/>
                  </a:lnTo>
                  <a:lnTo>
                    <a:pt x="131063" y="83820"/>
                  </a:lnTo>
                  <a:lnTo>
                    <a:pt x="114300" y="83820"/>
                  </a:lnTo>
                  <a:lnTo>
                    <a:pt x="114300" y="100584"/>
                  </a:lnTo>
                  <a:close/>
                </a:path>
                <a:path w="166369" h="158750">
                  <a:moveTo>
                    <a:pt x="64007" y="158496"/>
                  </a:moveTo>
                  <a:lnTo>
                    <a:pt x="80771" y="158496"/>
                  </a:lnTo>
                  <a:lnTo>
                    <a:pt x="80771" y="141732"/>
                  </a:lnTo>
                  <a:lnTo>
                    <a:pt x="64007" y="141732"/>
                  </a:lnTo>
                  <a:lnTo>
                    <a:pt x="64007" y="158496"/>
                  </a:lnTo>
                  <a:close/>
                </a:path>
                <a:path w="166369" h="158750">
                  <a:moveTo>
                    <a:pt x="27431" y="126491"/>
                  </a:moveTo>
                  <a:lnTo>
                    <a:pt x="44195" y="126491"/>
                  </a:lnTo>
                  <a:lnTo>
                    <a:pt x="44195" y="109727"/>
                  </a:lnTo>
                  <a:lnTo>
                    <a:pt x="27431" y="109727"/>
                  </a:lnTo>
                  <a:lnTo>
                    <a:pt x="27431" y="126491"/>
                  </a:lnTo>
                  <a:close/>
                </a:path>
                <a:path w="166369" h="158750">
                  <a:moveTo>
                    <a:pt x="47243" y="65532"/>
                  </a:moveTo>
                  <a:lnTo>
                    <a:pt x="64007" y="65532"/>
                  </a:lnTo>
                  <a:lnTo>
                    <a:pt x="64007" y="48768"/>
                  </a:lnTo>
                  <a:lnTo>
                    <a:pt x="47243" y="48768"/>
                  </a:lnTo>
                  <a:lnTo>
                    <a:pt x="47243" y="65532"/>
                  </a:lnTo>
                  <a:close/>
                </a:path>
              </a:pathLst>
            </a:custGeom>
            <a:ln w="1219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10028" y="1397507"/>
              <a:ext cx="154305" cy="222885"/>
            </a:xfrm>
            <a:custGeom>
              <a:avLst/>
              <a:gdLst/>
              <a:ahLst/>
              <a:cxnLst/>
              <a:rect l="l" t="t" r="r" b="b"/>
              <a:pathLst>
                <a:path w="154305" h="222884">
                  <a:moveTo>
                    <a:pt x="0" y="216407"/>
                  </a:moveTo>
                  <a:lnTo>
                    <a:pt x="0" y="6095"/>
                  </a:lnTo>
                  <a:lnTo>
                    <a:pt x="0" y="2666"/>
                  </a:lnTo>
                  <a:lnTo>
                    <a:pt x="2667" y="0"/>
                  </a:lnTo>
                  <a:lnTo>
                    <a:pt x="6096" y="0"/>
                  </a:lnTo>
                  <a:lnTo>
                    <a:pt x="102489" y="0"/>
                  </a:lnTo>
                  <a:lnTo>
                    <a:pt x="153924" y="51815"/>
                  </a:lnTo>
                  <a:lnTo>
                    <a:pt x="153924" y="216407"/>
                  </a:lnTo>
                  <a:lnTo>
                    <a:pt x="153924" y="219837"/>
                  </a:lnTo>
                  <a:lnTo>
                    <a:pt x="151257" y="222503"/>
                  </a:lnTo>
                  <a:lnTo>
                    <a:pt x="147955" y="222503"/>
                  </a:lnTo>
                  <a:lnTo>
                    <a:pt x="6096" y="222503"/>
                  </a:lnTo>
                  <a:lnTo>
                    <a:pt x="2794" y="222503"/>
                  </a:lnTo>
                  <a:lnTo>
                    <a:pt x="0" y="219837"/>
                  </a:lnTo>
                  <a:lnTo>
                    <a:pt x="0" y="216534"/>
                  </a:lnTo>
                  <a:close/>
                </a:path>
                <a:path w="154305" h="222884">
                  <a:moveTo>
                    <a:pt x="102108" y="51815"/>
                  </a:moveTo>
                  <a:lnTo>
                    <a:pt x="153924" y="51815"/>
                  </a:lnTo>
                  <a:lnTo>
                    <a:pt x="102108" y="0"/>
                  </a:lnTo>
                  <a:lnTo>
                    <a:pt x="102108" y="51815"/>
                  </a:lnTo>
                  <a:close/>
                </a:path>
                <a:path w="154305" h="222884">
                  <a:moveTo>
                    <a:pt x="67056" y="123443"/>
                  </a:moveTo>
                  <a:lnTo>
                    <a:pt x="131064" y="123443"/>
                  </a:lnTo>
                </a:path>
                <a:path w="154305" h="222884">
                  <a:moveTo>
                    <a:pt x="67056" y="184403"/>
                  </a:moveTo>
                  <a:lnTo>
                    <a:pt x="131064" y="184403"/>
                  </a:lnTo>
                </a:path>
                <a:path w="154305" h="222884">
                  <a:moveTo>
                    <a:pt x="67056" y="94487"/>
                  </a:moveTo>
                  <a:lnTo>
                    <a:pt x="131064" y="94487"/>
                  </a:lnTo>
                </a:path>
                <a:path w="154305" h="222884">
                  <a:moveTo>
                    <a:pt x="67056" y="155447"/>
                  </a:moveTo>
                  <a:lnTo>
                    <a:pt x="131064" y="155447"/>
                  </a:lnTo>
                </a:path>
                <a:path w="154305" h="222884">
                  <a:moveTo>
                    <a:pt x="67056" y="62483"/>
                  </a:moveTo>
                  <a:lnTo>
                    <a:pt x="88392" y="62483"/>
                  </a:lnTo>
                </a:path>
                <a:path w="154305" h="222884">
                  <a:moveTo>
                    <a:pt x="21336" y="65404"/>
                  </a:moveTo>
                  <a:lnTo>
                    <a:pt x="30988" y="74675"/>
                  </a:lnTo>
                  <a:lnTo>
                    <a:pt x="54864" y="51815"/>
                  </a:lnTo>
                </a:path>
                <a:path w="154305" h="222884">
                  <a:moveTo>
                    <a:pt x="21336" y="185165"/>
                  </a:moveTo>
                  <a:lnTo>
                    <a:pt x="30988" y="195071"/>
                  </a:lnTo>
                  <a:lnTo>
                    <a:pt x="54864" y="170687"/>
                  </a:lnTo>
                </a:path>
                <a:path w="154305" h="222884">
                  <a:moveTo>
                    <a:pt x="25908" y="111251"/>
                  </a:moveTo>
                  <a:lnTo>
                    <a:pt x="50292" y="135636"/>
                  </a:lnTo>
                </a:path>
                <a:path w="154305" h="222884">
                  <a:moveTo>
                    <a:pt x="50292" y="111251"/>
                  </a:moveTo>
                  <a:lnTo>
                    <a:pt x="25908" y="13563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761" y="4214621"/>
              <a:ext cx="11430000" cy="1446530"/>
            </a:xfrm>
            <a:custGeom>
              <a:avLst/>
              <a:gdLst/>
              <a:ahLst/>
              <a:cxnLst/>
              <a:rect l="l" t="t" r="r" b="b"/>
              <a:pathLst>
                <a:path w="11430000" h="1446529">
                  <a:moveTo>
                    <a:pt x="0" y="0"/>
                  </a:moveTo>
                  <a:lnTo>
                    <a:pt x="11430000" y="0"/>
                  </a:lnTo>
                </a:path>
                <a:path w="11430000" h="1446529">
                  <a:moveTo>
                    <a:pt x="0" y="722376"/>
                  </a:moveTo>
                  <a:lnTo>
                    <a:pt x="11430000" y="722376"/>
                  </a:lnTo>
                </a:path>
                <a:path w="11430000" h="1446529">
                  <a:moveTo>
                    <a:pt x="0" y="1446275"/>
                  </a:moveTo>
                  <a:lnTo>
                    <a:pt x="11430000" y="1446275"/>
                  </a:lnTo>
                </a:path>
              </a:pathLst>
            </a:custGeom>
            <a:ln w="1981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9046" y="4419091"/>
            <a:ext cx="975512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600" spc="-10" dirty="0">
                <a:solidFill>
                  <a:srgbClr val="9FFBEA"/>
                </a:solidFill>
                <a:latin typeface="Trebuchet MS"/>
                <a:cs typeface="Trebuchet MS"/>
              </a:rPr>
              <a:t>Actividad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866" y="5151693"/>
            <a:ext cx="109232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600" spc="-10" dirty="0">
                <a:solidFill>
                  <a:srgbClr val="9FFBEA"/>
                </a:solidFill>
                <a:latin typeface="Trebuchet MS"/>
                <a:cs typeface="Trebuchet MS"/>
              </a:rPr>
              <a:t>Naturaleza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9448" y="4297172"/>
            <a:ext cx="185864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600" spc="-10" dirty="0">
                <a:solidFill>
                  <a:srgbClr val="FFFFFF"/>
                </a:solidFill>
                <a:latin typeface="Trebuchet MS"/>
                <a:cs typeface="Trebuchet MS"/>
              </a:rPr>
              <a:t>Crear reportes para que otros los usen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9448" y="5020183"/>
            <a:ext cx="235115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600" dirty="0">
                <a:solidFill>
                  <a:srgbClr val="FFFFFF"/>
                </a:solidFill>
                <a:latin typeface="Trebuchet MS"/>
                <a:cs typeface="Trebuchet MS"/>
              </a:rPr>
              <a:t>Altamente agregado, altamente formateado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9448" y="5865367"/>
            <a:ext cx="192532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600" spc="65" dirty="0">
                <a:solidFill>
                  <a:srgbClr val="FFFFFF"/>
                </a:solidFill>
                <a:latin typeface="Trebuchet MS"/>
                <a:cs typeface="Trebuchet MS"/>
              </a:rPr>
              <a:t>Bases de datos y legados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32866" y="5865367"/>
            <a:ext cx="10922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600" spc="-10" dirty="0">
                <a:solidFill>
                  <a:srgbClr val="9FFBEA"/>
                </a:solidFill>
                <a:latin typeface="Trebuchet MS"/>
                <a:cs typeface="Trebuchet MS"/>
              </a:rPr>
              <a:t>Tecnología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13908" y="4297172"/>
            <a:ext cx="215849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600" dirty="0">
                <a:solidFill>
                  <a:srgbClr val="FFFFFF"/>
                </a:solidFill>
                <a:latin typeface="Trebuchet MS"/>
                <a:cs typeface="Trebuchet MS"/>
              </a:rPr>
              <a:t>Analizar datos para encontrar patrones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3908" y="5020183"/>
            <a:ext cx="200609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es-ES" sz="1600" dirty="0">
                <a:solidFill>
                  <a:srgbClr val="FFFFFF"/>
                </a:solidFill>
                <a:latin typeface="Trebuchet MS"/>
                <a:cs typeface="Trebuchet MS"/>
              </a:rPr>
              <a:t>Agregados con algunos</a:t>
            </a: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drill</a:t>
            </a:r>
            <a:r>
              <a:rPr sz="16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downs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13908" y="5743447"/>
            <a:ext cx="208229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Data</a:t>
            </a:r>
            <a:r>
              <a:rPr sz="16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warehouse/ </a:t>
            </a:r>
            <a:r>
              <a:rPr lang="es-ES" sz="1600" spc="-20" dirty="0">
                <a:solidFill>
                  <a:srgbClr val="FFFFFF"/>
                </a:solidFill>
                <a:latin typeface="Trebuchet MS"/>
                <a:cs typeface="Trebuchet MS"/>
              </a:rPr>
              <a:t>consultas interactivas</a:t>
            </a:r>
            <a:endParaRPr sz="1600" dirty="0">
              <a:latin typeface="Trebuchet MS"/>
              <a:cs typeface="Trebuchet MS"/>
            </a:endParaRPr>
          </a:p>
        </p:txBody>
      </p:sp>
      <p:graphicFrame>
        <p:nvGraphicFramePr>
          <p:cNvPr id="29" name="object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98204"/>
              </p:ext>
            </p:extLst>
          </p:nvPr>
        </p:nvGraphicFramePr>
        <p:xfrm>
          <a:off x="381761" y="2298838"/>
          <a:ext cx="11429999" cy="1764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6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3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8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065">
                <a:tc>
                  <a:txBody>
                    <a:bodyPr/>
                    <a:lstStyle/>
                    <a:p>
                      <a:pPr marR="368300" algn="r">
                        <a:lnSpc>
                          <a:spcPts val="1875"/>
                        </a:lnSpc>
                      </a:pPr>
                      <a:r>
                        <a:rPr lang="es-ES" sz="1600" spc="-10" dirty="0">
                          <a:solidFill>
                            <a:srgbClr val="9FFBEA"/>
                          </a:solidFill>
                          <a:latin typeface="Trebuchet MS"/>
                          <a:cs typeface="Trebuchet MS"/>
                        </a:rPr>
                        <a:t>Capacidad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1875"/>
                        </a:lnSpc>
                      </a:pPr>
                      <a:r>
                        <a:rPr lang="es-ES" sz="16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Datos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ts val="1875"/>
                        </a:lnSpc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Insights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ts val="1875"/>
                        </a:lnSpc>
                      </a:pPr>
                      <a:r>
                        <a:rPr lang="es-ES"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Acciones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R="367030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s-ES" sz="1600" spc="-10" dirty="0">
                          <a:solidFill>
                            <a:srgbClr val="9FFBEA"/>
                          </a:solidFill>
                          <a:latin typeface="Trebuchet MS"/>
                          <a:cs typeface="Trebuchet MS"/>
                        </a:rPr>
                        <a:t>Consumidor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s-ES"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Ejecutivos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Expertos funcionales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s-ES"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Todos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7950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R="36639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es-ES" sz="1600" spc="-10" dirty="0">
                          <a:solidFill>
                            <a:srgbClr val="9FFBEA"/>
                          </a:solidFill>
                          <a:latin typeface="Trebuchet MS"/>
                          <a:cs typeface="Trebuchet MS"/>
                        </a:rPr>
                        <a:t>Preguntas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¿Qué pasó?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es-ES" sz="1600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¿Por qué pasó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lang="es-ES" sz="1600" spc="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¿Cómo hacer que suceda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?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  <a:lnB w="28575">
                      <a:solidFill>
                        <a:srgbClr val="9FFBE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R="367665" algn="r">
                        <a:lnSpc>
                          <a:spcPts val="1860"/>
                        </a:lnSpc>
                        <a:spcBef>
                          <a:spcPts val="855"/>
                        </a:spcBef>
                      </a:pPr>
                      <a:r>
                        <a:rPr lang="es-ES" sz="1600" spc="-10" dirty="0">
                          <a:solidFill>
                            <a:srgbClr val="9FFBEA"/>
                          </a:solidFill>
                          <a:latin typeface="Trebuchet MS"/>
                          <a:cs typeface="Trebuchet MS"/>
                        </a:rPr>
                        <a:t>Propietario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ts val="1860"/>
                        </a:lnSpc>
                        <a:spcBef>
                          <a:spcPts val="855"/>
                        </a:spcBef>
                      </a:pPr>
                      <a:r>
                        <a:rPr lang="en-US"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Nadie es responsable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165">
                        <a:lnSpc>
                          <a:spcPts val="1860"/>
                        </a:lnSpc>
                        <a:spcBef>
                          <a:spcPts val="855"/>
                        </a:spcBef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Alguien es responsable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81660">
                        <a:lnSpc>
                          <a:spcPts val="1860"/>
                        </a:lnSpc>
                        <a:spcBef>
                          <a:spcPts val="855"/>
                        </a:spcBef>
                      </a:pPr>
                      <a:r>
                        <a:rPr lang="es-ES" sz="16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Datos me ayudan en mi trabajo</a:t>
                      </a:r>
                      <a:endParaRPr sz="1600" dirty="0">
                        <a:latin typeface="Trebuchet MS"/>
                        <a:cs typeface="Trebuchet MS"/>
                      </a:endParaRPr>
                    </a:p>
                  </a:txBody>
                  <a:tcPr marL="0" marR="0" marT="108585" marB="0">
                    <a:lnT w="28575">
                      <a:solidFill>
                        <a:srgbClr val="9FFBEA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object 30"/>
          <p:cNvSpPr txBox="1"/>
          <p:nvPr/>
        </p:nvSpPr>
        <p:spPr>
          <a:xfrm>
            <a:off x="8778620" y="4419091"/>
            <a:ext cx="29561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1600" dirty="0">
                <a:solidFill>
                  <a:srgbClr val="FFFFFF"/>
                </a:solidFill>
                <a:latin typeface="Trebuchet MS"/>
                <a:cs typeface="Trebuchet MS"/>
              </a:rPr>
              <a:t>Actuar y experimentar a diario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8620" y="5020183"/>
            <a:ext cx="28799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FFFFFF"/>
                </a:solidFill>
                <a:latin typeface="Trebuchet MS"/>
                <a:cs typeface="Trebuchet MS"/>
              </a:rPr>
              <a:t>Granular,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FFFFFF"/>
                </a:solidFill>
                <a:latin typeface="Trebuchet MS"/>
                <a:cs typeface="Trebuchet MS"/>
              </a:rPr>
              <a:t>flexible,</a:t>
            </a:r>
            <a:r>
              <a:rPr sz="16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1600" spc="-25" dirty="0">
                <a:solidFill>
                  <a:srgbClr val="FFFFFF"/>
                </a:solidFill>
                <a:latin typeface="Trebuchet MS"/>
                <a:cs typeface="Trebuchet MS"/>
              </a:rPr>
              <a:t>y escalable</a:t>
            </a:r>
            <a:endParaRPr sz="1600" dirty="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778620" y="5865367"/>
            <a:ext cx="1224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Trebuchet MS"/>
                <a:cs typeface="Trebuchet MS"/>
              </a:rPr>
              <a:t>Cloud,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rebuchet MS"/>
                <a:cs typeface="Trebuchet MS"/>
              </a:rPr>
              <a:t>AI/ML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6898" y="1892173"/>
              <a:ext cx="9131935" cy="4193540"/>
            </a:xfrm>
            <a:custGeom>
              <a:avLst/>
              <a:gdLst/>
              <a:ahLst/>
              <a:cxnLst/>
              <a:rect l="l" t="t" r="r" b="b"/>
              <a:pathLst>
                <a:path w="9131935" h="4193540">
                  <a:moveTo>
                    <a:pt x="9073975" y="27478"/>
                  </a:moveTo>
                  <a:lnTo>
                    <a:pt x="2158" y="4175290"/>
                  </a:lnTo>
                  <a:lnTo>
                    <a:pt x="0" y="4181170"/>
                  </a:lnTo>
                  <a:lnTo>
                    <a:pt x="4571" y="4191127"/>
                  </a:lnTo>
                  <a:lnTo>
                    <a:pt x="10413" y="4193311"/>
                  </a:lnTo>
                  <a:lnTo>
                    <a:pt x="9082281" y="45362"/>
                  </a:lnTo>
                  <a:lnTo>
                    <a:pt x="9094294" y="29082"/>
                  </a:lnTo>
                  <a:lnTo>
                    <a:pt x="9073975" y="27478"/>
                  </a:lnTo>
                  <a:close/>
                </a:path>
                <a:path w="9131935" h="4193540">
                  <a:moveTo>
                    <a:pt x="9119409" y="28377"/>
                  </a:moveTo>
                  <a:lnTo>
                    <a:pt x="9082281" y="45362"/>
                  </a:lnTo>
                  <a:lnTo>
                    <a:pt x="9027287" y="119887"/>
                  </a:lnTo>
                  <a:lnTo>
                    <a:pt x="9024112" y="124332"/>
                  </a:lnTo>
                  <a:lnTo>
                    <a:pt x="9025001" y="130555"/>
                  </a:lnTo>
                  <a:lnTo>
                    <a:pt x="9033764" y="137032"/>
                  </a:lnTo>
                  <a:lnTo>
                    <a:pt x="9039987" y="136143"/>
                  </a:lnTo>
                  <a:lnTo>
                    <a:pt x="9043289" y="131699"/>
                  </a:lnTo>
                  <a:lnTo>
                    <a:pt x="9119409" y="28377"/>
                  </a:lnTo>
                  <a:close/>
                </a:path>
                <a:path w="9131935" h="4193540">
                  <a:moveTo>
                    <a:pt x="9094294" y="29082"/>
                  </a:moveTo>
                  <a:lnTo>
                    <a:pt x="9082281" y="45362"/>
                  </a:lnTo>
                  <a:lnTo>
                    <a:pt x="9114830" y="30479"/>
                  </a:lnTo>
                  <a:lnTo>
                    <a:pt x="9111996" y="30479"/>
                  </a:lnTo>
                  <a:lnTo>
                    <a:pt x="9094294" y="29082"/>
                  </a:lnTo>
                  <a:close/>
                </a:path>
                <a:path w="9131935" h="4193540">
                  <a:moveTo>
                    <a:pt x="9104884" y="14731"/>
                  </a:moveTo>
                  <a:lnTo>
                    <a:pt x="9094294" y="29082"/>
                  </a:lnTo>
                  <a:lnTo>
                    <a:pt x="9111996" y="30479"/>
                  </a:lnTo>
                  <a:lnTo>
                    <a:pt x="9104998" y="14986"/>
                  </a:lnTo>
                  <a:lnTo>
                    <a:pt x="9104884" y="14731"/>
                  </a:lnTo>
                  <a:close/>
                </a:path>
                <a:path w="9131935" h="4193540">
                  <a:moveTo>
                    <a:pt x="9121452" y="14731"/>
                  </a:moveTo>
                  <a:lnTo>
                    <a:pt x="9104884" y="14731"/>
                  </a:lnTo>
                  <a:lnTo>
                    <a:pt x="9111996" y="30479"/>
                  </a:lnTo>
                  <a:lnTo>
                    <a:pt x="9114830" y="30479"/>
                  </a:lnTo>
                  <a:lnTo>
                    <a:pt x="9119409" y="28377"/>
                  </a:lnTo>
                  <a:lnTo>
                    <a:pt x="9124192" y="21885"/>
                  </a:lnTo>
                  <a:lnTo>
                    <a:pt x="9124442" y="21209"/>
                  </a:lnTo>
                  <a:lnTo>
                    <a:pt x="9121569" y="14986"/>
                  </a:lnTo>
                  <a:lnTo>
                    <a:pt x="9121452" y="14731"/>
                  </a:lnTo>
                  <a:close/>
                </a:path>
                <a:path w="9131935" h="4193540">
                  <a:moveTo>
                    <a:pt x="9111128" y="10482"/>
                  </a:moveTo>
                  <a:lnTo>
                    <a:pt x="9073975" y="27478"/>
                  </a:lnTo>
                  <a:lnTo>
                    <a:pt x="9094294" y="29082"/>
                  </a:lnTo>
                  <a:lnTo>
                    <a:pt x="9104884" y="14731"/>
                  </a:lnTo>
                  <a:lnTo>
                    <a:pt x="9121452" y="14731"/>
                  </a:lnTo>
                  <a:lnTo>
                    <a:pt x="9119928" y="11429"/>
                  </a:lnTo>
                  <a:lnTo>
                    <a:pt x="9120213" y="11429"/>
                  </a:lnTo>
                  <a:lnTo>
                    <a:pt x="9119392" y="11126"/>
                  </a:lnTo>
                  <a:lnTo>
                    <a:pt x="9111128" y="10482"/>
                  </a:lnTo>
                  <a:close/>
                </a:path>
                <a:path w="9131935" h="4193540">
                  <a:moveTo>
                    <a:pt x="9124192" y="21885"/>
                  </a:moveTo>
                  <a:lnTo>
                    <a:pt x="9119409" y="28377"/>
                  </a:lnTo>
                  <a:lnTo>
                    <a:pt x="9122283" y="27050"/>
                  </a:lnTo>
                  <a:lnTo>
                    <a:pt x="9124192" y="21885"/>
                  </a:lnTo>
                  <a:close/>
                </a:path>
                <a:path w="9131935" h="4193540">
                  <a:moveTo>
                    <a:pt x="8977757" y="0"/>
                  </a:moveTo>
                  <a:lnTo>
                    <a:pt x="8973058" y="4063"/>
                  </a:lnTo>
                  <a:lnTo>
                    <a:pt x="8972585" y="9143"/>
                  </a:lnTo>
                  <a:lnTo>
                    <a:pt x="8972186" y="14731"/>
                  </a:lnTo>
                  <a:lnTo>
                    <a:pt x="8972169" y="14986"/>
                  </a:lnTo>
                  <a:lnTo>
                    <a:pt x="8976233" y="19812"/>
                  </a:lnTo>
                  <a:lnTo>
                    <a:pt x="9073975" y="27478"/>
                  </a:lnTo>
                  <a:lnTo>
                    <a:pt x="9111128" y="10482"/>
                  </a:lnTo>
                  <a:lnTo>
                    <a:pt x="8983218" y="507"/>
                  </a:lnTo>
                  <a:lnTo>
                    <a:pt x="8977757" y="0"/>
                  </a:lnTo>
                  <a:close/>
                </a:path>
                <a:path w="9131935" h="4193540">
                  <a:moveTo>
                    <a:pt x="9119392" y="11126"/>
                  </a:moveTo>
                  <a:lnTo>
                    <a:pt x="9120213" y="11429"/>
                  </a:lnTo>
                  <a:lnTo>
                    <a:pt x="9119928" y="11429"/>
                  </a:lnTo>
                  <a:lnTo>
                    <a:pt x="9124442" y="21209"/>
                  </a:lnTo>
                  <a:lnTo>
                    <a:pt x="9124192" y="21885"/>
                  </a:lnTo>
                  <a:lnTo>
                    <a:pt x="9131427" y="12064"/>
                  </a:lnTo>
                  <a:lnTo>
                    <a:pt x="9119392" y="11126"/>
                  </a:lnTo>
                  <a:close/>
                </a:path>
                <a:path w="9131935" h="4193540">
                  <a:moveTo>
                    <a:pt x="9114028" y="9143"/>
                  </a:moveTo>
                  <a:lnTo>
                    <a:pt x="9111128" y="10482"/>
                  </a:lnTo>
                  <a:lnTo>
                    <a:pt x="9119392" y="11126"/>
                  </a:lnTo>
                  <a:lnTo>
                    <a:pt x="9114028" y="9143"/>
                  </a:lnTo>
                  <a:close/>
                </a:path>
              </a:pathLst>
            </a:custGeom>
            <a:solidFill>
              <a:srgbClr val="9FFB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761" y="1530858"/>
              <a:ext cx="149860" cy="4553585"/>
            </a:xfrm>
            <a:custGeom>
              <a:avLst/>
              <a:gdLst/>
              <a:ahLst/>
              <a:cxnLst/>
              <a:rect l="l" t="t" r="r" b="b"/>
              <a:pathLst>
                <a:path w="149860" h="4553585">
                  <a:moveTo>
                    <a:pt x="74675" y="25425"/>
                  </a:moveTo>
                  <a:lnTo>
                    <a:pt x="64769" y="33350"/>
                  </a:lnTo>
                  <a:lnTo>
                    <a:pt x="64769" y="4548822"/>
                  </a:lnTo>
                  <a:lnTo>
                    <a:pt x="69214" y="4553254"/>
                  </a:lnTo>
                  <a:lnTo>
                    <a:pt x="80137" y="4553254"/>
                  </a:lnTo>
                  <a:lnTo>
                    <a:pt x="84581" y="4548822"/>
                  </a:lnTo>
                  <a:lnTo>
                    <a:pt x="84581" y="33350"/>
                  </a:lnTo>
                  <a:lnTo>
                    <a:pt x="74675" y="25425"/>
                  </a:lnTo>
                  <a:close/>
                </a:path>
                <a:path w="149860" h="4553585">
                  <a:moveTo>
                    <a:pt x="64769" y="7921"/>
                  </a:moveTo>
                  <a:lnTo>
                    <a:pt x="4952" y="55752"/>
                  </a:lnTo>
                  <a:lnTo>
                    <a:pt x="762" y="59181"/>
                  </a:lnTo>
                  <a:lnTo>
                    <a:pt x="0" y="65404"/>
                  </a:lnTo>
                  <a:lnTo>
                    <a:pt x="3429" y="69722"/>
                  </a:lnTo>
                  <a:lnTo>
                    <a:pt x="6857" y="73913"/>
                  </a:lnTo>
                  <a:lnTo>
                    <a:pt x="13081" y="74675"/>
                  </a:lnTo>
                  <a:lnTo>
                    <a:pt x="64769" y="33350"/>
                  </a:lnTo>
                  <a:lnTo>
                    <a:pt x="64769" y="7921"/>
                  </a:lnTo>
                  <a:close/>
                </a:path>
                <a:path w="149860" h="4553585">
                  <a:moveTo>
                    <a:pt x="84581" y="7921"/>
                  </a:moveTo>
                  <a:lnTo>
                    <a:pt x="84581" y="33350"/>
                  </a:lnTo>
                  <a:lnTo>
                    <a:pt x="136270" y="74675"/>
                  </a:lnTo>
                  <a:lnTo>
                    <a:pt x="142494" y="73913"/>
                  </a:lnTo>
                  <a:lnTo>
                    <a:pt x="145923" y="69722"/>
                  </a:lnTo>
                  <a:lnTo>
                    <a:pt x="149351" y="65404"/>
                  </a:lnTo>
                  <a:lnTo>
                    <a:pt x="148589" y="59181"/>
                  </a:lnTo>
                  <a:lnTo>
                    <a:pt x="144399" y="55752"/>
                  </a:lnTo>
                  <a:lnTo>
                    <a:pt x="84581" y="7921"/>
                  </a:lnTo>
                  <a:close/>
                </a:path>
                <a:path w="149860" h="4553585">
                  <a:moveTo>
                    <a:pt x="74675" y="0"/>
                  </a:moveTo>
                  <a:lnTo>
                    <a:pt x="64769" y="7921"/>
                  </a:lnTo>
                  <a:lnTo>
                    <a:pt x="64769" y="33350"/>
                  </a:lnTo>
                  <a:lnTo>
                    <a:pt x="74675" y="25425"/>
                  </a:lnTo>
                  <a:lnTo>
                    <a:pt x="68452" y="20446"/>
                  </a:lnTo>
                  <a:lnTo>
                    <a:pt x="84581" y="20446"/>
                  </a:lnTo>
                  <a:lnTo>
                    <a:pt x="84581" y="7921"/>
                  </a:lnTo>
                  <a:lnTo>
                    <a:pt x="74675" y="0"/>
                  </a:lnTo>
                  <a:close/>
                </a:path>
                <a:path w="149860" h="4553585">
                  <a:moveTo>
                    <a:pt x="84581" y="20446"/>
                  </a:moveTo>
                  <a:lnTo>
                    <a:pt x="80899" y="20446"/>
                  </a:lnTo>
                  <a:lnTo>
                    <a:pt x="74675" y="25425"/>
                  </a:lnTo>
                  <a:lnTo>
                    <a:pt x="84581" y="33350"/>
                  </a:lnTo>
                  <a:lnTo>
                    <a:pt x="84581" y="20446"/>
                  </a:lnTo>
                  <a:close/>
                </a:path>
                <a:path w="149860" h="4553585">
                  <a:moveTo>
                    <a:pt x="80899" y="20446"/>
                  </a:moveTo>
                  <a:lnTo>
                    <a:pt x="68452" y="20446"/>
                  </a:lnTo>
                  <a:lnTo>
                    <a:pt x="74675" y="25425"/>
                  </a:lnTo>
                  <a:lnTo>
                    <a:pt x="80899" y="20446"/>
                  </a:lnTo>
                  <a:close/>
                </a:path>
                <a:path w="149860" h="4553585">
                  <a:moveTo>
                    <a:pt x="71340" y="2666"/>
                  </a:moveTo>
                  <a:lnTo>
                    <a:pt x="69214" y="2666"/>
                  </a:lnTo>
                  <a:lnTo>
                    <a:pt x="64769" y="7112"/>
                  </a:lnTo>
                  <a:lnTo>
                    <a:pt x="64769" y="7921"/>
                  </a:lnTo>
                  <a:lnTo>
                    <a:pt x="71340" y="2666"/>
                  </a:lnTo>
                  <a:close/>
                </a:path>
                <a:path w="149860" h="4553585">
                  <a:moveTo>
                    <a:pt x="80137" y="2666"/>
                  </a:moveTo>
                  <a:lnTo>
                    <a:pt x="78011" y="2666"/>
                  </a:lnTo>
                  <a:lnTo>
                    <a:pt x="84581" y="7921"/>
                  </a:lnTo>
                  <a:lnTo>
                    <a:pt x="84581" y="7112"/>
                  </a:lnTo>
                  <a:lnTo>
                    <a:pt x="80137" y="26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1438" y="6073902"/>
              <a:ext cx="9429750" cy="0"/>
            </a:xfrm>
            <a:custGeom>
              <a:avLst/>
              <a:gdLst/>
              <a:ahLst/>
              <a:cxnLst/>
              <a:rect l="l" t="t" r="r" b="b"/>
              <a:pathLst>
                <a:path w="9429750">
                  <a:moveTo>
                    <a:pt x="0" y="0"/>
                  </a:moveTo>
                  <a:lnTo>
                    <a:pt x="9429369" y="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65" dirty="0"/>
              <a:t>Empresa </a:t>
            </a:r>
            <a:r>
              <a:rPr spc="65" dirty="0"/>
              <a:t>Data-</a:t>
            </a:r>
            <a:r>
              <a:rPr lang="es-ES" spc="-20" dirty="0"/>
              <a:t>D</a:t>
            </a:r>
            <a:r>
              <a:rPr spc="-20" dirty="0"/>
              <a:t>riven</a:t>
            </a:r>
            <a:endParaRPr spc="-40" dirty="0"/>
          </a:p>
        </p:txBody>
      </p:sp>
      <p:sp>
        <p:nvSpPr>
          <p:cNvPr id="9" name="object 9"/>
          <p:cNvSpPr txBox="1"/>
          <p:nvPr/>
        </p:nvSpPr>
        <p:spPr>
          <a:xfrm>
            <a:off x="484733" y="2999054"/>
            <a:ext cx="1397000" cy="832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ts val="3195"/>
              </a:lnSpc>
              <a:spcBef>
                <a:spcPts val="95"/>
              </a:spcBef>
            </a:pP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Valor al Negocio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42588" y="4962194"/>
            <a:ext cx="563245" cy="563245"/>
            <a:chOff x="3942588" y="4962194"/>
            <a:chExt cx="563245" cy="563245"/>
          </a:xfrm>
        </p:grpSpPr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2588" y="4962194"/>
              <a:ext cx="563194" cy="56319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16502" y="5036057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42" y="0"/>
                  </a:move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6556" y="232478"/>
                  </a:lnTo>
                  <a:lnTo>
                    <a:pt x="25061" y="276352"/>
                  </a:lnTo>
                  <a:lnTo>
                    <a:pt x="53768" y="313515"/>
                  </a:lnTo>
                  <a:lnTo>
                    <a:pt x="90932" y="342222"/>
                  </a:lnTo>
                  <a:lnTo>
                    <a:pt x="134805" y="360727"/>
                  </a:lnTo>
                  <a:lnTo>
                    <a:pt x="183642" y="367284"/>
                  </a:lnTo>
                  <a:lnTo>
                    <a:pt x="232478" y="360727"/>
                  </a:lnTo>
                  <a:lnTo>
                    <a:pt x="276351" y="342222"/>
                  </a:lnTo>
                  <a:lnTo>
                    <a:pt x="313515" y="313515"/>
                  </a:lnTo>
                  <a:lnTo>
                    <a:pt x="342222" y="276352"/>
                  </a:lnTo>
                  <a:lnTo>
                    <a:pt x="360727" y="232478"/>
                  </a:lnTo>
                  <a:lnTo>
                    <a:pt x="367284" y="183642"/>
                  </a:lnTo>
                  <a:lnTo>
                    <a:pt x="360727" y="134805"/>
                  </a:lnTo>
                  <a:lnTo>
                    <a:pt x="342222" y="90932"/>
                  </a:lnTo>
                  <a:lnTo>
                    <a:pt x="313515" y="53768"/>
                  </a:lnTo>
                  <a:lnTo>
                    <a:pt x="276352" y="25061"/>
                  </a:lnTo>
                  <a:lnTo>
                    <a:pt x="232478" y="6556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16502" y="5036057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232478" y="6556"/>
                  </a:lnTo>
                  <a:lnTo>
                    <a:pt x="276352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2"/>
                  </a:lnTo>
                  <a:lnTo>
                    <a:pt x="360727" y="232478"/>
                  </a:lnTo>
                  <a:lnTo>
                    <a:pt x="342222" y="276352"/>
                  </a:lnTo>
                  <a:lnTo>
                    <a:pt x="313515" y="313515"/>
                  </a:lnTo>
                  <a:lnTo>
                    <a:pt x="276351" y="342222"/>
                  </a:lnTo>
                  <a:lnTo>
                    <a:pt x="232478" y="360727"/>
                  </a:lnTo>
                  <a:lnTo>
                    <a:pt x="183642" y="367284"/>
                  </a:lnTo>
                  <a:lnTo>
                    <a:pt x="134805" y="360727"/>
                  </a:lnTo>
                  <a:lnTo>
                    <a:pt x="90932" y="342222"/>
                  </a:lnTo>
                  <a:lnTo>
                    <a:pt x="53768" y="313515"/>
                  </a:lnTo>
                  <a:lnTo>
                    <a:pt x="25061" y="276352"/>
                  </a:lnTo>
                  <a:lnTo>
                    <a:pt x="6556" y="232478"/>
                  </a:lnTo>
                  <a:lnTo>
                    <a:pt x="0" y="183642"/>
                  </a:lnTo>
                  <a:close/>
                </a:path>
              </a:pathLst>
            </a:custGeom>
            <a:ln w="1981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71238" y="4390390"/>
            <a:ext cx="3041650" cy="1236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2920">
              <a:lnSpc>
                <a:spcPct val="100000"/>
              </a:lnSpc>
              <a:spcBef>
                <a:spcPts val="95"/>
              </a:spcBef>
            </a:pPr>
            <a:r>
              <a:rPr sz="2800" spc="45" dirty="0">
                <a:solidFill>
                  <a:srgbClr val="FFFFFF"/>
                </a:solidFill>
                <a:latin typeface="Trebuchet MS"/>
                <a:cs typeface="Trebuchet MS"/>
              </a:rPr>
              <a:t>Insights</a:t>
            </a:r>
            <a:endParaRPr sz="28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20"/>
              </a:spcBef>
            </a:pPr>
            <a:r>
              <a:rPr lang="es-ES" sz="2800" spc="-20" dirty="0">
                <a:solidFill>
                  <a:srgbClr val="FFFFFF"/>
                </a:solidFill>
                <a:latin typeface="Trebuchet MS"/>
                <a:cs typeface="Trebuchet MS"/>
              </a:rPr>
              <a:t>Datos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692140" y="2607614"/>
            <a:ext cx="4062729" cy="2132965"/>
            <a:chOff x="5692140" y="2607614"/>
            <a:chExt cx="4062729" cy="2132965"/>
          </a:xfrm>
        </p:grpSpPr>
        <p:pic>
          <p:nvPicPr>
            <p:cNvPr id="16" name="object 16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92140" y="4177334"/>
              <a:ext cx="563194" cy="56319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766054" y="4251198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42" y="0"/>
                  </a:move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6556" y="232478"/>
                  </a:lnTo>
                  <a:lnTo>
                    <a:pt x="25061" y="276351"/>
                  </a:lnTo>
                  <a:lnTo>
                    <a:pt x="53768" y="313515"/>
                  </a:lnTo>
                  <a:lnTo>
                    <a:pt x="90932" y="342222"/>
                  </a:lnTo>
                  <a:lnTo>
                    <a:pt x="134805" y="360727"/>
                  </a:lnTo>
                  <a:lnTo>
                    <a:pt x="183642" y="367283"/>
                  </a:lnTo>
                  <a:lnTo>
                    <a:pt x="232478" y="360727"/>
                  </a:lnTo>
                  <a:lnTo>
                    <a:pt x="276351" y="342222"/>
                  </a:lnTo>
                  <a:lnTo>
                    <a:pt x="313515" y="313515"/>
                  </a:lnTo>
                  <a:lnTo>
                    <a:pt x="342222" y="276351"/>
                  </a:lnTo>
                  <a:lnTo>
                    <a:pt x="360727" y="232478"/>
                  </a:lnTo>
                  <a:lnTo>
                    <a:pt x="367284" y="183641"/>
                  </a:lnTo>
                  <a:lnTo>
                    <a:pt x="360727" y="134805"/>
                  </a:lnTo>
                  <a:lnTo>
                    <a:pt x="342222" y="90932"/>
                  </a:lnTo>
                  <a:lnTo>
                    <a:pt x="313515" y="53768"/>
                  </a:lnTo>
                  <a:lnTo>
                    <a:pt x="276352" y="25061"/>
                  </a:lnTo>
                  <a:lnTo>
                    <a:pt x="232478" y="6556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66054" y="4251198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232478" y="6556"/>
                  </a:lnTo>
                  <a:lnTo>
                    <a:pt x="276352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1"/>
                  </a:lnTo>
                  <a:lnTo>
                    <a:pt x="360727" y="232478"/>
                  </a:lnTo>
                  <a:lnTo>
                    <a:pt x="342222" y="276351"/>
                  </a:lnTo>
                  <a:lnTo>
                    <a:pt x="313515" y="313515"/>
                  </a:lnTo>
                  <a:lnTo>
                    <a:pt x="276351" y="342222"/>
                  </a:lnTo>
                  <a:lnTo>
                    <a:pt x="232478" y="360727"/>
                  </a:lnTo>
                  <a:lnTo>
                    <a:pt x="183642" y="367283"/>
                  </a:lnTo>
                  <a:lnTo>
                    <a:pt x="134805" y="360727"/>
                  </a:lnTo>
                  <a:lnTo>
                    <a:pt x="90932" y="342222"/>
                  </a:lnTo>
                  <a:lnTo>
                    <a:pt x="53768" y="313515"/>
                  </a:lnTo>
                  <a:lnTo>
                    <a:pt x="25061" y="276351"/>
                  </a:lnTo>
                  <a:lnTo>
                    <a:pt x="6556" y="232478"/>
                  </a:lnTo>
                  <a:lnTo>
                    <a:pt x="0" y="183641"/>
                  </a:lnTo>
                  <a:close/>
                </a:path>
              </a:pathLst>
            </a:custGeom>
            <a:ln w="1981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1692" y="3392474"/>
              <a:ext cx="563194" cy="563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15606" y="3466338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5" h="367664">
                  <a:moveTo>
                    <a:pt x="183642" y="0"/>
                  </a:moveTo>
                  <a:lnTo>
                    <a:pt x="134805" y="6556"/>
                  </a:lnTo>
                  <a:lnTo>
                    <a:pt x="90931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6556" y="232478"/>
                  </a:lnTo>
                  <a:lnTo>
                    <a:pt x="25061" y="276351"/>
                  </a:lnTo>
                  <a:lnTo>
                    <a:pt x="53768" y="313515"/>
                  </a:lnTo>
                  <a:lnTo>
                    <a:pt x="90932" y="342222"/>
                  </a:lnTo>
                  <a:lnTo>
                    <a:pt x="134805" y="360727"/>
                  </a:lnTo>
                  <a:lnTo>
                    <a:pt x="183642" y="367284"/>
                  </a:lnTo>
                  <a:lnTo>
                    <a:pt x="232478" y="360727"/>
                  </a:lnTo>
                  <a:lnTo>
                    <a:pt x="276352" y="342222"/>
                  </a:lnTo>
                  <a:lnTo>
                    <a:pt x="313515" y="313515"/>
                  </a:lnTo>
                  <a:lnTo>
                    <a:pt x="342222" y="276352"/>
                  </a:lnTo>
                  <a:lnTo>
                    <a:pt x="360727" y="232478"/>
                  </a:lnTo>
                  <a:lnTo>
                    <a:pt x="367284" y="183642"/>
                  </a:lnTo>
                  <a:lnTo>
                    <a:pt x="360727" y="134805"/>
                  </a:lnTo>
                  <a:lnTo>
                    <a:pt x="342222" y="90932"/>
                  </a:lnTo>
                  <a:lnTo>
                    <a:pt x="313515" y="53768"/>
                  </a:lnTo>
                  <a:lnTo>
                    <a:pt x="276351" y="25061"/>
                  </a:lnTo>
                  <a:lnTo>
                    <a:pt x="232478" y="6556"/>
                  </a:lnTo>
                  <a:lnTo>
                    <a:pt x="183642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15606" y="3466338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5" h="367664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1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232478" y="6556"/>
                  </a:lnTo>
                  <a:lnTo>
                    <a:pt x="276351" y="25061"/>
                  </a:lnTo>
                  <a:lnTo>
                    <a:pt x="313515" y="53768"/>
                  </a:lnTo>
                  <a:lnTo>
                    <a:pt x="342222" y="90932"/>
                  </a:lnTo>
                  <a:lnTo>
                    <a:pt x="360727" y="134805"/>
                  </a:lnTo>
                  <a:lnTo>
                    <a:pt x="367284" y="183642"/>
                  </a:lnTo>
                  <a:lnTo>
                    <a:pt x="360727" y="232478"/>
                  </a:lnTo>
                  <a:lnTo>
                    <a:pt x="342222" y="276352"/>
                  </a:lnTo>
                  <a:lnTo>
                    <a:pt x="313515" y="313515"/>
                  </a:lnTo>
                  <a:lnTo>
                    <a:pt x="276352" y="342222"/>
                  </a:lnTo>
                  <a:lnTo>
                    <a:pt x="232478" y="360727"/>
                  </a:lnTo>
                  <a:lnTo>
                    <a:pt x="183642" y="367284"/>
                  </a:lnTo>
                  <a:lnTo>
                    <a:pt x="134805" y="360727"/>
                  </a:lnTo>
                  <a:lnTo>
                    <a:pt x="90932" y="342222"/>
                  </a:lnTo>
                  <a:lnTo>
                    <a:pt x="53768" y="313515"/>
                  </a:lnTo>
                  <a:lnTo>
                    <a:pt x="25061" y="276351"/>
                  </a:lnTo>
                  <a:lnTo>
                    <a:pt x="6556" y="232478"/>
                  </a:lnTo>
                  <a:lnTo>
                    <a:pt x="0" y="183642"/>
                  </a:lnTo>
                  <a:close/>
                </a:path>
              </a:pathLst>
            </a:custGeom>
            <a:ln w="1981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2768" y="2607614"/>
              <a:ext cx="561517" cy="56319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266682" y="2681478"/>
              <a:ext cx="365760" cy="367665"/>
            </a:xfrm>
            <a:custGeom>
              <a:avLst/>
              <a:gdLst/>
              <a:ahLst/>
              <a:cxnLst/>
              <a:rect l="l" t="t" r="r" b="b"/>
              <a:pathLst>
                <a:path w="365759" h="367664">
                  <a:moveTo>
                    <a:pt x="182879" y="0"/>
                  </a:moveTo>
                  <a:lnTo>
                    <a:pt x="134276" y="6556"/>
                  </a:lnTo>
                  <a:lnTo>
                    <a:pt x="90593" y="25061"/>
                  </a:lnTo>
                  <a:lnTo>
                    <a:pt x="53578" y="53768"/>
                  </a:lnTo>
                  <a:lnTo>
                    <a:pt x="24976" y="90932"/>
                  </a:lnTo>
                  <a:lnTo>
                    <a:pt x="6535" y="134805"/>
                  </a:lnTo>
                  <a:lnTo>
                    <a:pt x="0" y="183642"/>
                  </a:lnTo>
                  <a:lnTo>
                    <a:pt x="6535" y="232478"/>
                  </a:lnTo>
                  <a:lnTo>
                    <a:pt x="24976" y="276351"/>
                  </a:lnTo>
                  <a:lnTo>
                    <a:pt x="53578" y="313515"/>
                  </a:lnTo>
                  <a:lnTo>
                    <a:pt x="90593" y="342222"/>
                  </a:lnTo>
                  <a:lnTo>
                    <a:pt x="134276" y="360727"/>
                  </a:lnTo>
                  <a:lnTo>
                    <a:pt x="182879" y="367284"/>
                  </a:lnTo>
                  <a:lnTo>
                    <a:pt x="231483" y="360727"/>
                  </a:lnTo>
                  <a:lnTo>
                    <a:pt x="275166" y="342222"/>
                  </a:lnTo>
                  <a:lnTo>
                    <a:pt x="312181" y="313515"/>
                  </a:lnTo>
                  <a:lnTo>
                    <a:pt x="340783" y="276352"/>
                  </a:lnTo>
                  <a:lnTo>
                    <a:pt x="359224" y="232478"/>
                  </a:lnTo>
                  <a:lnTo>
                    <a:pt x="365760" y="183642"/>
                  </a:lnTo>
                  <a:lnTo>
                    <a:pt x="359224" y="134805"/>
                  </a:lnTo>
                  <a:lnTo>
                    <a:pt x="340783" y="90932"/>
                  </a:lnTo>
                  <a:lnTo>
                    <a:pt x="312181" y="53768"/>
                  </a:lnTo>
                  <a:lnTo>
                    <a:pt x="275166" y="25061"/>
                  </a:lnTo>
                  <a:lnTo>
                    <a:pt x="231483" y="6556"/>
                  </a:lnTo>
                  <a:lnTo>
                    <a:pt x="182879" y="0"/>
                  </a:lnTo>
                  <a:close/>
                </a:path>
              </a:pathLst>
            </a:custGeom>
            <a:solidFill>
              <a:srgbClr val="05C6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266682" y="2681478"/>
              <a:ext cx="365760" cy="367665"/>
            </a:xfrm>
            <a:custGeom>
              <a:avLst/>
              <a:gdLst/>
              <a:ahLst/>
              <a:cxnLst/>
              <a:rect l="l" t="t" r="r" b="b"/>
              <a:pathLst>
                <a:path w="365759" h="367664">
                  <a:moveTo>
                    <a:pt x="0" y="183642"/>
                  </a:moveTo>
                  <a:lnTo>
                    <a:pt x="6535" y="134805"/>
                  </a:lnTo>
                  <a:lnTo>
                    <a:pt x="24976" y="90932"/>
                  </a:lnTo>
                  <a:lnTo>
                    <a:pt x="53578" y="53768"/>
                  </a:lnTo>
                  <a:lnTo>
                    <a:pt x="90593" y="25061"/>
                  </a:lnTo>
                  <a:lnTo>
                    <a:pt x="134276" y="6556"/>
                  </a:lnTo>
                  <a:lnTo>
                    <a:pt x="182879" y="0"/>
                  </a:lnTo>
                  <a:lnTo>
                    <a:pt x="231483" y="6556"/>
                  </a:lnTo>
                  <a:lnTo>
                    <a:pt x="275166" y="25061"/>
                  </a:lnTo>
                  <a:lnTo>
                    <a:pt x="312181" y="53768"/>
                  </a:lnTo>
                  <a:lnTo>
                    <a:pt x="340783" y="90932"/>
                  </a:lnTo>
                  <a:lnTo>
                    <a:pt x="359224" y="134805"/>
                  </a:lnTo>
                  <a:lnTo>
                    <a:pt x="365760" y="183642"/>
                  </a:lnTo>
                  <a:lnTo>
                    <a:pt x="359224" y="232478"/>
                  </a:lnTo>
                  <a:lnTo>
                    <a:pt x="340783" y="276352"/>
                  </a:lnTo>
                  <a:lnTo>
                    <a:pt x="312181" y="313515"/>
                  </a:lnTo>
                  <a:lnTo>
                    <a:pt x="275166" y="342222"/>
                  </a:lnTo>
                  <a:lnTo>
                    <a:pt x="231483" y="360727"/>
                  </a:lnTo>
                  <a:lnTo>
                    <a:pt x="182879" y="367284"/>
                  </a:lnTo>
                  <a:lnTo>
                    <a:pt x="134276" y="360727"/>
                  </a:lnTo>
                  <a:lnTo>
                    <a:pt x="90593" y="342222"/>
                  </a:lnTo>
                  <a:lnTo>
                    <a:pt x="53578" y="313515"/>
                  </a:lnTo>
                  <a:lnTo>
                    <a:pt x="24976" y="276351"/>
                  </a:lnTo>
                  <a:lnTo>
                    <a:pt x="6535" y="232478"/>
                  </a:lnTo>
                  <a:lnTo>
                    <a:pt x="0" y="183642"/>
                  </a:lnTo>
                  <a:close/>
                </a:path>
              </a:pathLst>
            </a:custGeom>
            <a:ln w="19812">
              <a:solidFill>
                <a:srgbClr val="9FFB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8071231" y="3605529"/>
            <a:ext cx="143962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800" spc="-10" dirty="0">
                <a:solidFill>
                  <a:srgbClr val="FFFFFF"/>
                </a:solidFill>
                <a:latin typeface="Trebuchet MS"/>
                <a:cs typeface="Trebuchet MS"/>
              </a:rPr>
              <a:t>Acciones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821036" y="2820111"/>
            <a:ext cx="1837564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800" spc="40" dirty="0">
                <a:solidFill>
                  <a:srgbClr val="FFFFFF"/>
                </a:solidFill>
                <a:latin typeface="Trebuchet MS"/>
                <a:cs typeface="Trebuchet MS"/>
              </a:rPr>
              <a:t>Resultados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" y="1751075"/>
              <a:ext cx="12185904" cy="51069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100" y="242061"/>
            <a:ext cx="7227189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b="0" dirty="0" err="1"/>
              <a:t>Materializando</a:t>
            </a:r>
            <a:r>
              <a:rPr lang="en-US" b="0" dirty="0"/>
              <a:t> la </a:t>
            </a:r>
            <a:r>
              <a:rPr lang="en-US" b="0" dirty="0" err="1"/>
              <a:t>visión</a:t>
            </a:r>
            <a:r>
              <a:rPr lang="en-US" b="0" dirty="0"/>
              <a:t> de una </a:t>
            </a:r>
            <a:r>
              <a:rPr lang="en-US" b="0" dirty="0" err="1"/>
              <a:t>empresa</a:t>
            </a:r>
            <a:r>
              <a:rPr lang="en-US" b="0" dirty="0"/>
              <a:t> data-driven</a:t>
            </a:r>
            <a:endParaRPr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1019657" y="3867099"/>
            <a:ext cx="10401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FFAD00"/>
                </a:solidFill>
                <a:latin typeface="Trebuchet MS"/>
                <a:cs typeface="Trebuchet MS"/>
              </a:rPr>
              <a:t>Cultura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9869" y="4537709"/>
            <a:ext cx="22205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300" algn="ctr">
              <a:lnSpc>
                <a:spcPct val="100000"/>
              </a:lnSpc>
              <a:spcBef>
                <a:spcPts val="100"/>
              </a:spcBef>
            </a:pPr>
            <a:r>
              <a:rPr lang="es-ES" sz="1800" spc="-30" dirty="0">
                <a:solidFill>
                  <a:srgbClr val="FFFFFF"/>
                </a:solidFill>
                <a:latin typeface="Trebuchet MS"/>
                <a:cs typeface="Trebuchet MS"/>
              </a:rPr>
              <a:t>Creencias</a:t>
            </a:r>
            <a:r>
              <a:rPr sz="1800" spc="-30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1800" spc="-25" dirty="0">
                <a:solidFill>
                  <a:srgbClr val="FFFFFF"/>
                </a:solidFill>
                <a:latin typeface="Trebuchet MS"/>
                <a:cs typeface="Trebuchet MS"/>
              </a:rPr>
              <a:t>valores</a:t>
            </a:r>
            <a:r>
              <a:rPr sz="1800" spc="-25" dirty="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es-ES" sz="1800" spc="-25" dirty="0">
                <a:solidFill>
                  <a:srgbClr val="FFFFFF"/>
                </a:solidFill>
                <a:latin typeface="Trebuchet MS"/>
                <a:cs typeface="Trebuchet MS"/>
              </a:rPr>
              <a:t>y comportamientos que crean una cultura</a:t>
            </a:r>
            <a:r>
              <a:rPr sz="18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data-driven</a:t>
            </a:r>
            <a:endParaRPr sz="18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2608" y="2412492"/>
            <a:ext cx="11070590" cy="4235450"/>
            <a:chOff x="292608" y="2412492"/>
            <a:chExt cx="11070590" cy="4235450"/>
          </a:xfrm>
        </p:grpSpPr>
        <p:pic>
          <p:nvPicPr>
            <p:cNvPr id="10" name="object 10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908" y="2923032"/>
              <a:ext cx="71628" cy="716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8908" y="2759964"/>
              <a:ext cx="71628" cy="716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416" y="2499360"/>
              <a:ext cx="71628" cy="716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3436" y="2499360"/>
              <a:ext cx="71628" cy="716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11" y="2749296"/>
              <a:ext cx="71627" cy="731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8611" y="2921508"/>
              <a:ext cx="71627" cy="716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23416" y="3180588"/>
              <a:ext cx="71628" cy="7162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5627" y="3180588"/>
              <a:ext cx="71628" cy="7162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6815" y="2412492"/>
              <a:ext cx="88391" cy="883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984" y="2788920"/>
              <a:ext cx="88392" cy="88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4984" y="3224784"/>
              <a:ext cx="88392" cy="8839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855" y="3313176"/>
              <a:ext cx="88392" cy="868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79675" y="2763012"/>
              <a:ext cx="88391" cy="8839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47830" y="2478335"/>
              <a:ext cx="789305" cy="790575"/>
            </a:xfrm>
            <a:custGeom>
              <a:avLst/>
              <a:gdLst/>
              <a:ahLst/>
              <a:cxnLst/>
              <a:rect l="l" t="t" r="r" b="b"/>
              <a:pathLst>
                <a:path w="789305" h="790575">
                  <a:moveTo>
                    <a:pt x="281681" y="39058"/>
                  </a:moveTo>
                  <a:lnTo>
                    <a:pt x="255578" y="27991"/>
                  </a:lnTo>
                  <a:lnTo>
                    <a:pt x="192299" y="8245"/>
                  </a:lnTo>
                  <a:lnTo>
                    <a:pt x="114389" y="0"/>
                  </a:lnTo>
                  <a:lnTo>
                    <a:pt x="44394" y="23437"/>
                  </a:lnTo>
                  <a:lnTo>
                    <a:pt x="30120" y="34585"/>
                  </a:lnTo>
                  <a:lnTo>
                    <a:pt x="5980" y="75189"/>
                  </a:lnTo>
                  <a:lnTo>
                    <a:pt x="0" y="155989"/>
                  </a:lnTo>
                  <a:lnTo>
                    <a:pt x="40203" y="287724"/>
                  </a:lnTo>
                </a:path>
                <a:path w="789305" h="790575">
                  <a:moveTo>
                    <a:pt x="510281" y="752036"/>
                  </a:moveTo>
                  <a:lnTo>
                    <a:pt x="536941" y="763230"/>
                  </a:lnTo>
                  <a:lnTo>
                    <a:pt x="601642" y="782437"/>
                  </a:lnTo>
                  <a:lnTo>
                    <a:pt x="681463" y="788094"/>
                  </a:lnTo>
                  <a:lnTo>
                    <a:pt x="753486" y="758640"/>
                  </a:lnTo>
                  <a:lnTo>
                    <a:pt x="765085" y="746615"/>
                  </a:lnTo>
                  <a:lnTo>
                    <a:pt x="784077" y="705490"/>
                  </a:lnTo>
                  <a:lnTo>
                    <a:pt x="786758" y="627695"/>
                  </a:lnTo>
                  <a:lnTo>
                    <a:pt x="749422" y="505656"/>
                  </a:lnTo>
                </a:path>
                <a:path w="789305" h="790575">
                  <a:moveTo>
                    <a:pt x="722117" y="333444"/>
                  </a:moveTo>
                  <a:lnTo>
                    <a:pt x="702805" y="369115"/>
                  </a:lnTo>
                  <a:lnTo>
                    <a:pt x="638488" y="461079"/>
                  </a:lnTo>
                  <a:lnTo>
                    <a:pt x="519592" y="586761"/>
                  </a:lnTo>
                  <a:lnTo>
                    <a:pt x="336545" y="723588"/>
                  </a:lnTo>
                </a:path>
                <a:path w="789305" h="790575">
                  <a:moveTo>
                    <a:pt x="278633" y="752544"/>
                  </a:moveTo>
                  <a:lnTo>
                    <a:pt x="253558" y="763325"/>
                  </a:lnTo>
                  <a:lnTo>
                    <a:pt x="192332" y="782500"/>
                  </a:lnTo>
                  <a:lnTo>
                    <a:pt x="115954" y="790317"/>
                  </a:lnTo>
                  <a:lnTo>
                    <a:pt x="45423" y="767022"/>
                  </a:lnTo>
                  <a:lnTo>
                    <a:pt x="31506" y="755538"/>
                  </a:lnTo>
                  <a:lnTo>
                    <a:pt x="7760" y="714873"/>
                  </a:lnTo>
                  <a:lnTo>
                    <a:pt x="1194" y="635702"/>
                  </a:lnTo>
                  <a:lnTo>
                    <a:pt x="38819" y="508704"/>
                  </a:lnTo>
                </a:path>
                <a:path w="789305" h="790575">
                  <a:moveTo>
                    <a:pt x="66797" y="450792"/>
                  </a:moveTo>
                  <a:lnTo>
                    <a:pt x="89068" y="413240"/>
                  </a:lnTo>
                  <a:lnTo>
                    <a:pt x="157428" y="319156"/>
                  </a:lnTo>
                  <a:lnTo>
                    <a:pt x="274198" y="196403"/>
                  </a:lnTo>
                  <a:lnTo>
                    <a:pt x="441701" y="72840"/>
                  </a:lnTo>
                </a:path>
                <a:path w="789305" h="790575">
                  <a:moveTo>
                    <a:pt x="501137" y="41217"/>
                  </a:moveTo>
                  <a:lnTo>
                    <a:pt x="526414" y="29392"/>
                  </a:lnTo>
                  <a:lnTo>
                    <a:pt x="589148" y="8435"/>
                  </a:lnTo>
                  <a:lnTo>
                    <a:pt x="669694" y="123"/>
                  </a:lnTo>
                  <a:lnTo>
                    <a:pt x="748406" y="26231"/>
                  </a:lnTo>
                  <a:lnTo>
                    <a:pt x="761424" y="38687"/>
                  </a:lnTo>
                  <a:lnTo>
                    <a:pt x="783490" y="80349"/>
                  </a:lnTo>
                  <a:lnTo>
                    <a:pt x="789126" y="157658"/>
                  </a:lnTo>
                  <a:lnTo>
                    <a:pt x="752851" y="27705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5504" y="2656332"/>
              <a:ext cx="405384" cy="2529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331975" y="2903220"/>
              <a:ext cx="376555" cy="137160"/>
            </a:xfrm>
            <a:custGeom>
              <a:avLst/>
              <a:gdLst/>
              <a:ahLst/>
              <a:cxnLst/>
              <a:rect l="l" t="t" r="r" b="b"/>
              <a:pathLst>
                <a:path w="376555" h="137160">
                  <a:moveTo>
                    <a:pt x="119761" y="137159"/>
                  </a:moveTo>
                  <a:lnTo>
                    <a:pt x="67183" y="137159"/>
                  </a:lnTo>
                  <a:lnTo>
                    <a:pt x="46237" y="132324"/>
                  </a:lnTo>
                  <a:lnTo>
                    <a:pt x="24304" y="118856"/>
                  </a:lnTo>
                  <a:lnTo>
                    <a:pt x="7014" y="98315"/>
                  </a:lnTo>
                  <a:lnTo>
                    <a:pt x="0" y="72262"/>
                  </a:lnTo>
                  <a:lnTo>
                    <a:pt x="0" y="65024"/>
                  </a:lnTo>
                  <a:lnTo>
                    <a:pt x="6421" y="38897"/>
                  </a:lnTo>
                  <a:lnTo>
                    <a:pt x="22415" y="18319"/>
                  </a:lnTo>
                  <a:lnTo>
                    <a:pt x="43076" y="4837"/>
                  </a:lnTo>
                  <a:lnTo>
                    <a:pt x="63500" y="0"/>
                  </a:lnTo>
                  <a:lnTo>
                    <a:pt x="376428" y="0"/>
                  </a:lnTo>
                </a:path>
              </a:pathLst>
            </a:custGeom>
            <a:ln w="12191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50847" y="302056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1148" y="20574"/>
                  </a:moveTo>
                  <a:lnTo>
                    <a:pt x="39522" y="28557"/>
                  </a:lnTo>
                  <a:lnTo>
                    <a:pt x="35099" y="35099"/>
                  </a:lnTo>
                  <a:lnTo>
                    <a:pt x="28557" y="39522"/>
                  </a:lnTo>
                  <a:lnTo>
                    <a:pt x="20574" y="41148"/>
                  </a:lnTo>
                  <a:lnTo>
                    <a:pt x="12590" y="39522"/>
                  </a:lnTo>
                  <a:lnTo>
                    <a:pt x="6048" y="35099"/>
                  </a:lnTo>
                  <a:lnTo>
                    <a:pt x="1625" y="28557"/>
                  </a:lnTo>
                  <a:lnTo>
                    <a:pt x="0" y="20574"/>
                  </a:lnTo>
                  <a:lnTo>
                    <a:pt x="1625" y="12590"/>
                  </a:lnTo>
                  <a:lnTo>
                    <a:pt x="6048" y="6048"/>
                  </a:lnTo>
                  <a:lnTo>
                    <a:pt x="12590" y="1625"/>
                  </a:lnTo>
                  <a:lnTo>
                    <a:pt x="20574" y="0"/>
                  </a:lnTo>
                  <a:lnTo>
                    <a:pt x="28557" y="1625"/>
                  </a:lnTo>
                  <a:lnTo>
                    <a:pt x="35099" y="6048"/>
                  </a:lnTo>
                  <a:lnTo>
                    <a:pt x="39522" y="12590"/>
                  </a:lnTo>
                  <a:lnTo>
                    <a:pt x="41148" y="2057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1479" y="2516124"/>
              <a:ext cx="178308" cy="17678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168140" y="2692908"/>
              <a:ext cx="242570" cy="147955"/>
            </a:xfrm>
            <a:custGeom>
              <a:avLst/>
              <a:gdLst/>
              <a:ahLst/>
              <a:cxnLst/>
              <a:rect l="l" t="t" r="r" b="b"/>
              <a:pathLst>
                <a:path w="242570" h="147955">
                  <a:moveTo>
                    <a:pt x="142621" y="147827"/>
                  </a:moveTo>
                  <a:lnTo>
                    <a:pt x="0" y="147827"/>
                  </a:lnTo>
                  <a:lnTo>
                    <a:pt x="2440" y="125319"/>
                  </a:lnTo>
                  <a:lnTo>
                    <a:pt x="18573" y="75485"/>
                  </a:lnTo>
                  <a:lnTo>
                    <a:pt x="61614" y="24866"/>
                  </a:lnTo>
                  <a:lnTo>
                    <a:pt x="144780" y="0"/>
                  </a:lnTo>
                  <a:lnTo>
                    <a:pt x="153858" y="261"/>
                  </a:lnTo>
                  <a:lnTo>
                    <a:pt x="177117" y="3905"/>
                  </a:lnTo>
                  <a:lnTo>
                    <a:pt x="208591" y="15216"/>
                  </a:lnTo>
                  <a:lnTo>
                    <a:pt x="242315" y="38480"/>
                  </a:lnTo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9036" y="2414016"/>
              <a:ext cx="213360" cy="22250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8596" y="2516124"/>
              <a:ext cx="178308" cy="1767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757928" y="2692908"/>
              <a:ext cx="243840" cy="147955"/>
            </a:xfrm>
            <a:custGeom>
              <a:avLst/>
              <a:gdLst/>
              <a:ahLst/>
              <a:cxnLst/>
              <a:rect l="l" t="t" r="r" b="b"/>
              <a:pathLst>
                <a:path w="243839" h="147955">
                  <a:moveTo>
                    <a:pt x="100330" y="147827"/>
                  </a:moveTo>
                  <a:lnTo>
                    <a:pt x="243839" y="147827"/>
                  </a:lnTo>
                  <a:lnTo>
                    <a:pt x="241385" y="125319"/>
                  </a:lnTo>
                  <a:lnTo>
                    <a:pt x="225155" y="75485"/>
                  </a:lnTo>
                  <a:lnTo>
                    <a:pt x="181850" y="24866"/>
                  </a:lnTo>
                  <a:lnTo>
                    <a:pt x="98171" y="0"/>
                  </a:lnTo>
                  <a:lnTo>
                    <a:pt x="89028" y="261"/>
                  </a:lnTo>
                  <a:lnTo>
                    <a:pt x="65611" y="3905"/>
                  </a:lnTo>
                  <a:lnTo>
                    <a:pt x="33930" y="15216"/>
                  </a:lnTo>
                  <a:lnTo>
                    <a:pt x="0" y="38480"/>
                  </a:lnTo>
                </a:path>
              </a:pathLst>
            </a:custGeom>
            <a:ln w="1523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44707" y="3141293"/>
              <a:ext cx="238988" cy="20739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7588" y="2758705"/>
              <a:ext cx="238992" cy="2074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0474" y="3141293"/>
              <a:ext cx="238992" cy="20739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364199" y="2958052"/>
              <a:ext cx="445770" cy="191770"/>
            </a:xfrm>
            <a:custGeom>
              <a:avLst/>
              <a:gdLst/>
              <a:ahLst/>
              <a:cxnLst/>
              <a:rect l="l" t="t" r="r" b="b"/>
              <a:pathLst>
                <a:path w="445770" h="191769">
                  <a:moveTo>
                    <a:pt x="0" y="191293"/>
                  </a:moveTo>
                  <a:lnTo>
                    <a:pt x="0" y="153034"/>
                  </a:lnTo>
                  <a:lnTo>
                    <a:pt x="27226" y="117783"/>
                  </a:lnTo>
                  <a:lnTo>
                    <a:pt x="44577" y="114776"/>
                  </a:lnTo>
                  <a:lnTo>
                    <a:pt x="401193" y="114776"/>
                  </a:lnTo>
                  <a:lnTo>
                    <a:pt x="418543" y="117783"/>
                  </a:lnTo>
                  <a:lnTo>
                    <a:pt x="432712" y="125983"/>
                  </a:lnTo>
                  <a:lnTo>
                    <a:pt x="442266" y="138144"/>
                  </a:lnTo>
                  <a:lnTo>
                    <a:pt x="445770" y="153035"/>
                  </a:lnTo>
                  <a:lnTo>
                    <a:pt x="445770" y="191293"/>
                  </a:lnTo>
                </a:path>
                <a:path w="445770" h="191769">
                  <a:moveTo>
                    <a:pt x="222885" y="0"/>
                  </a:moveTo>
                  <a:lnTo>
                    <a:pt x="222885" y="114776"/>
                  </a:lnTo>
                </a:path>
              </a:pathLst>
            </a:custGeom>
            <a:ln w="161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696200" y="2542032"/>
              <a:ext cx="763905" cy="429895"/>
            </a:xfrm>
            <a:custGeom>
              <a:avLst/>
              <a:gdLst/>
              <a:ahLst/>
              <a:cxnLst/>
              <a:rect l="l" t="t" r="r" b="b"/>
              <a:pathLst>
                <a:path w="763904" h="429894">
                  <a:moveTo>
                    <a:pt x="548640" y="225551"/>
                  </a:moveTo>
                  <a:lnTo>
                    <a:pt x="685419" y="225551"/>
                  </a:lnTo>
                  <a:lnTo>
                    <a:pt x="715839" y="233576"/>
                  </a:lnTo>
                  <a:lnTo>
                    <a:pt x="740663" y="255460"/>
                  </a:lnTo>
                  <a:lnTo>
                    <a:pt x="757392" y="287916"/>
                  </a:lnTo>
                  <a:lnTo>
                    <a:pt x="763524" y="327659"/>
                  </a:lnTo>
                  <a:lnTo>
                    <a:pt x="757392" y="367403"/>
                  </a:lnTo>
                  <a:lnTo>
                    <a:pt x="740663" y="399859"/>
                  </a:lnTo>
                  <a:lnTo>
                    <a:pt x="715839" y="421743"/>
                  </a:lnTo>
                  <a:lnTo>
                    <a:pt x="685419" y="429767"/>
                  </a:lnTo>
                  <a:lnTo>
                    <a:pt x="656844" y="429767"/>
                  </a:lnTo>
                </a:path>
                <a:path w="763904" h="429894">
                  <a:moveTo>
                    <a:pt x="170688" y="0"/>
                  </a:moveTo>
                  <a:lnTo>
                    <a:pt x="87883" y="0"/>
                  </a:lnTo>
                  <a:lnTo>
                    <a:pt x="53685" y="8852"/>
                  </a:lnTo>
                  <a:lnTo>
                    <a:pt x="25749" y="33004"/>
                  </a:lnTo>
                  <a:lnTo>
                    <a:pt x="6909" y="68847"/>
                  </a:lnTo>
                  <a:lnTo>
                    <a:pt x="0" y="112775"/>
                  </a:lnTo>
                  <a:lnTo>
                    <a:pt x="6909" y="156704"/>
                  </a:lnTo>
                  <a:lnTo>
                    <a:pt x="25749" y="192547"/>
                  </a:lnTo>
                  <a:lnTo>
                    <a:pt x="53685" y="216699"/>
                  </a:lnTo>
                  <a:lnTo>
                    <a:pt x="87883" y="225551"/>
                  </a:lnTo>
                  <a:lnTo>
                    <a:pt x="143001" y="225551"/>
                  </a:lnTo>
                </a:path>
              </a:pathLst>
            </a:custGeom>
            <a:ln w="12192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72655" y="2506980"/>
              <a:ext cx="1584960" cy="716280"/>
            </a:xfrm>
            <a:custGeom>
              <a:avLst/>
              <a:gdLst/>
              <a:ahLst/>
              <a:cxnLst/>
              <a:rect l="l" t="t" r="r" b="b"/>
              <a:pathLst>
                <a:path w="1584959" h="716280">
                  <a:moveTo>
                    <a:pt x="1584960" y="457962"/>
                  </a:moveTo>
                  <a:lnTo>
                    <a:pt x="1581548" y="474874"/>
                  </a:lnTo>
                  <a:lnTo>
                    <a:pt x="1572244" y="488680"/>
                  </a:lnTo>
                  <a:lnTo>
                    <a:pt x="1558438" y="497984"/>
                  </a:lnTo>
                  <a:lnTo>
                    <a:pt x="1541526" y="501396"/>
                  </a:lnTo>
                  <a:lnTo>
                    <a:pt x="1524613" y="497984"/>
                  </a:lnTo>
                  <a:lnTo>
                    <a:pt x="1510807" y="488680"/>
                  </a:lnTo>
                  <a:lnTo>
                    <a:pt x="1501503" y="474874"/>
                  </a:lnTo>
                  <a:lnTo>
                    <a:pt x="1498092" y="457962"/>
                  </a:lnTo>
                  <a:lnTo>
                    <a:pt x="1501503" y="441049"/>
                  </a:lnTo>
                  <a:lnTo>
                    <a:pt x="1510807" y="427243"/>
                  </a:lnTo>
                  <a:lnTo>
                    <a:pt x="1524613" y="417939"/>
                  </a:lnTo>
                  <a:lnTo>
                    <a:pt x="1541526" y="414528"/>
                  </a:lnTo>
                  <a:lnTo>
                    <a:pt x="1558438" y="417939"/>
                  </a:lnTo>
                  <a:lnTo>
                    <a:pt x="1572244" y="427243"/>
                  </a:lnTo>
                  <a:lnTo>
                    <a:pt x="1581548" y="441049"/>
                  </a:lnTo>
                  <a:lnTo>
                    <a:pt x="1584960" y="457962"/>
                  </a:lnTo>
                  <a:close/>
                </a:path>
                <a:path w="1584959" h="716280">
                  <a:moveTo>
                    <a:pt x="1167384" y="34290"/>
                  </a:moveTo>
                  <a:lnTo>
                    <a:pt x="1164687" y="47630"/>
                  </a:lnTo>
                  <a:lnTo>
                    <a:pt x="1157335" y="58531"/>
                  </a:lnTo>
                  <a:lnTo>
                    <a:pt x="1146434" y="65883"/>
                  </a:lnTo>
                  <a:lnTo>
                    <a:pt x="1133094" y="68580"/>
                  </a:lnTo>
                  <a:lnTo>
                    <a:pt x="1119753" y="65883"/>
                  </a:lnTo>
                  <a:lnTo>
                    <a:pt x="1108852" y="58531"/>
                  </a:lnTo>
                  <a:lnTo>
                    <a:pt x="1101500" y="47630"/>
                  </a:lnTo>
                  <a:lnTo>
                    <a:pt x="1098803" y="34290"/>
                  </a:lnTo>
                  <a:lnTo>
                    <a:pt x="1101500" y="20949"/>
                  </a:lnTo>
                  <a:lnTo>
                    <a:pt x="1108852" y="10048"/>
                  </a:lnTo>
                  <a:lnTo>
                    <a:pt x="1119753" y="2696"/>
                  </a:lnTo>
                  <a:lnTo>
                    <a:pt x="1133094" y="0"/>
                  </a:lnTo>
                  <a:lnTo>
                    <a:pt x="1146434" y="2696"/>
                  </a:lnTo>
                  <a:lnTo>
                    <a:pt x="1157335" y="10048"/>
                  </a:lnTo>
                  <a:lnTo>
                    <a:pt x="1164687" y="20949"/>
                  </a:lnTo>
                  <a:lnTo>
                    <a:pt x="1167384" y="34290"/>
                  </a:lnTo>
                  <a:close/>
                </a:path>
                <a:path w="1584959" h="716280">
                  <a:moveTo>
                    <a:pt x="978408" y="318516"/>
                  </a:moveTo>
                  <a:lnTo>
                    <a:pt x="928116" y="318516"/>
                  </a:lnTo>
                </a:path>
                <a:path w="1584959" h="716280">
                  <a:moveTo>
                    <a:pt x="911733" y="318516"/>
                  </a:moveTo>
                  <a:lnTo>
                    <a:pt x="860425" y="318516"/>
                  </a:lnTo>
                  <a:lnTo>
                    <a:pt x="851499" y="319924"/>
                  </a:lnTo>
                  <a:lnTo>
                    <a:pt x="844073" y="324453"/>
                  </a:lnTo>
                  <a:lnTo>
                    <a:pt x="838886" y="331410"/>
                  </a:lnTo>
                  <a:lnTo>
                    <a:pt x="836676" y="340106"/>
                  </a:lnTo>
                  <a:lnTo>
                    <a:pt x="838084" y="349031"/>
                  </a:lnTo>
                  <a:lnTo>
                    <a:pt x="842613" y="356457"/>
                  </a:lnTo>
                  <a:lnTo>
                    <a:pt x="849570" y="361644"/>
                  </a:lnTo>
                  <a:lnTo>
                    <a:pt x="858266" y="363855"/>
                  </a:lnTo>
                  <a:lnTo>
                    <a:pt x="858901" y="363855"/>
                  </a:lnTo>
                  <a:lnTo>
                    <a:pt x="859663" y="363855"/>
                  </a:lnTo>
                  <a:lnTo>
                    <a:pt x="860425" y="363855"/>
                  </a:lnTo>
                  <a:lnTo>
                    <a:pt x="1099185" y="363855"/>
                  </a:lnTo>
                  <a:lnTo>
                    <a:pt x="1198245" y="470408"/>
                  </a:lnTo>
                  <a:lnTo>
                    <a:pt x="1384808" y="482854"/>
                  </a:lnTo>
                  <a:lnTo>
                    <a:pt x="1331087" y="547243"/>
                  </a:lnTo>
                  <a:lnTo>
                    <a:pt x="1327134" y="555311"/>
                  </a:lnTo>
                  <a:lnTo>
                    <a:pt x="1326610" y="563975"/>
                  </a:lnTo>
                  <a:lnTo>
                    <a:pt x="1329372" y="572210"/>
                  </a:lnTo>
                  <a:lnTo>
                    <a:pt x="1335277" y="578993"/>
                  </a:lnTo>
                  <a:lnTo>
                    <a:pt x="1342826" y="582791"/>
                  </a:lnTo>
                  <a:lnTo>
                    <a:pt x="1350994" y="583564"/>
                  </a:lnTo>
                  <a:lnTo>
                    <a:pt x="1358923" y="581386"/>
                  </a:lnTo>
                  <a:lnTo>
                    <a:pt x="1365758" y="576326"/>
                  </a:lnTo>
                  <a:lnTo>
                    <a:pt x="1450467" y="474853"/>
                  </a:lnTo>
                  <a:lnTo>
                    <a:pt x="1451355" y="473710"/>
                  </a:lnTo>
                  <a:lnTo>
                    <a:pt x="1451483" y="473329"/>
                  </a:lnTo>
                  <a:lnTo>
                    <a:pt x="1451737" y="472948"/>
                  </a:lnTo>
                  <a:lnTo>
                    <a:pt x="1451991" y="472694"/>
                  </a:lnTo>
                  <a:lnTo>
                    <a:pt x="1452752" y="471678"/>
                  </a:lnTo>
                  <a:lnTo>
                    <a:pt x="1453388" y="470535"/>
                  </a:lnTo>
                  <a:lnTo>
                    <a:pt x="1453896" y="469265"/>
                  </a:lnTo>
                  <a:lnTo>
                    <a:pt x="1453896" y="468757"/>
                  </a:lnTo>
                  <a:lnTo>
                    <a:pt x="1454150" y="468503"/>
                  </a:lnTo>
                  <a:lnTo>
                    <a:pt x="1454530" y="467614"/>
                  </a:lnTo>
                  <a:lnTo>
                    <a:pt x="1454785" y="466598"/>
                  </a:lnTo>
                  <a:lnTo>
                    <a:pt x="1455039" y="465582"/>
                  </a:lnTo>
                  <a:lnTo>
                    <a:pt x="1455039" y="465074"/>
                  </a:lnTo>
                  <a:lnTo>
                    <a:pt x="1455039" y="464693"/>
                  </a:lnTo>
                  <a:lnTo>
                    <a:pt x="1455039" y="464312"/>
                  </a:lnTo>
                  <a:lnTo>
                    <a:pt x="1455293" y="463296"/>
                  </a:lnTo>
                  <a:lnTo>
                    <a:pt x="1455420" y="462280"/>
                  </a:lnTo>
                  <a:lnTo>
                    <a:pt x="1455420" y="459105"/>
                  </a:lnTo>
                  <a:lnTo>
                    <a:pt x="1455293" y="457835"/>
                  </a:lnTo>
                  <a:lnTo>
                    <a:pt x="1455166" y="456565"/>
                  </a:lnTo>
                  <a:lnTo>
                    <a:pt x="1455039" y="456311"/>
                  </a:lnTo>
                  <a:lnTo>
                    <a:pt x="1455039" y="455930"/>
                  </a:lnTo>
                  <a:lnTo>
                    <a:pt x="1454912" y="455675"/>
                  </a:lnTo>
                  <a:lnTo>
                    <a:pt x="1454658" y="454660"/>
                  </a:lnTo>
                  <a:lnTo>
                    <a:pt x="1454403" y="453771"/>
                  </a:lnTo>
                  <a:lnTo>
                    <a:pt x="1454023" y="452755"/>
                  </a:lnTo>
                  <a:lnTo>
                    <a:pt x="1453642" y="451612"/>
                  </a:lnTo>
                  <a:lnTo>
                    <a:pt x="1453515" y="451358"/>
                  </a:lnTo>
                  <a:lnTo>
                    <a:pt x="1453388" y="450977"/>
                  </a:lnTo>
                  <a:lnTo>
                    <a:pt x="1453388" y="450723"/>
                  </a:lnTo>
                  <a:lnTo>
                    <a:pt x="1453007" y="450088"/>
                  </a:lnTo>
                  <a:lnTo>
                    <a:pt x="1452499" y="449325"/>
                  </a:lnTo>
                  <a:lnTo>
                    <a:pt x="1452118" y="448691"/>
                  </a:lnTo>
                  <a:lnTo>
                    <a:pt x="1451864" y="448056"/>
                  </a:lnTo>
                  <a:lnTo>
                    <a:pt x="1451102" y="446913"/>
                  </a:lnTo>
                  <a:lnTo>
                    <a:pt x="1450213" y="445897"/>
                  </a:lnTo>
                  <a:lnTo>
                    <a:pt x="1449324" y="444881"/>
                  </a:lnTo>
                  <a:lnTo>
                    <a:pt x="1449324" y="444500"/>
                  </a:lnTo>
                  <a:lnTo>
                    <a:pt x="1359535" y="352425"/>
                  </a:lnTo>
                  <a:lnTo>
                    <a:pt x="1352321" y="347077"/>
                  </a:lnTo>
                  <a:lnTo>
                    <a:pt x="1343929" y="344979"/>
                  </a:lnTo>
                  <a:lnTo>
                    <a:pt x="1335371" y="346192"/>
                  </a:lnTo>
                  <a:lnTo>
                    <a:pt x="1327658" y="350774"/>
                  </a:lnTo>
                  <a:lnTo>
                    <a:pt x="1322308" y="358007"/>
                  </a:lnTo>
                  <a:lnTo>
                    <a:pt x="1320196" y="366442"/>
                  </a:lnTo>
                  <a:lnTo>
                    <a:pt x="1321371" y="375044"/>
                  </a:lnTo>
                  <a:lnTo>
                    <a:pt x="1325879" y="382778"/>
                  </a:lnTo>
                  <a:lnTo>
                    <a:pt x="1326388" y="383159"/>
                  </a:lnTo>
                  <a:lnTo>
                    <a:pt x="1326769" y="383667"/>
                  </a:lnTo>
                  <a:lnTo>
                    <a:pt x="1327150" y="384048"/>
                  </a:lnTo>
                  <a:lnTo>
                    <a:pt x="1379220" y="437515"/>
                  </a:lnTo>
                  <a:lnTo>
                    <a:pt x="1228852" y="437134"/>
                  </a:lnTo>
                  <a:lnTo>
                    <a:pt x="1130046" y="330581"/>
                  </a:lnTo>
                  <a:lnTo>
                    <a:pt x="1124221" y="325481"/>
                  </a:lnTo>
                  <a:lnTo>
                    <a:pt x="1117552" y="321691"/>
                  </a:lnTo>
                  <a:lnTo>
                    <a:pt x="1110239" y="319329"/>
                  </a:lnTo>
                  <a:lnTo>
                    <a:pt x="1102487" y="318516"/>
                  </a:lnTo>
                  <a:lnTo>
                    <a:pt x="1005586" y="318516"/>
                  </a:lnTo>
                </a:path>
                <a:path w="1584959" h="716280">
                  <a:moveTo>
                    <a:pt x="1094232" y="287528"/>
                  </a:moveTo>
                  <a:lnTo>
                    <a:pt x="1198372" y="176784"/>
                  </a:lnTo>
                  <a:lnTo>
                    <a:pt x="1384935" y="164337"/>
                  </a:lnTo>
                  <a:lnTo>
                    <a:pt x="1331214" y="100330"/>
                  </a:lnTo>
                  <a:lnTo>
                    <a:pt x="1327241" y="92281"/>
                  </a:lnTo>
                  <a:lnTo>
                    <a:pt x="1326673" y="83661"/>
                  </a:lnTo>
                  <a:lnTo>
                    <a:pt x="1329392" y="75469"/>
                  </a:lnTo>
                  <a:lnTo>
                    <a:pt x="1335277" y="68707"/>
                  </a:lnTo>
                  <a:lnTo>
                    <a:pt x="1342898" y="64908"/>
                  </a:lnTo>
                  <a:lnTo>
                    <a:pt x="1351089" y="64135"/>
                  </a:lnTo>
                  <a:lnTo>
                    <a:pt x="1358995" y="66313"/>
                  </a:lnTo>
                  <a:lnTo>
                    <a:pt x="1365758" y="71374"/>
                  </a:lnTo>
                  <a:lnTo>
                    <a:pt x="1450467" y="172339"/>
                  </a:lnTo>
                  <a:lnTo>
                    <a:pt x="1451355" y="173609"/>
                  </a:lnTo>
                  <a:lnTo>
                    <a:pt x="1451610" y="173862"/>
                  </a:lnTo>
                  <a:lnTo>
                    <a:pt x="1451737" y="174244"/>
                  </a:lnTo>
                  <a:lnTo>
                    <a:pt x="1451991" y="174498"/>
                  </a:lnTo>
                  <a:lnTo>
                    <a:pt x="1452752" y="175641"/>
                  </a:lnTo>
                  <a:lnTo>
                    <a:pt x="1453388" y="176784"/>
                  </a:lnTo>
                  <a:lnTo>
                    <a:pt x="1453896" y="177927"/>
                  </a:lnTo>
                  <a:lnTo>
                    <a:pt x="1453896" y="178435"/>
                  </a:lnTo>
                  <a:lnTo>
                    <a:pt x="1454150" y="178562"/>
                  </a:lnTo>
                  <a:lnTo>
                    <a:pt x="1454530" y="179578"/>
                  </a:lnTo>
                  <a:lnTo>
                    <a:pt x="1454785" y="180594"/>
                  </a:lnTo>
                  <a:lnTo>
                    <a:pt x="1455039" y="181610"/>
                  </a:lnTo>
                  <a:lnTo>
                    <a:pt x="1455039" y="181991"/>
                  </a:lnTo>
                  <a:lnTo>
                    <a:pt x="1455039" y="182499"/>
                  </a:lnTo>
                  <a:lnTo>
                    <a:pt x="1455039" y="182880"/>
                  </a:lnTo>
                  <a:lnTo>
                    <a:pt x="1455293" y="183896"/>
                  </a:lnTo>
                  <a:lnTo>
                    <a:pt x="1455420" y="184912"/>
                  </a:lnTo>
                  <a:lnTo>
                    <a:pt x="1455420" y="187960"/>
                  </a:lnTo>
                  <a:lnTo>
                    <a:pt x="1455293" y="189230"/>
                  </a:lnTo>
                  <a:lnTo>
                    <a:pt x="1455166" y="190500"/>
                  </a:lnTo>
                  <a:lnTo>
                    <a:pt x="1455039" y="190881"/>
                  </a:lnTo>
                  <a:lnTo>
                    <a:pt x="1454912" y="191262"/>
                  </a:lnTo>
                  <a:lnTo>
                    <a:pt x="1454912" y="191516"/>
                  </a:lnTo>
                  <a:lnTo>
                    <a:pt x="1454658" y="192532"/>
                  </a:lnTo>
                  <a:lnTo>
                    <a:pt x="1454403" y="193421"/>
                  </a:lnTo>
                  <a:lnTo>
                    <a:pt x="1454023" y="194310"/>
                  </a:lnTo>
                  <a:lnTo>
                    <a:pt x="1453642" y="195580"/>
                  </a:lnTo>
                  <a:lnTo>
                    <a:pt x="1453515" y="195834"/>
                  </a:lnTo>
                  <a:lnTo>
                    <a:pt x="1453388" y="196087"/>
                  </a:lnTo>
                  <a:lnTo>
                    <a:pt x="1453388" y="196342"/>
                  </a:lnTo>
                  <a:lnTo>
                    <a:pt x="1453007" y="197104"/>
                  </a:lnTo>
                  <a:lnTo>
                    <a:pt x="1452499" y="197739"/>
                  </a:lnTo>
                  <a:lnTo>
                    <a:pt x="1452118" y="198500"/>
                  </a:lnTo>
                  <a:lnTo>
                    <a:pt x="1451864" y="199009"/>
                  </a:lnTo>
                  <a:lnTo>
                    <a:pt x="1451102" y="200152"/>
                  </a:lnTo>
                  <a:lnTo>
                    <a:pt x="1450213" y="201295"/>
                  </a:lnTo>
                  <a:lnTo>
                    <a:pt x="1449324" y="202184"/>
                  </a:lnTo>
                  <a:lnTo>
                    <a:pt x="1449324" y="202565"/>
                  </a:lnTo>
                  <a:lnTo>
                    <a:pt x="1359662" y="294259"/>
                  </a:lnTo>
                  <a:lnTo>
                    <a:pt x="1352428" y="299606"/>
                  </a:lnTo>
                  <a:lnTo>
                    <a:pt x="1343993" y="301704"/>
                  </a:lnTo>
                  <a:lnTo>
                    <a:pt x="1335391" y="300491"/>
                  </a:lnTo>
                  <a:lnTo>
                    <a:pt x="1327658" y="295910"/>
                  </a:lnTo>
                  <a:lnTo>
                    <a:pt x="1322310" y="288750"/>
                  </a:lnTo>
                  <a:lnTo>
                    <a:pt x="1320212" y="280352"/>
                  </a:lnTo>
                  <a:lnTo>
                    <a:pt x="1321425" y="271764"/>
                  </a:lnTo>
                  <a:lnTo>
                    <a:pt x="1326007" y="264033"/>
                  </a:lnTo>
                  <a:lnTo>
                    <a:pt x="1326388" y="263652"/>
                  </a:lnTo>
                  <a:lnTo>
                    <a:pt x="1326896" y="263144"/>
                  </a:lnTo>
                  <a:lnTo>
                    <a:pt x="1327277" y="262763"/>
                  </a:lnTo>
                  <a:lnTo>
                    <a:pt x="1379220" y="209550"/>
                  </a:lnTo>
                  <a:lnTo>
                    <a:pt x="1228978" y="209931"/>
                  </a:lnTo>
                  <a:lnTo>
                    <a:pt x="1140841" y="304800"/>
                  </a:lnTo>
                </a:path>
                <a:path w="1584959" h="716280">
                  <a:moveTo>
                    <a:pt x="778764" y="215900"/>
                  </a:moveTo>
                  <a:lnTo>
                    <a:pt x="778764" y="155956"/>
                  </a:lnTo>
                  <a:lnTo>
                    <a:pt x="778764" y="146431"/>
                  </a:lnTo>
                  <a:lnTo>
                    <a:pt x="771017" y="138684"/>
                  </a:lnTo>
                  <a:lnTo>
                    <a:pt x="761492" y="138684"/>
                  </a:lnTo>
                  <a:lnTo>
                    <a:pt x="90424" y="138684"/>
                  </a:lnTo>
                  <a:lnTo>
                    <a:pt x="80899" y="138684"/>
                  </a:lnTo>
                  <a:lnTo>
                    <a:pt x="73151" y="146431"/>
                  </a:lnTo>
                  <a:lnTo>
                    <a:pt x="73151" y="155956"/>
                  </a:lnTo>
                  <a:lnTo>
                    <a:pt x="73151" y="638048"/>
                  </a:lnTo>
                  <a:lnTo>
                    <a:pt x="73151" y="647573"/>
                  </a:lnTo>
                  <a:lnTo>
                    <a:pt x="80899" y="655320"/>
                  </a:lnTo>
                  <a:lnTo>
                    <a:pt x="90424" y="655320"/>
                  </a:lnTo>
                  <a:lnTo>
                    <a:pt x="761492" y="655320"/>
                  </a:lnTo>
                  <a:lnTo>
                    <a:pt x="771017" y="655320"/>
                  </a:lnTo>
                  <a:lnTo>
                    <a:pt x="778764" y="647573"/>
                  </a:lnTo>
                  <a:lnTo>
                    <a:pt x="778764" y="638048"/>
                  </a:lnTo>
                  <a:lnTo>
                    <a:pt x="778764" y="525653"/>
                  </a:lnTo>
                </a:path>
                <a:path w="1584959" h="716280">
                  <a:moveTo>
                    <a:pt x="0" y="656844"/>
                  </a:moveTo>
                  <a:lnTo>
                    <a:pt x="0" y="698246"/>
                  </a:lnTo>
                  <a:lnTo>
                    <a:pt x="2921" y="700278"/>
                  </a:lnTo>
                  <a:lnTo>
                    <a:pt x="13664" y="707100"/>
                  </a:lnTo>
                  <a:lnTo>
                    <a:pt x="25336" y="712089"/>
                  </a:lnTo>
                  <a:lnTo>
                    <a:pt x="37675" y="715172"/>
                  </a:lnTo>
                  <a:lnTo>
                    <a:pt x="50419" y="716280"/>
                  </a:lnTo>
                  <a:lnTo>
                    <a:pt x="805688" y="716280"/>
                  </a:lnTo>
                  <a:lnTo>
                    <a:pt x="844930" y="702691"/>
                  </a:lnTo>
                  <a:lnTo>
                    <a:pt x="850392" y="698500"/>
                  </a:lnTo>
                  <a:lnTo>
                    <a:pt x="850392" y="657098"/>
                  </a:lnTo>
                  <a:lnTo>
                    <a:pt x="0" y="656844"/>
                  </a:lnTo>
                  <a:close/>
                </a:path>
                <a:path w="1584959" h="716280">
                  <a:moveTo>
                    <a:pt x="739140" y="534162"/>
                  </a:moveTo>
                  <a:lnTo>
                    <a:pt x="739140" y="587756"/>
                  </a:lnTo>
                  <a:lnTo>
                    <a:pt x="739140" y="597281"/>
                  </a:lnTo>
                  <a:lnTo>
                    <a:pt x="731393" y="605028"/>
                  </a:lnTo>
                  <a:lnTo>
                    <a:pt x="721995" y="605028"/>
                  </a:lnTo>
                  <a:lnTo>
                    <a:pt x="136017" y="605028"/>
                  </a:lnTo>
                  <a:lnTo>
                    <a:pt x="126619" y="605028"/>
                  </a:lnTo>
                  <a:lnTo>
                    <a:pt x="118872" y="597281"/>
                  </a:lnTo>
                  <a:lnTo>
                    <a:pt x="118872" y="587756"/>
                  </a:lnTo>
                  <a:lnTo>
                    <a:pt x="118872" y="195453"/>
                  </a:lnTo>
                  <a:lnTo>
                    <a:pt x="118872" y="186055"/>
                  </a:lnTo>
                  <a:lnTo>
                    <a:pt x="126492" y="178308"/>
                  </a:lnTo>
                  <a:lnTo>
                    <a:pt x="136017" y="178308"/>
                  </a:lnTo>
                  <a:lnTo>
                    <a:pt x="728091" y="178308"/>
                  </a:lnTo>
                  <a:lnTo>
                    <a:pt x="735711" y="185928"/>
                  </a:lnTo>
                  <a:lnTo>
                    <a:pt x="735838" y="195453"/>
                  </a:lnTo>
                  <a:lnTo>
                    <a:pt x="735838" y="218948"/>
                  </a:lnTo>
                </a:path>
                <a:path w="1584959" h="716280">
                  <a:moveTo>
                    <a:pt x="292608" y="603504"/>
                  </a:moveTo>
                  <a:lnTo>
                    <a:pt x="292608" y="18135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7139" y="2932176"/>
              <a:ext cx="161544" cy="16459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10984" y="2799588"/>
              <a:ext cx="318770" cy="205740"/>
            </a:xfrm>
            <a:custGeom>
              <a:avLst/>
              <a:gdLst/>
              <a:ahLst/>
              <a:cxnLst/>
              <a:rect l="l" t="t" r="r" b="b"/>
              <a:pathLst>
                <a:path w="318770" h="205739">
                  <a:moveTo>
                    <a:pt x="0" y="205739"/>
                  </a:moveTo>
                  <a:lnTo>
                    <a:pt x="318516" y="205739"/>
                  </a:lnTo>
                </a:path>
                <a:path w="318770" h="205739">
                  <a:moveTo>
                    <a:pt x="51816" y="205739"/>
                  </a:moveTo>
                  <a:lnTo>
                    <a:pt x="101219" y="90550"/>
                  </a:lnTo>
                  <a:lnTo>
                    <a:pt x="143129" y="90550"/>
                  </a:lnTo>
                  <a:lnTo>
                    <a:pt x="174498" y="132969"/>
                  </a:lnTo>
                  <a:lnTo>
                    <a:pt x="211074" y="0"/>
                  </a:lnTo>
                  <a:lnTo>
                    <a:pt x="268224" y="205739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53376" y="2777998"/>
              <a:ext cx="47625" cy="231775"/>
            </a:xfrm>
            <a:custGeom>
              <a:avLst/>
              <a:gdLst/>
              <a:ahLst/>
              <a:cxnLst/>
              <a:rect l="l" t="t" r="r" b="b"/>
              <a:pathLst>
                <a:path w="47625" h="231775">
                  <a:moveTo>
                    <a:pt x="0" y="253"/>
                  </a:moveTo>
                  <a:lnTo>
                    <a:pt x="46736" y="0"/>
                  </a:lnTo>
                  <a:lnTo>
                    <a:pt x="46863" y="46609"/>
                  </a:lnTo>
                  <a:lnTo>
                    <a:pt x="253" y="46862"/>
                  </a:lnTo>
                  <a:lnTo>
                    <a:pt x="0" y="253"/>
                  </a:lnTo>
                  <a:close/>
                </a:path>
                <a:path w="47625" h="231775">
                  <a:moveTo>
                    <a:pt x="380" y="92582"/>
                  </a:moveTo>
                  <a:lnTo>
                    <a:pt x="46990" y="92328"/>
                  </a:lnTo>
                  <a:lnTo>
                    <a:pt x="47244" y="139064"/>
                  </a:lnTo>
                  <a:lnTo>
                    <a:pt x="507" y="139191"/>
                  </a:lnTo>
                  <a:lnTo>
                    <a:pt x="380" y="92582"/>
                  </a:lnTo>
                  <a:close/>
                </a:path>
                <a:path w="47625" h="231775">
                  <a:moveTo>
                    <a:pt x="762" y="184912"/>
                  </a:moveTo>
                  <a:lnTo>
                    <a:pt x="47371" y="184657"/>
                  </a:lnTo>
                  <a:lnTo>
                    <a:pt x="47498" y="231266"/>
                  </a:lnTo>
                  <a:lnTo>
                    <a:pt x="889" y="231521"/>
                  </a:lnTo>
                  <a:lnTo>
                    <a:pt x="762" y="1849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08164" y="2750820"/>
              <a:ext cx="253365" cy="254635"/>
            </a:xfrm>
            <a:custGeom>
              <a:avLst/>
              <a:gdLst/>
              <a:ahLst/>
              <a:cxnLst/>
              <a:rect l="l" t="t" r="r" b="b"/>
              <a:pathLst>
                <a:path w="253365" h="254635">
                  <a:moveTo>
                    <a:pt x="126491" y="0"/>
                  </a:moveTo>
                  <a:lnTo>
                    <a:pt x="77259" y="10007"/>
                  </a:lnTo>
                  <a:lnTo>
                    <a:pt x="37052" y="37290"/>
                  </a:lnTo>
                  <a:lnTo>
                    <a:pt x="9941" y="77741"/>
                  </a:lnTo>
                  <a:lnTo>
                    <a:pt x="0" y="127253"/>
                  </a:lnTo>
                  <a:lnTo>
                    <a:pt x="9941" y="176766"/>
                  </a:lnTo>
                  <a:lnTo>
                    <a:pt x="37052" y="217217"/>
                  </a:lnTo>
                  <a:lnTo>
                    <a:pt x="77259" y="244500"/>
                  </a:lnTo>
                  <a:lnTo>
                    <a:pt x="126491" y="254507"/>
                  </a:lnTo>
                  <a:lnTo>
                    <a:pt x="175724" y="244500"/>
                  </a:lnTo>
                  <a:lnTo>
                    <a:pt x="215931" y="217217"/>
                  </a:lnTo>
                  <a:lnTo>
                    <a:pt x="243042" y="176766"/>
                  </a:lnTo>
                  <a:lnTo>
                    <a:pt x="252983" y="127253"/>
                  </a:lnTo>
                  <a:lnTo>
                    <a:pt x="243042" y="77741"/>
                  </a:lnTo>
                  <a:lnTo>
                    <a:pt x="215931" y="37290"/>
                  </a:lnTo>
                  <a:lnTo>
                    <a:pt x="175724" y="10007"/>
                  </a:lnTo>
                  <a:lnTo>
                    <a:pt x="126491" y="0"/>
                  </a:lnTo>
                  <a:close/>
                </a:path>
              </a:pathLst>
            </a:custGeom>
            <a:solidFill>
              <a:srgbClr val="365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08164" y="2750820"/>
              <a:ext cx="253365" cy="254635"/>
            </a:xfrm>
            <a:custGeom>
              <a:avLst/>
              <a:gdLst/>
              <a:ahLst/>
              <a:cxnLst/>
              <a:rect l="l" t="t" r="r" b="b"/>
              <a:pathLst>
                <a:path w="253365" h="254635">
                  <a:moveTo>
                    <a:pt x="252983" y="127253"/>
                  </a:moveTo>
                  <a:lnTo>
                    <a:pt x="243042" y="176766"/>
                  </a:lnTo>
                  <a:lnTo>
                    <a:pt x="215931" y="217217"/>
                  </a:lnTo>
                  <a:lnTo>
                    <a:pt x="175724" y="244500"/>
                  </a:lnTo>
                  <a:lnTo>
                    <a:pt x="126491" y="254507"/>
                  </a:lnTo>
                  <a:lnTo>
                    <a:pt x="77259" y="244500"/>
                  </a:lnTo>
                  <a:lnTo>
                    <a:pt x="37052" y="217217"/>
                  </a:lnTo>
                  <a:lnTo>
                    <a:pt x="9941" y="176766"/>
                  </a:lnTo>
                  <a:lnTo>
                    <a:pt x="0" y="127253"/>
                  </a:lnTo>
                  <a:lnTo>
                    <a:pt x="9941" y="77741"/>
                  </a:lnTo>
                  <a:lnTo>
                    <a:pt x="37052" y="37290"/>
                  </a:lnTo>
                  <a:lnTo>
                    <a:pt x="77259" y="10007"/>
                  </a:lnTo>
                  <a:lnTo>
                    <a:pt x="126491" y="0"/>
                  </a:lnTo>
                  <a:lnTo>
                    <a:pt x="175724" y="10007"/>
                  </a:lnTo>
                  <a:lnTo>
                    <a:pt x="215931" y="37290"/>
                  </a:lnTo>
                  <a:lnTo>
                    <a:pt x="243042" y="77741"/>
                  </a:lnTo>
                  <a:lnTo>
                    <a:pt x="252983" y="12725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19289" y="2790475"/>
              <a:ext cx="32384" cy="173990"/>
            </a:xfrm>
            <a:custGeom>
              <a:avLst/>
              <a:gdLst/>
              <a:ahLst/>
              <a:cxnLst/>
              <a:rect l="l" t="t" r="r" b="b"/>
              <a:pathLst>
                <a:path w="32384" h="173989">
                  <a:moveTo>
                    <a:pt x="16128" y="141668"/>
                  </a:moveTo>
                  <a:lnTo>
                    <a:pt x="10005" y="142787"/>
                  </a:lnTo>
                  <a:lnTo>
                    <a:pt x="4571" y="146145"/>
                  </a:lnTo>
                  <a:lnTo>
                    <a:pt x="1524" y="149320"/>
                  </a:lnTo>
                  <a:lnTo>
                    <a:pt x="0" y="153384"/>
                  </a:lnTo>
                  <a:lnTo>
                    <a:pt x="0" y="161893"/>
                  </a:lnTo>
                  <a:lnTo>
                    <a:pt x="1524" y="166084"/>
                  </a:lnTo>
                  <a:lnTo>
                    <a:pt x="7619" y="172180"/>
                  </a:lnTo>
                  <a:lnTo>
                    <a:pt x="11810" y="173831"/>
                  </a:lnTo>
                  <a:lnTo>
                    <a:pt x="16128" y="173704"/>
                  </a:lnTo>
                  <a:lnTo>
                    <a:pt x="20769" y="173704"/>
                  </a:lnTo>
                  <a:lnTo>
                    <a:pt x="24637" y="172180"/>
                  </a:lnTo>
                  <a:lnTo>
                    <a:pt x="27685" y="169132"/>
                  </a:lnTo>
                  <a:lnTo>
                    <a:pt x="30606" y="166084"/>
                  </a:lnTo>
                  <a:lnTo>
                    <a:pt x="32257" y="161893"/>
                  </a:lnTo>
                  <a:lnTo>
                    <a:pt x="32257" y="153384"/>
                  </a:lnTo>
                  <a:lnTo>
                    <a:pt x="30780" y="149320"/>
                  </a:lnTo>
                  <a:lnTo>
                    <a:pt x="27685" y="146145"/>
                  </a:lnTo>
                  <a:lnTo>
                    <a:pt x="22252" y="142787"/>
                  </a:lnTo>
                  <a:lnTo>
                    <a:pt x="16128" y="141668"/>
                  </a:lnTo>
                  <a:close/>
                </a:path>
                <a:path w="32384" h="173989">
                  <a:moveTo>
                    <a:pt x="20769" y="173704"/>
                  </a:moveTo>
                  <a:lnTo>
                    <a:pt x="16128" y="173704"/>
                  </a:lnTo>
                  <a:lnTo>
                    <a:pt x="20446" y="173831"/>
                  </a:lnTo>
                  <a:lnTo>
                    <a:pt x="20769" y="173704"/>
                  </a:lnTo>
                  <a:close/>
                </a:path>
                <a:path w="32384" h="173989">
                  <a:moveTo>
                    <a:pt x="16065" y="0"/>
                  </a:moveTo>
                  <a:lnTo>
                    <a:pt x="9159" y="785"/>
                  </a:lnTo>
                  <a:lnTo>
                    <a:pt x="2539" y="3143"/>
                  </a:lnTo>
                  <a:lnTo>
                    <a:pt x="6095" y="120364"/>
                  </a:lnTo>
                  <a:lnTo>
                    <a:pt x="26161" y="120364"/>
                  </a:lnTo>
                  <a:lnTo>
                    <a:pt x="29590" y="3143"/>
                  </a:lnTo>
                  <a:lnTo>
                    <a:pt x="22971" y="785"/>
                  </a:lnTo>
                  <a:lnTo>
                    <a:pt x="160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30739" y="2493264"/>
              <a:ext cx="1632585" cy="662940"/>
            </a:xfrm>
            <a:custGeom>
              <a:avLst/>
              <a:gdLst/>
              <a:ahLst/>
              <a:cxnLst/>
              <a:rect l="l" t="t" r="r" b="b"/>
              <a:pathLst>
                <a:path w="1632584" h="662939">
                  <a:moveTo>
                    <a:pt x="1012825" y="275844"/>
                  </a:moveTo>
                  <a:lnTo>
                    <a:pt x="1072895" y="275844"/>
                  </a:lnTo>
                  <a:lnTo>
                    <a:pt x="1072895" y="577596"/>
                  </a:lnTo>
                  <a:lnTo>
                    <a:pt x="1012825" y="577596"/>
                  </a:lnTo>
                  <a:lnTo>
                    <a:pt x="1009014" y="577596"/>
                  </a:lnTo>
                  <a:lnTo>
                    <a:pt x="1005839" y="573532"/>
                  </a:lnTo>
                  <a:lnTo>
                    <a:pt x="1005839" y="568451"/>
                  </a:lnTo>
                  <a:lnTo>
                    <a:pt x="1005839" y="284988"/>
                  </a:lnTo>
                  <a:lnTo>
                    <a:pt x="1005839" y="279908"/>
                  </a:lnTo>
                  <a:lnTo>
                    <a:pt x="1009014" y="275844"/>
                  </a:lnTo>
                  <a:lnTo>
                    <a:pt x="1012825" y="275844"/>
                  </a:lnTo>
                  <a:close/>
                </a:path>
                <a:path w="1632584" h="662939">
                  <a:moveTo>
                    <a:pt x="1082166" y="146303"/>
                  </a:moveTo>
                  <a:lnTo>
                    <a:pt x="1152016" y="146303"/>
                  </a:lnTo>
                  <a:lnTo>
                    <a:pt x="1157096" y="146303"/>
                  </a:lnTo>
                  <a:lnTo>
                    <a:pt x="1161287" y="150368"/>
                  </a:lnTo>
                  <a:lnTo>
                    <a:pt x="1161287" y="155448"/>
                  </a:lnTo>
                  <a:lnTo>
                    <a:pt x="1161287" y="576072"/>
                  </a:lnTo>
                  <a:lnTo>
                    <a:pt x="1072895" y="576072"/>
                  </a:lnTo>
                  <a:lnTo>
                    <a:pt x="1072895" y="155448"/>
                  </a:lnTo>
                  <a:lnTo>
                    <a:pt x="1072895" y="150368"/>
                  </a:lnTo>
                  <a:lnTo>
                    <a:pt x="1077086" y="146303"/>
                  </a:lnTo>
                  <a:lnTo>
                    <a:pt x="1082166" y="146303"/>
                  </a:lnTo>
                  <a:close/>
                </a:path>
                <a:path w="1632584" h="662939">
                  <a:moveTo>
                    <a:pt x="1179576" y="635508"/>
                  </a:moveTo>
                  <a:lnTo>
                    <a:pt x="1632203" y="635508"/>
                  </a:lnTo>
                </a:path>
                <a:path w="1632584" h="662939">
                  <a:moveTo>
                    <a:pt x="1252727" y="635508"/>
                  </a:moveTo>
                  <a:lnTo>
                    <a:pt x="1322704" y="472566"/>
                  </a:lnTo>
                  <a:lnTo>
                    <a:pt x="1382013" y="472566"/>
                  </a:lnTo>
                  <a:lnTo>
                    <a:pt x="1426336" y="532638"/>
                  </a:lnTo>
                  <a:lnTo>
                    <a:pt x="1478026" y="344424"/>
                  </a:lnTo>
                  <a:lnTo>
                    <a:pt x="1559052" y="635508"/>
                  </a:lnTo>
                </a:path>
                <a:path w="1632584" h="662939">
                  <a:moveTo>
                    <a:pt x="1161287" y="365760"/>
                  </a:moveTo>
                  <a:lnTo>
                    <a:pt x="1230629" y="365760"/>
                  </a:lnTo>
                  <a:lnTo>
                    <a:pt x="1240281" y="365760"/>
                  </a:lnTo>
                  <a:lnTo>
                    <a:pt x="1248155" y="373634"/>
                  </a:lnTo>
                  <a:lnTo>
                    <a:pt x="1248155" y="383413"/>
                  </a:lnTo>
                  <a:lnTo>
                    <a:pt x="1248155" y="469391"/>
                  </a:lnTo>
                </a:path>
                <a:path w="1632584" h="662939">
                  <a:moveTo>
                    <a:pt x="1413890" y="384048"/>
                  </a:moveTo>
                  <a:lnTo>
                    <a:pt x="1390493" y="379597"/>
                  </a:lnTo>
                  <a:lnTo>
                    <a:pt x="1337865" y="357965"/>
                  </a:lnTo>
                  <a:lnTo>
                    <a:pt x="1282356" y="306734"/>
                  </a:lnTo>
                  <a:lnTo>
                    <a:pt x="1250314" y="213487"/>
                  </a:lnTo>
                  <a:lnTo>
                    <a:pt x="1251420" y="177981"/>
                  </a:lnTo>
                  <a:lnTo>
                    <a:pt x="1261150" y="140454"/>
                  </a:lnTo>
                  <a:lnTo>
                    <a:pt x="1279326" y="103642"/>
                  </a:lnTo>
                  <a:lnTo>
                    <a:pt x="1305771" y="70282"/>
                  </a:lnTo>
                  <a:lnTo>
                    <a:pt x="1340307" y="43112"/>
                  </a:lnTo>
                  <a:lnTo>
                    <a:pt x="1382756" y="24868"/>
                  </a:lnTo>
                  <a:lnTo>
                    <a:pt x="1432940" y="18287"/>
                  </a:lnTo>
                  <a:lnTo>
                    <a:pt x="1475039" y="23294"/>
                  </a:lnTo>
                  <a:lnTo>
                    <a:pt x="1512686" y="37143"/>
                  </a:lnTo>
                  <a:lnTo>
                    <a:pt x="1545293" y="58493"/>
                  </a:lnTo>
                  <a:lnTo>
                    <a:pt x="1572268" y="86005"/>
                  </a:lnTo>
                  <a:lnTo>
                    <a:pt x="1593023" y="118336"/>
                  </a:lnTo>
                  <a:lnTo>
                    <a:pt x="1606965" y="154146"/>
                  </a:lnTo>
                  <a:lnTo>
                    <a:pt x="1613506" y="192094"/>
                  </a:lnTo>
                  <a:lnTo>
                    <a:pt x="1612054" y="230840"/>
                  </a:lnTo>
                  <a:lnTo>
                    <a:pt x="1602020" y="269042"/>
                  </a:lnTo>
                  <a:lnTo>
                    <a:pt x="1582814" y="305361"/>
                  </a:lnTo>
                  <a:lnTo>
                    <a:pt x="1553844" y="338455"/>
                  </a:lnTo>
                </a:path>
                <a:path w="1632584" h="662939">
                  <a:moveTo>
                    <a:pt x="1432559" y="19812"/>
                  </a:moveTo>
                  <a:lnTo>
                    <a:pt x="1432559" y="213360"/>
                  </a:lnTo>
                </a:path>
                <a:path w="1632584" h="662939">
                  <a:moveTo>
                    <a:pt x="1432559" y="213360"/>
                  </a:moveTo>
                  <a:lnTo>
                    <a:pt x="1562100" y="335280"/>
                  </a:lnTo>
                </a:path>
                <a:path w="1632584" h="662939">
                  <a:moveTo>
                    <a:pt x="1566671" y="77724"/>
                  </a:moveTo>
                  <a:lnTo>
                    <a:pt x="1432686" y="213360"/>
                  </a:lnTo>
                  <a:lnTo>
                    <a:pt x="1249679" y="213360"/>
                  </a:lnTo>
                </a:path>
                <a:path w="1632584" h="662939">
                  <a:moveTo>
                    <a:pt x="1213103" y="576072"/>
                  </a:moveTo>
                  <a:lnTo>
                    <a:pt x="1130807" y="576072"/>
                  </a:lnTo>
                </a:path>
                <a:path w="1632584" h="662939">
                  <a:moveTo>
                    <a:pt x="499236" y="143256"/>
                  </a:moveTo>
                  <a:lnTo>
                    <a:pt x="983741" y="143256"/>
                  </a:lnTo>
                  <a:lnTo>
                    <a:pt x="993393" y="143256"/>
                  </a:lnTo>
                  <a:lnTo>
                    <a:pt x="1001267" y="151002"/>
                  </a:lnTo>
                  <a:lnTo>
                    <a:pt x="1001267" y="160655"/>
                  </a:lnTo>
                  <a:lnTo>
                    <a:pt x="1001267" y="645540"/>
                  </a:lnTo>
                  <a:lnTo>
                    <a:pt x="1001267" y="655193"/>
                  </a:lnTo>
                  <a:lnTo>
                    <a:pt x="993393" y="662939"/>
                  </a:lnTo>
                  <a:lnTo>
                    <a:pt x="983741" y="662939"/>
                  </a:lnTo>
                  <a:lnTo>
                    <a:pt x="299465" y="662939"/>
                  </a:lnTo>
                  <a:lnTo>
                    <a:pt x="289813" y="662939"/>
                  </a:lnTo>
                  <a:lnTo>
                    <a:pt x="281939" y="655193"/>
                  </a:lnTo>
                  <a:lnTo>
                    <a:pt x="281939" y="645540"/>
                  </a:lnTo>
                  <a:lnTo>
                    <a:pt x="281939" y="353187"/>
                  </a:lnTo>
                </a:path>
                <a:path w="1632584" h="662939">
                  <a:moveTo>
                    <a:pt x="498093" y="181356"/>
                  </a:moveTo>
                  <a:lnTo>
                    <a:pt x="938021" y="181356"/>
                  </a:lnTo>
                  <a:lnTo>
                    <a:pt x="947674" y="181356"/>
                  </a:lnTo>
                  <a:lnTo>
                    <a:pt x="955548" y="189230"/>
                  </a:lnTo>
                  <a:lnTo>
                    <a:pt x="955420" y="198882"/>
                  </a:lnTo>
                  <a:lnTo>
                    <a:pt x="955420" y="601852"/>
                  </a:lnTo>
                  <a:lnTo>
                    <a:pt x="956182" y="609600"/>
                  </a:lnTo>
                  <a:lnTo>
                    <a:pt x="950594" y="616458"/>
                  </a:lnTo>
                  <a:lnTo>
                    <a:pt x="942975" y="617093"/>
                  </a:lnTo>
                  <a:lnTo>
                    <a:pt x="942085" y="617220"/>
                  </a:lnTo>
                  <a:lnTo>
                    <a:pt x="941069" y="617220"/>
                  </a:lnTo>
                  <a:lnTo>
                    <a:pt x="940180" y="617093"/>
                  </a:lnTo>
                  <a:lnTo>
                    <a:pt x="346582" y="617093"/>
                  </a:lnTo>
                  <a:lnTo>
                    <a:pt x="337057" y="617093"/>
                  </a:lnTo>
                  <a:lnTo>
                    <a:pt x="329183" y="609346"/>
                  </a:lnTo>
                  <a:lnTo>
                    <a:pt x="329183" y="599694"/>
                  </a:lnTo>
                  <a:lnTo>
                    <a:pt x="329183" y="355091"/>
                  </a:lnTo>
                </a:path>
                <a:path w="1632584" h="662939">
                  <a:moveTo>
                    <a:pt x="623188" y="483743"/>
                  </a:moveTo>
                  <a:lnTo>
                    <a:pt x="634791" y="475031"/>
                  </a:lnTo>
                  <a:lnTo>
                    <a:pt x="648096" y="469963"/>
                  </a:lnTo>
                  <a:lnTo>
                    <a:pt x="662283" y="468705"/>
                  </a:lnTo>
                  <a:lnTo>
                    <a:pt x="676528" y="471424"/>
                  </a:lnTo>
                  <a:lnTo>
                    <a:pt x="821435" y="327278"/>
                  </a:lnTo>
                  <a:lnTo>
                    <a:pt x="823880" y="287956"/>
                  </a:lnTo>
                  <a:lnTo>
                    <a:pt x="853566" y="261874"/>
                  </a:lnTo>
                  <a:lnTo>
                    <a:pt x="873664" y="259175"/>
                  </a:lnTo>
                  <a:lnTo>
                    <a:pt x="883642" y="260766"/>
                  </a:lnTo>
                  <a:lnTo>
                    <a:pt x="893190" y="264287"/>
                  </a:lnTo>
                  <a:lnTo>
                    <a:pt x="863345" y="294005"/>
                  </a:lnTo>
                  <a:lnTo>
                    <a:pt x="887094" y="317626"/>
                  </a:lnTo>
                  <a:lnTo>
                    <a:pt x="916812" y="287782"/>
                  </a:lnTo>
                  <a:lnTo>
                    <a:pt x="921940" y="307576"/>
                  </a:lnTo>
                  <a:lnTo>
                    <a:pt x="919162" y="327167"/>
                  </a:lnTo>
                  <a:lnTo>
                    <a:pt x="909240" y="344306"/>
                  </a:lnTo>
                  <a:lnTo>
                    <a:pt x="892936" y="356743"/>
                  </a:lnTo>
                  <a:lnTo>
                    <a:pt x="883390" y="360263"/>
                  </a:lnTo>
                  <a:lnTo>
                    <a:pt x="873426" y="361854"/>
                  </a:lnTo>
                  <a:lnTo>
                    <a:pt x="863344" y="361493"/>
                  </a:lnTo>
                  <a:lnTo>
                    <a:pt x="853439" y="359156"/>
                  </a:lnTo>
                  <a:lnTo>
                    <a:pt x="708659" y="503427"/>
                  </a:lnTo>
                  <a:lnTo>
                    <a:pt x="706040" y="542734"/>
                  </a:lnTo>
                  <a:lnTo>
                    <a:pt x="676275" y="568706"/>
                  </a:lnTo>
                  <a:lnTo>
                    <a:pt x="656462" y="571404"/>
                  </a:lnTo>
                  <a:lnTo>
                    <a:pt x="646556" y="569813"/>
                  </a:lnTo>
                  <a:lnTo>
                    <a:pt x="637031" y="566293"/>
                  </a:lnTo>
                  <a:lnTo>
                    <a:pt x="666876" y="536701"/>
                  </a:lnTo>
                  <a:lnTo>
                    <a:pt x="643127" y="513080"/>
                  </a:lnTo>
                  <a:lnTo>
                    <a:pt x="613409" y="542798"/>
                  </a:lnTo>
                  <a:lnTo>
                    <a:pt x="608615" y="527391"/>
                  </a:lnTo>
                  <a:lnTo>
                    <a:pt x="608774" y="511651"/>
                  </a:lnTo>
                  <a:lnTo>
                    <a:pt x="613695" y="496720"/>
                  </a:lnTo>
                  <a:lnTo>
                    <a:pt x="623188" y="483743"/>
                  </a:lnTo>
                  <a:close/>
                </a:path>
                <a:path w="1632584" h="662939">
                  <a:moveTo>
                    <a:pt x="83819" y="71627"/>
                  </a:moveTo>
                  <a:lnTo>
                    <a:pt x="175259" y="71627"/>
                  </a:lnTo>
                </a:path>
                <a:path w="1632584" h="662939">
                  <a:moveTo>
                    <a:pt x="22859" y="102108"/>
                  </a:moveTo>
                  <a:lnTo>
                    <a:pt x="99059" y="102108"/>
                  </a:lnTo>
                </a:path>
                <a:path w="1632584" h="662939">
                  <a:moveTo>
                    <a:pt x="45719" y="71627"/>
                  </a:moveTo>
                  <a:lnTo>
                    <a:pt x="0" y="71627"/>
                  </a:lnTo>
                </a:path>
                <a:path w="1632584" h="662939">
                  <a:moveTo>
                    <a:pt x="152400" y="102108"/>
                  </a:moveTo>
                  <a:lnTo>
                    <a:pt x="114300" y="102108"/>
                  </a:lnTo>
                </a:path>
                <a:path w="1632584" h="662939">
                  <a:moveTo>
                    <a:pt x="141731" y="163068"/>
                  </a:moveTo>
                  <a:lnTo>
                    <a:pt x="147588" y="206412"/>
                  </a:lnTo>
                  <a:lnTo>
                    <a:pt x="164112" y="245363"/>
                  </a:lnTo>
                  <a:lnTo>
                    <a:pt x="189737" y="278368"/>
                  </a:lnTo>
                  <a:lnTo>
                    <a:pt x="222899" y="303868"/>
                  </a:lnTo>
                  <a:lnTo>
                    <a:pt x="262029" y="320309"/>
                  </a:lnTo>
                  <a:lnTo>
                    <a:pt x="305561" y="326136"/>
                  </a:lnTo>
                  <a:lnTo>
                    <a:pt x="349094" y="320309"/>
                  </a:lnTo>
                  <a:lnTo>
                    <a:pt x="388224" y="303868"/>
                  </a:lnTo>
                  <a:lnTo>
                    <a:pt x="421385" y="278368"/>
                  </a:lnTo>
                  <a:lnTo>
                    <a:pt x="447011" y="245363"/>
                  </a:lnTo>
                  <a:lnTo>
                    <a:pt x="463535" y="206412"/>
                  </a:lnTo>
                  <a:lnTo>
                    <a:pt x="469391" y="163068"/>
                  </a:lnTo>
                  <a:lnTo>
                    <a:pt x="463535" y="119723"/>
                  </a:lnTo>
                  <a:lnTo>
                    <a:pt x="447011" y="80772"/>
                  </a:lnTo>
                  <a:lnTo>
                    <a:pt x="421385" y="47767"/>
                  </a:lnTo>
                  <a:lnTo>
                    <a:pt x="388224" y="22267"/>
                  </a:lnTo>
                  <a:lnTo>
                    <a:pt x="349094" y="5826"/>
                  </a:lnTo>
                  <a:lnTo>
                    <a:pt x="305561" y="0"/>
                  </a:lnTo>
                  <a:lnTo>
                    <a:pt x="271839" y="3478"/>
                  </a:lnTo>
                  <a:lnTo>
                    <a:pt x="239902" y="13636"/>
                  </a:lnTo>
                  <a:lnTo>
                    <a:pt x="210728" y="30057"/>
                  </a:lnTo>
                  <a:lnTo>
                    <a:pt x="185292" y="52324"/>
                  </a:lnTo>
                </a:path>
                <a:path w="1632584" h="662939">
                  <a:moveTo>
                    <a:pt x="429767" y="163068"/>
                  </a:moveTo>
                  <a:lnTo>
                    <a:pt x="420004" y="211687"/>
                  </a:lnTo>
                  <a:lnTo>
                    <a:pt x="393382" y="251412"/>
                  </a:lnTo>
                  <a:lnTo>
                    <a:pt x="353901" y="278207"/>
                  </a:lnTo>
                  <a:lnTo>
                    <a:pt x="305561" y="288036"/>
                  </a:lnTo>
                  <a:lnTo>
                    <a:pt x="257222" y="278207"/>
                  </a:lnTo>
                  <a:lnTo>
                    <a:pt x="217741" y="251412"/>
                  </a:lnTo>
                  <a:lnTo>
                    <a:pt x="191119" y="211687"/>
                  </a:lnTo>
                  <a:lnTo>
                    <a:pt x="181355" y="163068"/>
                  </a:lnTo>
                  <a:lnTo>
                    <a:pt x="191119" y="114448"/>
                  </a:lnTo>
                  <a:lnTo>
                    <a:pt x="217741" y="74723"/>
                  </a:lnTo>
                  <a:lnTo>
                    <a:pt x="257222" y="47928"/>
                  </a:lnTo>
                  <a:lnTo>
                    <a:pt x="305561" y="38100"/>
                  </a:lnTo>
                </a:path>
                <a:path w="1632584" h="662939">
                  <a:moveTo>
                    <a:pt x="83819" y="132587"/>
                  </a:moveTo>
                  <a:lnTo>
                    <a:pt x="129539" y="132587"/>
                  </a:lnTo>
                </a:path>
                <a:path w="1632584" h="662939">
                  <a:moveTo>
                    <a:pt x="248411" y="216408"/>
                  </a:moveTo>
                  <a:lnTo>
                    <a:pt x="313943" y="163449"/>
                  </a:lnTo>
                  <a:lnTo>
                    <a:pt x="313943" y="89915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0120884" y="2779776"/>
              <a:ext cx="390525" cy="276225"/>
            </a:xfrm>
            <a:custGeom>
              <a:avLst/>
              <a:gdLst/>
              <a:ahLst/>
              <a:cxnLst/>
              <a:rect l="l" t="t" r="r" b="b"/>
              <a:pathLst>
                <a:path w="390525" h="276225">
                  <a:moveTo>
                    <a:pt x="313944" y="106679"/>
                  </a:moveTo>
                  <a:lnTo>
                    <a:pt x="45720" y="106679"/>
                  </a:lnTo>
                </a:path>
                <a:path w="390525" h="276225">
                  <a:moveTo>
                    <a:pt x="0" y="115824"/>
                  </a:moveTo>
                  <a:lnTo>
                    <a:pt x="15240" y="115824"/>
                  </a:lnTo>
                  <a:lnTo>
                    <a:pt x="15240" y="99060"/>
                  </a:lnTo>
                  <a:lnTo>
                    <a:pt x="0" y="99060"/>
                  </a:lnTo>
                  <a:lnTo>
                    <a:pt x="0" y="115824"/>
                  </a:lnTo>
                  <a:close/>
                </a:path>
                <a:path w="390525" h="276225">
                  <a:moveTo>
                    <a:pt x="213360" y="161544"/>
                  </a:moveTo>
                  <a:lnTo>
                    <a:pt x="45720" y="161544"/>
                  </a:lnTo>
                </a:path>
                <a:path w="390525" h="276225">
                  <a:moveTo>
                    <a:pt x="0" y="169163"/>
                  </a:moveTo>
                  <a:lnTo>
                    <a:pt x="15240" y="169163"/>
                  </a:lnTo>
                  <a:lnTo>
                    <a:pt x="15240" y="153924"/>
                  </a:lnTo>
                  <a:lnTo>
                    <a:pt x="0" y="153924"/>
                  </a:lnTo>
                  <a:lnTo>
                    <a:pt x="0" y="169163"/>
                  </a:lnTo>
                  <a:close/>
                </a:path>
                <a:path w="390525" h="276225">
                  <a:moveTo>
                    <a:pt x="390144" y="0"/>
                  </a:moveTo>
                  <a:lnTo>
                    <a:pt x="68580" y="0"/>
                  </a:lnTo>
                </a:path>
                <a:path w="390525" h="276225">
                  <a:moveTo>
                    <a:pt x="329184" y="53339"/>
                  </a:moveTo>
                  <a:lnTo>
                    <a:pt x="45720" y="53339"/>
                  </a:lnTo>
                </a:path>
                <a:path w="390525" h="276225">
                  <a:moveTo>
                    <a:pt x="0" y="60960"/>
                  </a:moveTo>
                  <a:lnTo>
                    <a:pt x="15240" y="60960"/>
                  </a:lnTo>
                  <a:lnTo>
                    <a:pt x="15240" y="45720"/>
                  </a:lnTo>
                  <a:lnTo>
                    <a:pt x="0" y="45720"/>
                  </a:lnTo>
                  <a:lnTo>
                    <a:pt x="0" y="60960"/>
                  </a:lnTo>
                  <a:close/>
                </a:path>
                <a:path w="390525" h="276225">
                  <a:moveTo>
                    <a:pt x="182880" y="214884"/>
                  </a:moveTo>
                  <a:lnTo>
                    <a:pt x="45720" y="214884"/>
                  </a:lnTo>
                </a:path>
                <a:path w="390525" h="276225">
                  <a:moveTo>
                    <a:pt x="0" y="222503"/>
                  </a:moveTo>
                  <a:lnTo>
                    <a:pt x="15240" y="222503"/>
                  </a:lnTo>
                  <a:lnTo>
                    <a:pt x="15240" y="207263"/>
                  </a:lnTo>
                  <a:lnTo>
                    <a:pt x="0" y="207263"/>
                  </a:lnTo>
                  <a:lnTo>
                    <a:pt x="0" y="222503"/>
                  </a:lnTo>
                  <a:close/>
                </a:path>
                <a:path w="390525" h="276225">
                  <a:moveTo>
                    <a:pt x="182880" y="268224"/>
                  </a:moveTo>
                  <a:lnTo>
                    <a:pt x="45720" y="268224"/>
                  </a:lnTo>
                </a:path>
                <a:path w="390525" h="276225">
                  <a:moveTo>
                    <a:pt x="0" y="275844"/>
                  </a:moveTo>
                  <a:lnTo>
                    <a:pt x="15240" y="275844"/>
                  </a:lnTo>
                  <a:lnTo>
                    <a:pt x="15240" y="260604"/>
                  </a:lnTo>
                  <a:lnTo>
                    <a:pt x="0" y="260604"/>
                  </a:lnTo>
                  <a:lnTo>
                    <a:pt x="0" y="27584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38003" y="3156204"/>
              <a:ext cx="871855" cy="68580"/>
            </a:xfrm>
            <a:custGeom>
              <a:avLst/>
              <a:gdLst/>
              <a:ahLst/>
              <a:cxnLst/>
              <a:rect l="l" t="t" r="r" b="b"/>
              <a:pathLst>
                <a:path w="871854" h="68580">
                  <a:moveTo>
                    <a:pt x="0" y="0"/>
                  </a:moveTo>
                  <a:lnTo>
                    <a:pt x="0" y="46228"/>
                  </a:lnTo>
                  <a:lnTo>
                    <a:pt x="2921" y="48513"/>
                  </a:lnTo>
                  <a:lnTo>
                    <a:pt x="13890" y="56042"/>
                  </a:lnTo>
                  <a:lnTo>
                    <a:pt x="25717" y="62452"/>
                  </a:lnTo>
                  <a:lnTo>
                    <a:pt x="38211" y="66909"/>
                  </a:lnTo>
                  <a:lnTo>
                    <a:pt x="51180" y="68580"/>
                  </a:lnTo>
                  <a:lnTo>
                    <a:pt x="826262" y="68580"/>
                  </a:lnTo>
                  <a:lnTo>
                    <a:pt x="866140" y="50673"/>
                  </a:lnTo>
                  <a:lnTo>
                    <a:pt x="871727" y="46228"/>
                  </a:lnTo>
                  <a:lnTo>
                    <a:pt x="871220" y="0"/>
                  </a:lnTo>
                  <a:lnTo>
                    <a:pt x="0" y="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3671696" y="3867099"/>
            <a:ext cx="18275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9FFBEA"/>
                </a:solidFill>
                <a:latin typeface="Trebuchet MS"/>
                <a:cs typeface="Trebuchet MS"/>
              </a:rPr>
              <a:t>Organización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433953" y="4537709"/>
            <a:ext cx="230251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marR="15494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solidFill>
                  <a:srgbClr val="FFFFFF"/>
                </a:solidFill>
                <a:latin typeface="Trebuchet MS"/>
                <a:cs typeface="Trebuchet MS"/>
              </a:rPr>
              <a:t>Estructura y roles que aceleran los resultados data-</a:t>
            </a:r>
            <a:r>
              <a:rPr lang="es-ES" sz="1800" dirty="0" err="1">
                <a:solidFill>
                  <a:srgbClr val="FFFFFF"/>
                </a:solidFill>
                <a:latin typeface="Trebuchet MS"/>
                <a:cs typeface="Trebuchet MS"/>
              </a:rPr>
              <a:t>driven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36842" y="3867099"/>
            <a:ext cx="17164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289EFF"/>
                </a:solidFill>
                <a:latin typeface="Trebuchet MS"/>
                <a:cs typeface="Trebuchet MS"/>
              </a:rPr>
              <a:t>Mecanismos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59473" y="4537709"/>
            <a:ext cx="22701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1800" dirty="0">
                <a:solidFill>
                  <a:srgbClr val="FFFFFF"/>
                </a:solidFill>
                <a:latin typeface="Trebuchet MS"/>
                <a:cs typeface="Trebuchet MS"/>
              </a:rPr>
              <a:t>Procesos que habiliten y escalen efectivamente el uso de datos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957561" y="3867099"/>
            <a:ext cx="1370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spc="-10" dirty="0">
                <a:solidFill>
                  <a:srgbClr val="3AF8D3"/>
                </a:solidFill>
                <a:latin typeface="Trebuchet MS"/>
                <a:cs typeface="Trebuchet MS"/>
              </a:rPr>
              <a:t>Ejecución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387078" y="4537709"/>
            <a:ext cx="251523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 err="1">
                <a:solidFill>
                  <a:srgbClr val="FFFFFF"/>
                </a:solidFill>
                <a:latin typeface="Trebuchet MS"/>
                <a:cs typeface="Trebuchet MS"/>
              </a:rPr>
              <a:t>Método</a:t>
            </a:r>
            <a:r>
              <a:rPr lang="en-US" sz="1800" dirty="0">
                <a:solidFill>
                  <a:srgbClr val="FFFFFF"/>
                </a:solidFill>
                <a:latin typeface="Trebuchet MS"/>
                <a:cs typeface="Trebuchet MS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Trebuchet MS"/>
                <a:cs typeface="Trebuchet MS"/>
              </a:rPr>
              <a:t>ejecución</a:t>
            </a:r>
            <a:r>
              <a:rPr lang="en-US" sz="1800" dirty="0">
                <a:solidFill>
                  <a:srgbClr val="FFFFFF"/>
                </a:solidFill>
                <a:latin typeface="Trebuchet MS"/>
                <a:cs typeface="Trebuchet MS"/>
              </a:rPr>
              <a:t> y </a:t>
            </a:r>
            <a:r>
              <a:rPr lang="en-US" sz="1800" dirty="0" err="1">
                <a:solidFill>
                  <a:srgbClr val="FFFFFF"/>
                </a:solidFill>
                <a:latin typeface="Trebuchet MS"/>
                <a:cs typeface="Trebuchet MS"/>
              </a:rPr>
              <a:t>herramientas</a:t>
            </a:r>
            <a:r>
              <a:rPr lang="en-US" sz="1800" dirty="0">
                <a:solidFill>
                  <a:srgbClr val="FFFFFF"/>
                </a:solidFill>
                <a:latin typeface="Trebuchet MS"/>
                <a:cs typeface="Trebuchet MS"/>
              </a:rPr>
              <a:t> para </a:t>
            </a:r>
            <a:r>
              <a:rPr lang="en-US" sz="1800" dirty="0" err="1">
                <a:solidFill>
                  <a:srgbClr val="FFFFFF"/>
                </a:solidFill>
                <a:latin typeface="Trebuchet MS"/>
                <a:cs typeface="Trebuchet MS"/>
              </a:rPr>
              <a:t>aprovechar</a:t>
            </a:r>
            <a:r>
              <a:rPr lang="en-US" sz="1800" dirty="0">
                <a:solidFill>
                  <a:srgbClr val="FFFFFF"/>
                </a:solidFill>
                <a:latin typeface="Trebuchet MS"/>
                <a:cs typeface="Trebuchet MS"/>
              </a:rPr>
              <a:t> el valor de los datos</a:t>
            </a:r>
            <a:endParaRPr sz="1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1547" y="6474509"/>
            <a:ext cx="2816860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15"/>
              </a:lnSpc>
            </a:pP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©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2023,</a:t>
            </a:r>
            <a:r>
              <a:rPr sz="70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Amazon</a:t>
            </a:r>
            <a:r>
              <a:rPr sz="70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Web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Services,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Trebuchet MS"/>
                <a:cs typeface="Trebuchet MS"/>
              </a:rPr>
              <a:t>Inc.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its</a:t>
            </a:r>
            <a:r>
              <a:rPr sz="7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Trebuchet MS"/>
                <a:cs typeface="Trebuchet MS"/>
              </a:rPr>
              <a:t>affiliates.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7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dirty="0">
                <a:solidFill>
                  <a:srgbClr val="FFFFFF"/>
                </a:solidFill>
                <a:latin typeface="Trebuchet MS"/>
                <a:cs typeface="Trebuchet MS"/>
              </a:rPr>
              <a:t>rights</a:t>
            </a:r>
            <a:r>
              <a:rPr sz="700" spc="-10" dirty="0">
                <a:solidFill>
                  <a:srgbClr val="FFFFFF"/>
                </a:solidFill>
                <a:latin typeface="Trebuchet MS"/>
                <a:cs typeface="Trebuchet MS"/>
              </a:rPr>
              <a:t> reserved.</a:t>
            </a:r>
            <a:endParaRPr sz="7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74220" cy="6858000"/>
            <a:chOff x="0" y="0"/>
            <a:chExt cx="1217422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73711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4107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1566" y="2252852"/>
            <a:ext cx="1788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pc="-10" dirty="0"/>
              <a:t>Cultura</a:t>
            </a:r>
            <a:endParaRPr spc="-10" dirty="0"/>
          </a:p>
        </p:txBody>
      </p:sp>
      <p:grpSp>
        <p:nvGrpSpPr>
          <p:cNvPr id="7" name="object 7"/>
          <p:cNvGrpSpPr/>
          <p:nvPr/>
        </p:nvGrpSpPr>
        <p:grpSpPr>
          <a:xfrm>
            <a:off x="576072" y="2159507"/>
            <a:ext cx="1054735" cy="988060"/>
            <a:chOff x="576072" y="2159507"/>
            <a:chExt cx="1054735" cy="988060"/>
          </a:xfrm>
        </p:grpSpPr>
        <p:pic>
          <p:nvPicPr>
            <p:cNvPr id="8" name="object 8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996" y="2670047"/>
              <a:ext cx="71627" cy="716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996" y="2505455"/>
              <a:ext cx="71627" cy="731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027" y="2244851"/>
              <a:ext cx="71628" cy="716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6048" y="2244851"/>
              <a:ext cx="71628" cy="716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224" y="2496311"/>
              <a:ext cx="71628" cy="716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224" y="2666999"/>
              <a:ext cx="71628" cy="716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6027" y="2926079"/>
              <a:ext cx="71628" cy="7162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8240" y="2926079"/>
              <a:ext cx="71628" cy="716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9427" y="2159507"/>
              <a:ext cx="88392" cy="883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072" y="2535935"/>
              <a:ext cx="88391" cy="883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6072" y="2971799"/>
              <a:ext cx="88391" cy="883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468" y="3058667"/>
              <a:ext cx="86868" cy="8839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2288" y="2510027"/>
              <a:ext cx="88392" cy="8839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10442" y="2225351"/>
              <a:ext cx="789305" cy="790575"/>
            </a:xfrm>
            <a:custGeom>
              <a:avLst/>
              <a:gdLst/>
              <a:ahLst/>
              <a:cxnLst/>
              <a:rect l="l" t="t" r="r" b="b"/>
              <a:pathLst>
                <a:path w="789305" h="790575">
                  <a:moveTo>
                    <a:pt x="281681" y="39058"/>
                  </a:moveTo>
                  <a:lnTo>
                    <a:pt x="255578" y="27991"/>
                  </a:lnTo>
                  <a:lnTo>
                    <a:pt x="192299" y="8245"/>
                  </a:lnTo>
                  <a:lnTo>
                    <a:pt x="114389" y="0"/>
                  </a:lnTo>
                  <a:lnTo>
                    <a:pt x="44394" y="23437"/>
                  </a:lnTo>
                  <a:lnTo>
                    <a:pt x="30120" y="34585"/>
                  </a:lnTo>
                  <a:lnTo>
                    <a:pt x="5980" y="75189"/>
                  </a:lnTo>
                  <a:lnTo>
                    <a:pt x="0" y="155989"/>
                  </a:lnTo>
                  <a:lnTo>
                    <a:pt x="40203" y="287724"/>
                  </a:lnTo>
                </a:path>
                <a:path w="789305" h="790575">
                  <a:moveTo>
                    <a:pt x="510281" y="752036"/>
                  </a:moveTo>
                  <a:lnTo>
                    <a:pt x="536941" y="763230"/>
                  </a:lnTo>
                  <a:lnTo>
                    <a:pt x="601642" y="782437"/>
                  </a:lnTo>
                  <a:lnTo>
                    <a:pt x="681463" y="788094"/>
                  </a:lnTo>
                  <a:lnTo>
                    <a:pt x="753486" y="758640"/>
                  </a:lnTo>
                  <a:lnTo>
                    <a:pt x="765085" y="746615"/>
                  </a:lnTo>
                  <a:lnTo>
                    <a:pt x="784077" y="705490"/>
                  </a:lnTo>
                  <a:lnTo>
                    <a:pt x="786758" y="627695"/>
                  </a:lnTo>
                  <a:lnTo>
                    <a:pt x="749422" y="505656"/>
                  </a:lnTo>
                </a:path>
                <a:path w="789305" h="790575">
                  <a:moveTo>
                    <a:pt x="722117" y="333444"/>
                  </a:moveTo>
                  <a:lnTo>
                    <a:pt x="702805" y="368984"/>
                  </a:lnTo>
                  <a:lnTo>
                    <a:pt x="638488" y="460603"/>
                  </a:lnTo>
                  <a:lnTo>
                    <a:pt x="519592" y="585797"/>
                  </a:lnTo>
                  <a:lnTo>
                    <a:pt x="336545" y="722064"/>
                  </a:lnTo>
                </a:path>
                <a:path w="789305" h="790575">
                  <a:moveTo>
                    <a:pt x="278633" y="752544"/>
                  </a:moveTo>
                  <a:lnTo>
                    <a:pt x="253565" y="763325"/>
                  </a:lnTo>
                  <a:lnTo>
                    <a:pt x="192351" y="782500"/>
                  </a:lnTo>
                  <a:lnTo>
                    <a:pt x="115975" y="790317"/>
                  </a:lnTo>
                  <a:lnTo>
                    <a:pt x="45423" y="767022"/>
                  </a:lnTo>
                  <a:lnTo>
                    <a:pt x="31506" y="755538"/>
                  </a:lnTo>
                  <a:lnTo>
                    <a:pt x="7760" y="714873"/>
                  </a:lnTo>
                  <a:lnTo>
                    <a:pt x="1194" y="635702"/>
                  </a:lnTo>
                  <a:lnTo>
                    <a:pt x="38819" y="508704"/>
                  </a:lnTo>
                </a:path>
                <a:path w="789305" h="790575">
                  <a:moveTo>
                    <a:pt x="66797" y="450792"/>
                  </a:moveTo>
                  <a:lnTo>
                    <a:pt x="89061" y="413240"/>
                  </a:lnTo>
                  <a:lnTo>
                    <a:pt x="157408" y="319156"/>
                  </a:lnTo>
                  <a:lnTo>
                    <a:pt x="274177" y="196403"/>
                  </a:lnTo>
                  <a:lnTo>
                    <a:pt x="441701" y="72840"/>
                  </a:lnTo>
                </a:path>
                <a:path w="789305" h="790575">
                  <a:moveTo>
                    <a:pt x="501137" y="41217"/>
                  </a:moveTo>
                  <a:lnTo>
                    <a:pt x="526414" y="29392"/>
                  </a:lnTo>
                  <a:lnTo>
                    <a:pt x="589148" y="8435"/>
                  </a:lnTo>
                  <a:lnTo>
                    <a:pt x="669694" y="123"/>
                  </a:lnTo>
                  <a:lnTo>
                    <a:pt x="748406" y="26231"/>
                  </a:lnTo>
                  <a:lnTo>
                    <a:pt x="761424" y="38687"/>
                  </a:lnTo>
                  <a:lnTo>
                    <a:pt x="783490" y="80349"/>
                  </a:lnTo>
                  <a:lnTo>
                    <a:pt x="789126" y="157658"/>
                  </a:lnTo>
                  <a:lnTo>
                    <a:pt x="752851" y="277056"/>
                  </a:lnTo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115" y="2401823"/>
              <a:ext cx="405384" cy="25450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94588" y="2650235"/>
              <a:ext cx="376555" cy="137160"/>
            </a:xfrm>
            <a:custGeom>
              <a:avLst/>
              <a:gdLst/>
              <a:ahLst/>
              <a:cxnLst/>
              <a:rect l="l" t="t" r="r" b="b"/>
              <a:pathLst>
                <a:path w="376555" h="137160">
                  <a:moveTo>
                    <a:pt x="119799" y="137160"/>
                  </a:moveTo>
                  <a:lnTo>
                    <a:pt x="67208" y="137160"/>
                  </a:lnTo>
                  <a:lnTo>
                    <a:pt x="46221" y="132324"/>
                  </a:lnTo>
                  <a:lnTo>
                    <a:pt x="24283" y="118856"/>
                  </a:lnTo>
                  <a:lnTo>
                    <a:pt x="7006" y="98315"/>
                  </a:lnTo>
                  <a:lnTo>
                    <a:pt x="0" y="72262"/>
                  </a:lnTo>
                  <a:lnTo>
                    <a:pt x="0" y="65024"/>
                  </a:lnTo>
                  <a:lnTo>
                    <a:pt x="6422" y="38897"/>
                  </a:lnTo>
                  <a:lnTo>
                    <a:pt x="22417" y="18319"/>
                  </a:lnTo>
                  <a:lnTo>
                    <a:pt x="43071" y="4837"/>
                  </a:lnTo>
                  <a:lnTo>
                    <a:pt x="63474" y="0"/>
                  </a:lnTo>
                  <a:lnTo>
                    <a:pt x="376428" y="0"/>
                  </a:lnTo>
                </a:path>
              </a:pathLst>
            </a:custGeom>
            <a:ln w="12192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3459" y="2767583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41148" y="19812"/>
                  </a:moveTo>
                  <a:lnTo>
                    <a:pt x="39531" y="27515"/>
                  </a:lnTo>
                  <a:lnTo>
                    <a:pt x="35123" y="33813"/>
                  </a:lnTo>
                  <a:lnTo>
                    <a:pt x="28583" y="38064"/>
                  </a:lnTo>
                  <a:lnTo>
                    <a:pt x="20574" y="39624"/>
                  </a:lnTo>
                  <a:lnTo>
                    <a:pt x="12564" y="38064"/>
                  </a:lnTo>
                  <a:lnTo>
                    <a:pt x="6024" y="33813"/>
                  </a:lnTo>
                  <a:lnTo>
                    <a:pt x="1616" y="27515"/>
                  </a:lnTo>
                  <a:lnTo>
                    <a:pt x="0" y="19812"/>
                  </a:lnTo>
                  <a:lnTo>
                    <a:pt x="1616" y="12108"/>
                  </a:lnTo>
                  <a:lnTo>
                    <a:pt x="6024" y="5810"/>
                  </a:lnTo>
                  <a:lnTo>
                    <a:pt x="12564" y="1559"/>
                  </a:lnTo>
                  <a:lnTo>
                    <a:pt x="20574" y="0"/>
                  </a:lnTo>
                  <a:lnTo>
                    <a:pt x="28583" y="1559"/>
                  </a:lnTo>
                  <a:lnTo>
                    <a:pt x="35123" y="5810"/>
                  </a:lnTo>
                  <a:lnTo>
                    <a:pt x="39531" y="12108"/>
                  </a:lnTo>
                  <a:lnTo>
                    <a:pt x="41148" y="1981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62456" y="3406597"/>
            <a:ext cx="4390543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29285">
              <a:lnSpc>
                <a:spcPct val="100000"/>
              </a:lnSpc>
              <a:spcBef>
                <a:spcPts val="95"/>
              </a:spcBef>
            </a:pPr>
            <a:r>
              <a:rPr lang="en-US" sz="2800" spc="-75" dirty="0">
                <a:solidFill>
                  <a:srgbClr val="FFFFFF"/>
                </a:solidFill>
                <a:latin typeface="Trebuchet MS"/>
                <a:cs typeface="Trebuchet MS"/>
              </a:rPr>
              <a:t>Datos de </a:t>
            </a:r>
            <a:r>
              <a:rPr lang="en-US" sz="2800" spc="-75" dirty="0" err="1">
                <a:solidFill>
                  <a:srgbClr val="FFFFFF"/>
                </a:solidFill>
                <a:latin typeface="Trebuchet MS"/>
                <a:cs typeface="Trebuchet MS"/>
              </a:rPr>
              <a:t>hechos</a:t>
            </a:r>
            <a:r>
              <a:rPr lang="en-US" sz="2800" spc="-75" dirty="0">
                <a:solidFill>
                  <a:srgbClr val="FFFFFF"/>
                </a:solidFill>
                <a:latin typeface="Trebuchet MS"/>
                <a:cs typeface="Trebuchet MS"/>
              </a:rPr>
              <a:t>, no </a:t>
            </a:r>
            <a:r>
              <a:rPr lang="en-US" sz="2800" spc="-75" dirty="0" err="1">
                <a:solidFill>
                  <a:srgbClr val="FFFFFF"/>
                </a:solidFill>
                <a:latin typeface="Trebuchet MS"/>
                <a:cs typeface="Trebuchet MS"/>
              </a:rPr>
              <a:t>sentimientos</a:t>
            </a:r>
            <a:r>
              <a:rPr lang="en-US" sz="2800" spc="-75" dirty="0">
                <a:solidFill>
                  <a:srgbClr val="FFFFFF"/>
                </a:solidFill>
                <a:latin typeface="Trebuchet MS"/>
                <a:cs typeface="Trebuchet MS"/>
              </a:rPr>
              <a:t>; </a:t>
            </a:r>
            <a:r>
              <a:rPr lang="en-US" sz="2800" spc="-75" dirty="0" err="1">
                <a:solidFill>
                  <a:srgbClr val="FFFFFF"/>
                </a:solidFill>
                <a:latin typeface="Trebuchet MS"/>
                <a:cs typeface="Trebuchet MS"/>
              </a:rPr>
              <a:t>autonomía</a:t>
            </a:r>
            <a:r>
              <a:rPr lang="en-US" sz="2800" spc="-75" dirty="0">
                <a:solidFill>
                  <a:srgbClr val="FFFFFF"/>
                </a:solidFill>
                <a:latin typeface="Trebuchet MS"/>
                <a:cs typeface="Trebuchet MS"/>
              </a:rPr>
              <a:t> para </a:t>
            </a:r>
            <a:r>
              <a:rPr lang="en-US" sz="2800" spc="-75" dirty="0" err="1">
                <a:solidFill>
                  <a:srgbClr val="FFFFFF"/>
                </a:solidFill>
                <a:latin typeface="Trebuchet MS"/>
                <a:cs typeface="Trebuchet MS"/>
              </a:rPr>
              <a:t>actuar</a:t>
            </a:r>
            <a:r>
              <a:rPr lang="en-US" sz="2800" spc="-75" dirty="0">
                <a:solidFill>
                  <a:srgbClr val="FFFFFF"/>
                </a:solidFill>
                <a:latin typeface="Trebuchet MS"/>
                <a:cs typeface="Trebuchet MS"/>
              </a:rPr>
              <a:t>, no </a:t>
            </a:r>
            <a:r>
              <a:rPr lang="en-US" sz="2800" spc="-75" dirty="0" err="1">
                <a:solidFill>
                  <a:srgbClr val="FFFFFF"/>
                </a:solidFill>
                <a:latin typeface="Trebuchet MS"/>
                <a:cs typeface="Trebuchet MS"/>
              </a:rPr>
              <a:t>feudos</a:t>
            </a:r>
            <a:r>
              <a:rPr lang="en-US" sz="2800" spc="-75" dirty="0">
                <a:solidFill>
                  <a:srgbClr val="FFFFFF"/>
                </a:solidFill>
                <a:latin typeface="Trebuchet MS"/>
                <a:cs typeface="Trebuchet MS"/>
              </a:rPr>
              <a:t> que </a:t>
            </a:r>
            <a:r>
              <a:rPr lang="en-US" sz="2800" spc="-75" dirty="0" err="1">
                <a:solidFill>
                  <a:srgbClr val="FFFFFF"/>
                </a:solidFill>
                <a:latin typeface="Trebuchet MS"/>
                <a:cs typeface="Trebuchet MS"/>
              </a:rPr>
              <a:t>contentar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573006" y="2413254"/>
              <a:ext cx="1065530" cy="1064260"/>
            </a:xfrm>
            <a:custGeom>
              <a:avLst/>
              <a:gdLst/>
              <a:ahLst/>
              <a:cxnLst/>
              <a:rect l="l" t="t" r="r" b="b"/>
              <a:pathLst>
                <a:path w="1065529" h="1064260">
                  <a:moveTo>
                    <a:pt x="701040" y="530351"/>
                  </a:moveTo>
                  <a:lnTo>
                    <a:pt x="694838" y="576558"/>
                  </a:lnTo>
                  <a:lnTo>
                    <a:pt x="677333" y="618066"/>
                  </a:lnTo>
                  <a:lnTo>
                    <a:pt x="650176" y="653224"/>
                  </a:lnTo>
                  <a:lnTo>
                    <a:pt x="615018" y="680381"/>
                  </a:lnTo>
                  <a:lnTo>
                    <a:pt x="573510" y="697886"/>
                  </a:lnTo>
                  <a:lnTo>
                    <a:pt x="527303" y="704088"/>
                  </a:lnTo>
                  <a:lnTo>
                    <a:pt x="481097" y="697886"/>
                  </a:lnTo>
                  <a:lnTo>
                    <a:pt x="439589" y="680381"/>
                  </a:lnTo>
                  <a:lnTo>
                    <a:pt x="404431" y="653224"/>
                  </a:lnTo>
                  <a:lnTo>
                    <a:pt x="377274" y="618066"/>
                  </a:lnTo>
                  <a:lnTo>
                    <a:pt x="359769" y="576558"/>
                  </a:lnTo>
                  <a:lnTo>
                    <a:pt x="353568" y="530351"/>
                  </a:lnTo>
                  <a:lnTo>
                    <a:pt x="359769" y="484145"/>
                  </a:lnTo>
                  <a:lnTo>
                    <a:pt x="377274" y="442637"/>
                  </a:lnTo>
                  <a:lnTo>
                    <a:pt x="404431" y="407479"/>
                  </a:lnTo>
                  <a:lnTo>
                    <a:pt x="439589" y="380322"/>
                  </a:lnTo>
                  <a:lnTo>
                    <a:pt x="481097" y="362817"/>
                  </a:lnTo>
                  <a:lnTo>
                    <a:pt x="527303" y="356616"/>
                  </a:lnTo>
                  <a:lnTo>
                    <a:pt x="573510" y="362817"/>
                  </a:lnTo>
                  <a:lnTo>
                    <a:pt x="615018" y="380322"/>
                  </a:lnTo>
                  <a:lnTo>
                    <a:pt x="650176" y="407479"/>
                  </a:lnTo>
                  <a:lnTo>
                    <a:pt x="677333" y="442637"/>
                  </a:lnTo>
                  <a:lnTo>
                    <a:pt x="694838" y="484145"/>
                  </a:lnTo>
                  <a:lnTo>
                    <a:pt x="701040" y="530351"/>
                  </a:lnTo>
                  <a:close/>
                </a:path>
                <a:path w="1065529" h="1064260">
                  <a:moveTo>
                    <a:pt x="833627" y="530351"/>
                  </a:moveTo>
                  <a:lnTo>
                    <a:pt x="830297" y="575851"/>
                  </a:lnTo>
                  <a:lnTo>
                    <a:pt x="820621" y="619274"/>
                  </a:lnTo>
                  <a:lnTo>
                    <a:pt x="805077" y="660147"/>
                  </a:lnTo>
                  <a:lnTo>
                    <a:pt x="784140" y="697993"/>
                  </a:lnTo>
                  <a:lnTo>
                    <a:pt x="758286" y="732336"/>
                  </a:lnTo>
                  <a:lnTo>
                    <a:pt x="727991" y="762701"/>
                  </a:lnTo>
                  <a:lnTo>
                    <a:pt x="693729" y="788612"/>
                  </a:lnTo>
                  <a:lnTo>
                    <a:pt x="655978" y="809593"/>
                  </a:lnTo>
                  <a:lnTo>
                    <a:pt x="615212" y="825168"/>
                  </a:lnTo>
                  <a:lnTo>
                    <a:pt x="571908" y="834862"/>
                  </a:lnTo>
                  <a:lnTo>
                    <a:pt x="526542" y="838200"/>
                  </a:lnTo>
                  <a:lnTo>
                    <a:pt x="481175" y="834862"/>
                  </a:lnTo>
                  <a:lnTo>
                    <a:pt x="437871" y="825168"/>
                  </a:lnTo>
                  <a:lnTo>
                    <a:pt x="397105" y="809593"/>
                  </a:lnTo>
                  <a:lnTo>
                    <a:pt x="359354" y="788612"/>
                  </a:lnTo>
                  <a:lnTo>
                    <a:pt x="325092" y="762701"/>
                  </a:lnTo>
                  <a:lnTo>
                    <a:pt x="294797" y="732336"/>
                  </a:lnTo>
                  <a:lnTo>
                    <a:pt x="268943" y="697993"/>
                  </a:lnTo>
                  <a:lnTo>
                    <a:pt x="248006" y="660147"/>
                  </a:lnTo>
                  <a:lnTo>
                    <a:pt x="232462" y="619274"/>
                  </a:lnTo>
                  <a:lnTo>
                    <a:pt x="222786" y="575851"/>
                  </a:lnTo>
                  <a:lnTo>
                    <a:pt x="219455" y="530351"/>
                  </a:lnTo>
                  <a:lnTo>
                    <a:pt x="222786" y="484852"/>
                  </a:lnTo>
                  <a:lnTo>
                    <a:pt x="232462" y="441429"/>
                  </a:lnTo>
                  <a:lnTo>
                    <a:pt x="248006" y="400556"/>
                  </a:lnTo>
                  <a:lnTo>
                    <a:pt x="268943" y="362710"/>
                  </a:lnTo>
                  <a:lnTo>
                    <a:pt x="294797" y="328367"/>
                  </a:lnTo>
                  <a:lnTo>
                    <a:pt x="325092" y="298002"/>
                  </a:lnTo>
                  <a:lnTo>
                    <a:pt x="359354" y="272091"/>
                  </a:lnTo>
                  <a:lnTo>
                    <a:pt x="397105" y="251110"/>
                  </a:lnTo>
                  <a:lnTo>
                    <a:pt x="437871" y="235535"/>
                  </a:lnTo>
                  <a:lnTo>
                    <a:pt x="481175" y="225841"/>
                  </a:lnTo>
                  <a:lnTo>
                    <a:pt x="526542" y="222504"/>
                  </a:lnTo>
                  <a:lnTo>
                    <a:pt x="571908" y="225841"/>
                  </a:lnTo>
                  <a:lnTo>
                    <a:pt x="615212" y="235535"/>
                  </a:lnTo>
                  <a:lnTo>
                    <a:pt x="655978" y="251110"/>
                  </a:lnTo>
                  <a:lnTo>
                    <a:pt x="693729" y="272091"/>
                  </a:lnTo>
                  <a:lnTo>
                    <a:pt x="727991" y="298002"/>
                  </a:lnTo>
                  <a:lnTo>
                    <a:pt x="758286" y="328367"/>
                  </a:lnTo>
                  <a:lnTo>
                    <a:pt x="784140" y="362710"/>
                  </a:lnTo>
                  <a:lnTo>
                    <a:pt x="805077" y="400556"/>
                  </a:lnTo>
                  <a:lnTo>
                    <a:pt x="820621" y="441429"/>
                  </a:lnTo>
                  <a:lnTo>
                    <a:pt x="830297" y="484852"/>
                  </a:lnTo>
                  <a:lnTo>
                    <a:pt x="833627" y="530351"/>
                  </a:lnTo>
                  <a:close/>
                </a:path>
                <a:path w="1065529" h="1064260">
                  <a:moveTo>
                    <a:pt x="641476" y="939546"/>
                  </a:moveTo>
                  <a:lnTo>
                    <a:pt x="596279" y="949673"/>
                  </a:lnTo>
                  <a:lnTo>
                    <a:pt x="551170" y="954774"/>
                  </a:lnTo>
                  <a:lnTo>
                    <a:pt x="506468" y="955029"/>
                  </a:lnTo>
                  <a:lnTo>
                    <a:pt x="462494" y="950618"/>
                  </a:lnTo>
                  <a:lnTo>
                    <a:pt x="419565" y="941719"/>
                  </a:lnTo>
                  <a:lnTo>
                    <a:pt x="378001" y="928512"/>
                  </a:lnTo>
                  <a:lnTo>
                    <a:pt x="338121" y="911177"/>
                  </a:lnTo>
                  <a:lnTo>
                    <a:pt x="300244" y="889892"/>
                  </a:lnTo>
                  <a:lnTo>
                    <a:pt x="264689" y="864839"/>
                  </a:lnTo>
                  <a:lnTo>
                    <a:pt x="231775" y="836196"/>
                  </a:lnTo>
                  <a:lnTo>
                    <a:pt x="201820" y="804142"/>
                  </a:lnTo>
                  <a:lnTo>
                    <a:pt x="175145" y="768858"/>
                  </a:lnTo>
                  <a:lnTo>
                    <a:pt x="152067" y="730522"/>
                  </a:lnTo>
                  <a:lnTo>
                    <a:pt x="132907" y="689314"/>
                  </a:lnTo>
                  <a:lnTo>
                    <a:pt x="117983" y="645413"/>
                  </a:lnTo>
                  <a:lnTo>
                    <a:pt x="107877" y="600140"/>
                  </a:lnTo>
                  <a:lnTo>
                    <a:pt x="102791" y="554955"/>
                  </a:lnTo>
                  <a:lnTo>
                    <a:pt x="102544" y="510180"/>
                  </a:lnTo>
                  <a:lnTo>
                    <a:pt x="106958" y="466133"/>
                  </a:lnTo>
                  <a:lnTo>
                    <a:pt x="115852" y="423135"/>
                  </a:lnTo>
                  <a:lnTo>
                    <a:pt x="129047" y="381505"/>
                  </a:lnTo>
                  <a:lnTo>
                    <a:pt x="146363" y="341564"/>
                  </a:lnTo>
                  <a:lnTo>
                    <a:pt x="167622" y="303629"/>
                  </a:lnTo>
                  <a:lnTo>
                    <a:pt x="192643" y="268022"/>
                  </a:lnTo>
                  <a:lnTo>
                    <a:pt x="221248" y="235062"/>
                  </a:lnTo>
                  <a:lnTo>
                    <a:pt x="253256" y="205069"/>
                  </a:lnTo>
                  <a:lnTo>
                    <a:pt x="288488" y="178362"/>
                  </a:lnTo>
                  <a:lnTo>
                    <a:pt x="326764" y="155262"/>
                  </a:lnTo>
                  <a:lnTo>
                    <a:pt x="367906" y="136087"/>
                  </a:lnTo>
                  <a:lnTo>
                    <a:pt x="411734" y="121158"/>
                  </a:lnTo>
                  <a:lnTo>
                    <a:pt x="456931" y="111030"/>
                  </a:lnTo>
                  <a:lnTo>
                    <a:pt x="502040" y="105929"/>
                  </a:lnTo>
                  <a:lnTo>
                    <a:pt x="546741" y="105674"/>
                  </a:lnTo>
                  <a:lnTo>
                    <a:pt x="590714" y="110085"/>
                  </a:lnTo>
                  <a:lnTo>
                    <a:pt x="633640" y="118984"/>
                  </a:lnTo>
                  <a:lnTo>
                    <a:pt x="675201" y="132191"/>
                  </a:lnTo>
                  <a:lnTo>
                    <a:pt x="715076" y="149526"/>
                  </a:lnTo>
                  <a:lnTo>
                    <a:pt x="752947" y="170811"/>
                  </a:lnTo>
                  <a:lnTo>
                    <a:pt x="788494" y="195864"/>
                  </a:lnTo>
                  <a:lnTo>
                    <a:pt x="821398" y="224507"/>
                  </a:lnTo>
                  <a:lnTo>
                    <a:pt x="851340" y="256561"/>
                  </a:lnTo>
                  <a:lnTo>
                    <a:pt x="878000" y="291845"/>
                  </a:lnTo>
                  <a:lnTo>
                    <a:pt x="901060" y="330181"/>
                  </a:lnTo>
                  <a:lnTo>
                    <a:pt x="920200" y="371389"/>
                  </a:lnTo>
                  <a:lnTo>
                    <a:pt x="935101" y="415290"/>
                  </a:lnTo>
                  <a:lnTo>
                    <a:pt x="946991" y="472233"/>
                  </a:lnTo>
                  <a:lnTo>
                    <a:pt x="950976" y="530225"/>
                  </a:lnTo>
                  <a:lnTo>
                    <a:pt x="950829" y="541845"/>
                  </a:lnTo>
                  <a:lnTo>
                    <a:pt x="950372" y="553466"/>
                  </a:lnTo>
                  <a:lnTo>
                    <a:pt x="949582" y="565086"/>
                  </a:lnTo>
                  <a:lnTo>
                    <a:pt x="948436" y="576707"/>
                  </a:lnTo>
                </a:path>
                <a:path w="1065529" h="1064260">
                  <a:moveTo>
                    <a:pt x="527303" y="441960"/>
                  </a:moveTo>
                  <a:lnTo>
                    <a:pt x="527303" y="0"/>
                  </a:lnTo>
                </a:path>
                <a:path w="1065529" h="1064260">
                  <a:moveTo>
                    <a:pt x="527303" y="609600"/>
                  </a:moveTo>
                  <a:lnTo>
                    <a:pt x="527303" y="1063752"/>
                  </a:lnTo>
                </a:path>
                <a:path w="1065529" h="1064260">
                  <a:moveTo>
                    <a:pt x="443484" y="525780"/>
                  </a:moveTo>
                  <a:lnTo>
                    <a:pt x="0" y="525780"/>
                  </a:lnTo>
                </a:path>
                <a:path w="1065529" h="1064260">
                  <a:moveTo>
                    <a:pt x="611124" y="525780"/>
                  </a:moveTo>
                  <a:lnTo>
                    <a:pt x="1065276" y="52578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341" y="3079831"/>
              <a:ext cx="436245" cy="377825"/>
            </a:xfrm>
            <a:custGeom>
              <a:avLst/>
              <a:gdLst/>
              <a:ahLst/>
              <a:cxnLst/>
              <a:rect l="l" t="t" r="r" b="b"/>
              <a:pathLst>
                <a:path w="436245" h="377825">
                  <a:moveTo>
                    <a:pt x="192428" y="13126"/>
                  </a:moveTo>
                  <a:lnTo>
                    <a:pt x="3325" y="333674"/>
                  </a:lnTo>
                  <a:lnTo>
                    <a:pt x="0" y="344983"/>
                  </a:lnTo>
                  <a:lnTo>
                    <a:pt x="1198" y="356328"/>
                  </a:lnTo>
                  <a:lnTo>
                    <a:pt x="28725" y="377362"/>
                  </a:lnTo>
                  <a:lnTo>
                    <a:pt x="406931" y="377362"/>
                  </a:lnTo>
                  <a:lnTo>
                    <a:pt x="418401" y="374743"/>
                  </a:lnTo>
                  <a:lnTo>
                    <a:pt x="427632" y="368123"/>
                  </a:lnTo>
                  <a:lnTo>
                    <a:pt x="433720" y="358503"/>
                  </a:lnTo>
                  <a:lnTo>
                    <a:pt x="435760" y="346882"/>
                  </a:lnTo>
                  <a:lnTo>
                    <a:pt x="435633" y="342310"/>
                  </a:lnTo>
                  <a:lnTo>
                    <a:pt x="243228" y="13126"/>
                  </a:lnTo>
                  <a:lnTo>
                    <a:pt x="212082" y="0"/>
                  </a:lnTo>
                  <a:lnTo>
                    <a:pt x="200810" y="4617"/>
                  </a:lnTo>
                  <a:lnTo>
                    <a:pt x="197508" y="6776"/>
                  </a:lnTo>
                  <a:lnTo>
                    <a:pt x="194587" y="9697"/>
                  </a:lnTo>
                  <a:lnTo>
                    <a:pt x="192428" y="13126"/>
                  </a:lnTo>
                  <a:close/>
                </a:path>
              </a:pathLst>
            </a:custGeom>
            <a:ln w="19811">
              <a:solidFill>
                <a:srgbClr val="FF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485151" y="3203479"/>
              <a:ext cx="36830" cy="198755"/>
            </a:xfrm>
            <a:custGeom>
              <a:avLst/>
              <a:gdLst/>
              <a:ahLst/>
              <a:cxnLst/>
              <a:rect l="l" t="t" r="r" b="b"/>
              <a:pathLst>
                <a:path w="36829" h="198754">
                  <a:moveTo>
                    <a:pt x="18256" y="161575"/>
                  </a:moveTo>
                  <a:lnTo>
                    <a:pt x="11247" y="162861"/>
                  </a:lnTo>
                  <a:lnTo>
                    <a:pt x="5048" y="166719"/>
                  </a:lnTo>
                  <a:lnTo>
                    <a:pt x="1262" y="172914"/>
                  </a:lnTo>
                  <a:lnTo>
                    <a:pt x="0" y="179800"/>
                  </a:lnTo>
                  <a:lnTo>
                    <a:pt x="1262" y="186686"/>
                  </a:lnTo>
                  <a:lnTo>
                    <a:pt x="5048" y="192881"/>
                  </a:lnTo>
                  <a:lnTo>
                    <a:pt x="8477" y="196437"/>
                  </a:lnTo>
                  <a:lnTo>
                    <a:pt x="13303" y="198215"/>
                  </a:lnTo>
                  <a:lnTo>
                    <a:pt x="18256" y="198088"/>
                  </a:lnTo>
                  <a:lnTo>
                    <a:pt x="23553" y="198088"/>
                  </a:lnTo>
                  <a:lnTo>
                    <a:pt x="28035" y="196437"/>
                  </a:lnTo>
                  <a:lnTo>
                    <a:pt x="31464" y="192881"/>
                  </a:lnTo>
                  <a:lnTo>
                    <a:pt x="35250" y="186686"/>
                  </a:lnTo>
                  <a:lnTo>
                    <a:pt x="36512" y="179800"/>
                  </a:lnTo>
                  <a:lnTo>
                    <a:pt x="35250" y="172914"/>
                  </a:lnTo>
                  <a:lnTo>
                    <a:pt x="31464" y="166719"/>
                  </a:lnTo>
                  <a:lnTo>
                    <a:pt x="25265" y="162861"/>
                  </a:lnTo>
                  <a:lnTo>
                    <a:pt x="18256" y="161575"/>
                  </a:lnTo>
                  <a:close/>
                </a:path>
                <a:path w="36829" h="198754">
                  <a:moveTo>
                    <a:pt x="23553" y="198088"/>
                  </a:moveTo>
                  <a:lnTo>
                    <a:pt x="18256" y="198088"/>
                  </a:lnTo>
                  <a:lnTo>
                    <a:pt x="23209" y="198215"/>
                  </a:lnTo>
                  <a:lnTo>
                    <a:pt x="23553" y="198088"/>
                  </a:lnTo>
                  <a:close/>
                </a:path>
                <a:path w="36829" h="198754">
                  <a:moveTo>
                    <a:pt x="18256" y="0"/>
                  </a:moveTo>
                  <a:lnTo>
                    <a:pt x="10354" y="881"/>
                  </a:lnTo>
                  <a:lnTo>
                    <a:pt x="2762" y="3524"/>
                  </a:lnTo>
                  <a:lnTo>
                    <a:pt x="6699" y="137255"/>
                  </a:lnTo>
                  <a:lnTo>
                    <a:pt x="29813" y="137255"/>
                  </a:lnTo>
                  <a:lnTo>
                    <a:pt x="33750" y="3524"/>
                  </a:lnTo>
                  <a:lnTo>
                    <a:pt x="26158" y="881"/>
                  </a:lnTo>
                  <a:lnTo>
                    <a:pt x="18256" y="0"/>
                  </a:lnTo>
                  <a:close/>
                </a:path>
              </a:pathLst>
            </a:custGeom>
            <a:solidFill>
              <a:srgbClr val="FF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372600" y="3932682"/>
            <a:ext cx="1544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800" spc="-10" dirty="0">
                <a:solidFill>
                  <a:srgbClr val="FFAD00"/>
                </a:solidFill>
                <a:latin typeface="Trebuchet MS"/>
                <a:cs typeface="Trebuchet MS"/>
              </a:rPr>
              <a:t>Eliminar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28317" y="381000"/>
            <a:ext cx="10664190" cy="3100070"/>
            <a:chOff x="1528317" y="381000"/>
            <a:chExt cx="10664190" cy="3100070"/>
          </a:xfrm>
        </p:grpSpPr>
        <p:sp>
          <p:nvSpPr>
            <p:cNvPr id="10" name="object 10"/>
            <p:cNvSpPr/>
            <p:nvPr/>
          </p:nvSpPr>
          <p:spPr>
            <a:xfrm>
              <a:off x="6976109" y="2486405"/>
              <a:ext cx="887094" cy="896619"/>
            </a:xfrm>
            <a:custGeom>
              <a:avLst/>
              <a:gdLst/>
              <a:ahLst/>
              <a:cxnLst/>
              <a:rect l="l" t="t" r="r" b="b"/>
              <a:pathLst>
                <a:path w="887095" h="896620">
                  <a:moveTo>
                    <a:pt x="617220" y="301752"/>
                  </a:moveTo>
                  <a:lnTo>
                    <a:pt x="617220" y="486156"/>
                  </a:lnTo>
                </a:path>
                <a:path w="887095" h="896620">
                  <a:moveTo>
                    <a:pt x="841248" y="307848"/>
                  </a:moveTo>
                  <a:lnTo>
                    <a:pt x="886968" y="498348"/>
                  </a:lnTo>
                </a:path>
                <a:path w="887095" h="896620">
                  <a:moveTo>
                    <a:pt x="324612" y="39624"/>
                  </a:moveTo>
                  <a:lnTo>
                    <a:pt x="441960" y="39624"/>
                  </a:lnTo>
                </a:path>
                <a:path w="887095" h="896620">
                  <a:moveTo>
                    <a:pt x="362712" y="478536"/>
                  </a:moveTo>
                  <a:lnTo>
                    <a:pt x="362712" y="257556"/>
                  </a:lnTo>
                  <a:lnTo>
                    <a:pt x="403860" y="257556"/>
                  </a:lnTo>
                  <a:lnTo>
                    <a:pt x="403860" y="470027"/>
                  </a:lnTo>
                </a:path>
                <a:path w="887095" h="896620">
                  <a:moveTo>
                    <a:pt x="83820" y="896112"/>
                  </a:moveTo>
                  <a:lnTo>
                    <a:pt x="17272" y="896112"/>
                  </a:lnTo>
                  <a:lnTo>
                    <a:pt x="7747" y="896112"/>
                  </a:lnTo>
                  <a:lnTo>
                    <a:pt x="0" y="888365"/>
                  </a:lnTo>
                  <a:lnTo>
                    <a:pt x="0" y="878840"/>
                  </a:lnTo>
                  <a:lnTo>
                    <a:pt x="0" y="722376"/>
                  </a:lnTo>
                </a:path>
                <a:path w="887095" h="896620">
                  <a:moveTo>
                    <a:pt x="0" y="562356"/>
                  </a:moveTo>
                  <a:lnTo>
                    <a:pt x="0" y="148209"/>
                  </a:lnTo>
                  <a:lnTo>
                    <a:pt x="0" y="138684"/>
                  </a:lnTo>
                  <a:lnTo>
                    <a:pt x="7620" y="131064"/>
                  </a:lnTo>
                  <a:lnTo>
                    <a:pt x="17145" y="131064"/>
                  </a:lnTo>
                  <a:lnTo>
                    <a:pt x="212725" y="131064"/>
                  </a:lnTo>
                  <a:lnTo>
                    <a:pt x="222123" y="130810"/>
                  </a:lnTo>
                  <a:lnTo>
                    <a:pt x="229870" y="138303"/>
                  </a:lnTo>
                  <a:lnTo>
                    <a:pt x="230124" y="147828"/>
                  </a:lnTo>
                  <a:lnTo>
                    <a:pt x="230124" y="148082"/>
                  </a:lnTo>
                </a:path>
                <a:path w="887095" h="896620">
                  <a:moveTo>
                    <a:pt x="114300" y="355092"/>
                  </a:moveTo>
                  <a:lnTo>
                    <a:pt x="114300" y="534924"/>
                  </a:lnTo>
                </a:path>
                <a:path w="887095" h="896620">
                  <a:moveTo>
                    <a:pt x="536448" y="470154"/>
                  </a:moveTo>
                  <a:lnTo>
                    <a:pt x="536448" y="17145"/>
                  </a:lnTo>
                  <a:lnTo>
                    <a:pt x="536448" y="7747"/>
                  </a:lnTo>
                  <a:lnTo>
                    <a:pt x="544068" y="0"/>
                  </a:lnTo>
                  <a:lnTo>
                    <a:pt x="553593" y="0"/>
                  </a:lnTo>
                  <a:lnTo>
                    <a:pt x="680847" y="0"/>
                  </a:lnTo>
                  <a:lnTo>
                    <a:pt x="690372" y="0"/>
                  </a:lnTo>
                  <a:lnTo>
                    <a:pt x="697992" y="7747"/>
                  </a:lnTo>
                  <a:lnTo>
                    <a:pt x="697992" y="17145"/>
                  </a:lnTo>
                  <a:lnTo>
                    <a:pt x="697992" y="487680"/>
                  </a:lnTo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39455" y="3189732"/>
              <a:ext cx="213157" cy="2040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206233" y="2419350"/>
              <a:ext cx="759460" cy="596265"/>
            </a:xfrm>
            <a:custGeom>
              <a:avLst/>
              <a:gdLst/>
              <a:ahLst/>
              <a:cxnLst/>
              <a:rect l="l" t="t" r="r" b="b"/>
              <a:pathLst>
                <a:path w="759459" h="596264">
                  <a:moveTo>
                    <a:pt x="577342" y="536955"/>
                  </a:moveTo>
                  <a:lnTo>
                    <a:pt x="474472" y="115570"/>
                  </a:lnTo>
                  <a:lnTo>
                    <a:pt x="474168" y="108781"/>
                  </a:lnTo>
                  <a:lnTo>
                    <a:pt x="476424" y="102600"/>
                  </a:lnTo>
                  <a:lnTo>
                    <a:pt x="480847" y="97728"/>
                  </a:lnTo>
                  <a:lnTo>
                    <a:pt x="487045" y="94869"/>
                  </a:lnTo>
                  <a:lnTo>
                    <a:pt x="487172" y="94741"/>
                  </a:lnTo>
                  <a:lnTo>
                    <a:pt x="611632" y="64515"/>
                  </a:lnTo>
                  <a:lnTo>
                    <a:pt x="618402" y="64230"/>
                  </a:lnTo>
                  <a:lnTo>
                    <a:pt x="624554" y="66516"/>
                  </a:lnTo>
                  <a:lnTo>
                    <a:pt x="629419" y="70945"/>
                  </a:lnTo>
                  <a:lnTo>
                    <a:pt x="632333" y="77088"/>
                  </a:lnTo>
                  <a:lnTo>
                    <a:pt x="758951" y="595884"/>
                  </a:lnTo>
                </a:path>
                <a:path w="759459" h="596264">
                  <a:moveTo>
                    <a:pt x="0" y="580644"/>
                  </a:moveTo>
                  <a:lnTo>
                    <a:pt x="0" y="17145"/>
                  </a:lnTo>
                  <a:lnTo>
                    <a:pt x="0" y="7747"/>
                  </a:lnTo>
                  <a:lnTo>
                    <a:pt x="7747" y="0"/>
                  </a:lnTo>
                  <a:lnTo>
                    <a:pt x="17272" y="0"/>
                  </a:lnTo>
                  <a:lnTo>
                    <a:pt x="289179" y="0"/>
                  </a:lnTo>
                  <a:lnTo>
                    <a:pt x="298576" y="0"/>
                  </a:lnTo>
                  <a:lnTo>
                    <a:pt x="306324" y="7620"/>
                  </a:lnTo>
                  <a:lnTo>
                    <a:pt x="306324" y="17145"/>
                  </a:lnTo>
                  <a:lnTo>
                    <a:pt x="306324" y="537083"/>
                  </a:lnTo>
                </a:path>
                <a:path w="759459" h="596264">
                  <a:moveTo>
                    <a:pt x="94488" y="67055"/>
                  </a:moveTo>
                  <a:lnTo>
                    <a:pt x="211836" y="67055"/>
                  </a:lnTo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63333" y="2999867"/>
              <a:ext cx="1178560" cy="471170"/>
            </a:xfrm>
            <a:custGeom>
              <a:avLst/>
              <a:gdLst/>
              <a:ahLst/>
              <a:cxnLst/>
              <a:rect l="l" t="t" r="r" b="b"/>
              <a:pathLst>
                <a:path w="1178559" h="471170">
                  <a:moveTo>
                    <a:pt x="324358" y="225679"/>
                  </a:moveTo>
                  <a:lnTo>
                    <a:pt x="301228" y="269666"/>
                  </a:lnTo>
                  <a:lnTo>
                    <a:pt x="281813" y="315356"/>
                  </a:lnTo>
                  <a:lnTo>
                    <a:pt x="266207" y="362499"/>
                  </a:lnTo>
                  <a:lnTo>
                    <a:pt x="254508" y="410845"/>
                  </a:lnTo>
                  <a:lnTo>
                    <a:pt x="296166" y="428575"/>
                  </a:lnTo>
                  <a:lnTo>
                    <a:pt x="339725" y="442773"/>
                  </a:lnTo>
                  <a:lnTo>
                    <a:pt x="385029" y="453732"/>
                  </a:lnTo>
                  <a:lnTo>
                    <a:pt x="431927" y="461745"/>
                  </a:lnTo>
                  <a:lnTo>
                    <a:pt x="480264" y="467106"/>
                  </a:lnTo>
                  <a:lnTo>
                    <a:pt x="529887" y="470107"/>
                  </a:lnTo>
                  <a:lnTo>
                    <a:pt x="580644" y="471043"/>
                  </a:lnTo>
                  <a:lnTo>
                    <a:pt x="631400" y="470107"/>
                  </a:lnTo>
                  <a:lnTo>
                    <a:pt x="681023" y="467106"/>
                  </a:lnTo>
                  <a:lnTo>
                    <a:pt x="729360" y="461745"/>
                  </a:lnTo>
                  <a:lnTo>
                    <a:pt x="776258" y="453732"/>
                  </a:lnTo>
                  <a:lnTo>
                    <a:pt x="821562" y="442773"/>
                  </a:lnTo>
                  <a:lnTo>
                    <a:pt x="865121" y="428575"/>
                  </a:lnTo>
                  <a:lnTo>
                    <a:pt x="906780" y="410845"/>
                  </a:lnTo>
                  <a:lnTo>
                    <a:pt x="895740" y="364732"/>
                  </a:lnTo>
                  <a:lnTo>
                    <a:pt x="881141" y="319690"/>
                  </a:lnTo>
                  <a:lnTo>
                    <a:pt x="863042" y="275935"/>
                  </a:lnTo>
                  <a:lnTo>
                    <a:pt x="841501" y="233680"/>
                  </a:lnTo>
                </a:path>
                <a:path w="1178559" h="471170">
                  <a:moveTo>
                    <a:pt x="550164" y="408559"/>
                  </a:moveTo>
                  <a:lnTo>
                    <a:pt x="557897" y="408559"/>
                  </a:lnTo>
                  <a:lnTo>
                    <a:pt x="565642" y="408559"/>
                  </a:lnTo>
                  <a:lnTo>
                    <a:pt x="573363" y="408559"/>
                  </a:lnTo>
                  <a:lnTo>
                    <a:pt x="581025" y="408559"/>
                  </a:lnTo>
                  <a:lnTo>
                    <a:pt x="637263" y="407412"/>
                  </a:lnTo>
                  <a:lnTo>
                    <a:pt x="692118" y="403718"/>
                  </a:lnTo>
                  <a:lnTo>
                    <a:pt x="745333" y="397092"/>
                  </a:lnTo>
                  <a:lnTo>
                    <a:pt x="796652" y="387149"/>
                  </a:lnTo>
                  <a:lnTo>
                    <a:pt x="845820" y="373507"/>
                  </a:lnTo>
                </a:path>
                <a:path w="1178559" h="471170">
                  <a:moveTo>
                    <a:pt x="449580" y="402463"/>
                  </a:moveTo>
                  <a:lnTo>
                    <a:pt x="467653" y="404487"/>
                  </a:lnTo>
                  <a:lnTo>
                    <a:pt x="485870" y="406177"/>
                  </a:lnTo>
                  <a:lnTo>
                    <a:pt x="504229" y="407535"/>
                  </a:lnTo>
                  <a:lnTo>
                    <a:pt x="522732" y="408559"/>
                  </a:lnTo>
                </a:path>
                <a:path w="1178559" h="471170">
                  <a:moveTo>
                    <a:pt x="313944" y="373507"/>
                  </a:moveTo>
                  <a:lnTo>
                    <a:pt x="339822" y="381174"/>
                  </a:lnTo>
                  <a:lnTo>
                    <a:pt x="365998" y="387794"/>
                  </a:lnTo>
                  <a:lnTo>
                    <a:pt x="392435" y="393366"/>
                  </a:lnTo>
                  <a:lnTo>
                    <a:pt x="419100" y="397891"/>
                  </a:lnTo>
                </a:path>
                <a:path w="1178559" h="471170">
                  <a:moveTo>
                    <a:pt x="875030" y="64643"/>
                  </a:moveTo>
                  <a:lnTo>
                    <a:pt x="1178052" y="131953"/>
                  </a:lnTo>
                  <a:lnTo>
                    <a:pt x="592836" y="242062"/>
                  </a:lnTo>
                  <a:lnTo>
                    <a:pt x="590296" y="242570"/>
                  </a:lnTo>
                  <a:lnTo>
                    <a:pt x="587756" y="242570"/>
                  </a:lnTo>
                  <a:lnTo>
                    <a:pt x="585216" y="242062"/>
                  </a:lnTo>
                  <a:lnTo>
                    <a:pt x="0" y="131953"/>
                  </a:lnTo>
                  <a:lnTo>
                    <a:pt x="584454" y="635"/>
                  </a:lnTo>
                  <a:lnTo>
                    <a:pt x="587501" y="0"/>
                  </a:lnTo>
                  <a:lnTo>
                    <a:pt x="590550" y="0"/>
                  </a:lnTo>
                  <a:lnTo>
                    <a:pt x="593598" y="635"/>
                  </a:lnTo>
                  <a:lnTo>
                    <a:pt x="773811" y="42672"/>
                  </a:lnTo>
                </a:path>
                <a:path w="1178559" h="471170">
                  <a:moveTo>
                    <a:pt x="638810" y="109855"/>
                  </a:moveTo>
                  <a:lnTo>
                    <a:pt x="986027" y="41402"/>
                  </a:lnTo>
                  <a:lnTo>
                    <a:pt x="916686" y="15621"/>
                  </a:lnTo>
                  <a:lnTo>
                    <a:pt x="915162" y="15240"/>
                  </a:lnTo>
                  <a:lnTo>
                    <a:pt x="913638" y="15240"/>
                  </a:lnTo>
                  <a:lnTo>
                    <a:pt x="912114" y="15621"/>
                  </a:lnTo>
                  <a:lnTo>
                    <a:pt x="623316" y="72009"/>
                  </a:lnTo>
                </a:path>
              </a:pathLst>
            </a:custGeom>
            <a:ln w="19812">
              <a:solidFill>
                <a:srgbClr val="FF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92923" y="3055620"/>
              <a:ext cx="124967" cy="7924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76109" y="2561082"/>
              <a:ext cx="696595" cy="774700"/>
            </a:xfrm>
            <a:custGeom>
              <a:avLst/>
              <a:gdLst/>
              <a:ahLst/>
              <a:cxnLst/>
              <a:rect l="l" t="t" r="r" b="b"/>
              <a:pathLst>
                <a:path w="696595" h="774700">
                  <a:moveTo>
                    <a:pt x="4572" y="178307"/>
                  </a:moveTo>
                  <a:lnTo>
                    <a:pt x="225551" y="178307"/>
                  </a:lnTo>
                </a:path>
                <a:path w="696595" h="774700">
                  <a:moveTo>
                    <a:pt x="4572" y="237743"/>
                  </a:moveTo>
                  <a:lnTo>
                    <a:pt x="225551" y="237743"/>
                  </a:lnTo>
                </a:path>
                <a:path w="696595" h="774700">
                  <a:moveTo>
                    <a:pt x="536448" y="0"/>
                  </a:moveTo>
                  <a:lnTo>
                    <a:pt x="696468" y="0"/>
                  </a:lnTo>
                </a:path>
                <a:path w="696595" h="774700">
                  <a:moveTo>
                    <a:pt x="536448" y="59435"/>
                  </a:moveTo>
                  <a:lnTo>
                    <a:pt x="696468" y="59435"/>
                  </a:lnTo>
                </a:path>
                <a:path w="696595" h="774700">
                  <a:moveTo>
                    <a:pt x="0" y="713231"/>
                  </a:moveTo>
                  <a:lnTo>
                    <a:pt x="106680" y="713231"/>
                  </a:lnTo>
                </a:path>
                <a:path w="696595" h="774700">
                  <a:moveTo>
                    <a:pt x="0" y="774191"/>
                  </a:moveTo>
                  <a:lnTo>
                    <a:pt x="89916" y="774191"/>
                  </a:lnTo>
                </a:path>
              </a:pathLst>
            </a:custGeom>
            <a:ln w="19812">
              <a:solidFill>
                <a:srgbClr val="F0F1F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8477" y="2426970"/>
              <a:ext cx="937260" cy="935990"/>
            </a:xfrm>
            <a:custGeom>
              <a:avLst/>
              <a:gdLst/>
              <a:ahLst/>
              <a:cxnLst/>
              <a:rect l="l" t="t" r="r" b="b"/>
              <a:pathLst>
                <a:path w="937260" h="935989">
                  <a:moveTo>
                    <a:pt x="548640" y="0"/>
                  </a:moveTo>
                  <a:lnTo>
                    <a:pt x="548640" y="233171"/>
                  </a:lnTo>
                </a:path>
                <a:path w="937260" h="935989">
                  <a:moveTo>
                    <a:pt x="548640" y="313943"/>
                  </a:moveTo>
                  <a:lnTo>
                    <a:pt x="548640" y="391667"/>
                  </a:lnTo>
                </a:path>
                <a:path w="937260" h="935989">
                  <a:moveTo>
                    <a:pt x="0" y="548639"/>
                  </a:moveTo>
                  <a:lnTo>
                    <a:pt x="233172" y="548639"/>
                  </a:lnTo>
                </a:path>
                <a:path w="937260" h="935989">
                  <a:moveTo>
                    <a:pt x="313944" y="548639"/>
                  </a:moveTo>
                  <a:lnTo>
                    <a:pt x="391667" y="548639"/>
                  </a:lnTo>
                </a:path>
                <a:path w="937260" h="935989">
                  <a:moveTo>
                    <a:pt x="161544" y="160019"/>
                  </a:moveTo>
                  <a:lnTo>
                    <a:pt x="326135" y="326135"/>
                  </a:lnTo>
                </a:path>
                <a:path w="937260" h="935989">
                  <a:moveTo>
                    <a:pt x="437388" y="437388"/>
                  </a:moveTo>
                  <a:lnTo>
                    <a:pt x="382523" y="382524"/>
                  </a:lnTo>
                </a:path>
                <a:path w="937260" h="935989">
                  <a:moveTo>
                    <a:pt x="659891" y="437388"/>
                  </a:moveTo>
                  <a:lnTo>
                    <a:pt x="714755" y="382524"/>
                  </a:lnTo>
                </a:path>
                <a:path w="937260" h="935989">
                  <a:moveTo>
                    <a:pt x="771144" y="326135"/>
                  </a:moveTo>
                  <a:lnTo>
                    <a:pt x="937260" y="160019"/>
                  </a:lnTo>
                </a:path>
                <a:path w="937260" h="935989">
                  <a:moveTo>
                    <a:pt x="382523" y="714755"/>
                  </a:moveTo>
                  <a:lnTo>
                    <a:pt x="437388" y="659891"/>
                  </a:lnTo>
                </a:path>
                <a:path w="937260" h="935989">
                  <a:moveTo>
                    <a:pt x="326135" y="771143"/>
                  </a:moveTo>
                  <a:lnTo>
                    <a:pt x="161544" y="935735"/>
                  </a:lnTo>
                </a:path>
              </a:pathLst>
            </a:custGeom>
            <a:ln w="19812">
              <a:solidFill>
                <a:srgbClr val="FF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027681" y="2900933"/>
              <a:ext cx="510540" cy="567055"/>
            </a:xfrm>
            <a:custGeom>
              <a:avLst/>
              <a:gdLst/>
              <a:ahLst/>
              <a:cxnLst/>
              <a:rect l="l" t="t" r="r" b="b"/>
              <a:pathLst>
                <a:path w="510539" h="567054">
                  <a:moveTo>
                    <a:pt x="312928" y="264413"/>
                  </a:moveTo>
                  <a:lnTo>
                    <a:pt x="510540" y="219455"/>
                  </a:lnTo>
                  <a:lnTo>
                    <a:pt x="0" y="0"/>
                  </a:lnTo>
                  <a:lnTo>
                    <a:pt x="123062" y="540638"/>
                  </a:lnTo>
                  <a:lnTo>
                    <a:pt x="203073" y="355218"/>
                  </a:lnTo>
                  <a:lnTo>
                    <a:pt x="203326" y="355218"/>
                  </a:lnTo>
                  <a:lnTo>
                    <a:pt x="309499" y="482726"/>
                  </a:lnTo>
                  <a:lnTo>
                    <a:pt x="379603" y="566927"/>
                  </a:lnTo>
                  <a:lnTo>
                    <a:pt x="421894" y="531749"/>
                  </a:lnTo>
                  <a:lnTo>
                    <a:pt x="489331" y="475741"/>
                  </a:lnTo>
                  <a:lnTo>
                    <a:pt x="421894" y="394842"/>
                  </a:lnTo>
                  <a:lnTo>
                    <a:pt x="313055" y="26428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14266" y="27028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0" y="48769"/>
                  </a:moveTo>
                  <a:lnTo>
                    <a:pt x="48769" y="48769"/>
                  </a:lnTo>
                  <a:lnTo>
                    <a:pt x="48769" y="0"/>
                  </a:lnTo>
                  <a:lnTo>
                    <a:pt x="0" y="0"/>
                  </a:lnTo>
                  <a:lnTo>
                    <a:pt x="0" y="48769"/>
                  </a:lnTo>
                  <a:close/>
                </a:path>
              </a:pathLst>
            </a:custGeom>
            <a:ln w="19812">
              <a:solidFill>
                <a:srgbClr val="FF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9858" y="2992373"/>
              <a:ext cx="452755" cy="451484"/>
            </a:xfrm>
            <a:custGeom>
              <a:avLst/>
              <a:gdLst/>
              <a:ahLst/>
              <a:cxnLst/>
              <a:rect l="l" t="t" r="r" b="b"/>
              <a:pathLst>
                <a:path w="452754" h="451485">
                  <a:moveTo>
                    <a:pt x="42925" y="357759"/>
                  </a:moveTo>
                  <a:lnTo>
                    <a:pt x="52069" y="368173"/>
                  </a:lnTo>
                  <a:lnTo>
                    <a:pt x="61340" y="378713"/>
                  </a:lnTo>
                  <a:lnTo>
                    <a:pt x="70484" y="389254"/>
                  </a:lnTo>
                  <a:lnTo>
                    <a:pt x="133095" y="357250"/>
                  </a:lnTo>
                  <a:lnTo>
                    <a:pt x="143561" y="363985"/>
                  </a:lnTo>
                  <a:lnTo>
                    <a:pt x="154527" y="369887"/>
                  </a:lnTo>
                  <a:lnTo>
                    <a:pt x="165921" y="374931"/>
                  </a:lnTo>
                  <a:lnTo>
                    <a:pt x="177672" y="379095"/>
                  </a:lnTo>
                  <a:lnTo>
                    <a:pt x="190245" y="448310"/>
                  </a:lnTo>
                  <a:lnTo>
                    <a:pt x="204088" y="449199"/>
                  </a:lnTo>
                  <a:lnTo>
                    <a:pt x="218058" y="450214"/>
                  </a:lnTo>
                  <a:lnTo>
                    <a:pt x="232028" y="451103"/>
                  </a:lnTo>
                  <a:lnTo>
                    <a:pt x="253618" y="384175"/>
                  </a:lnTo>
                  <a:lnTo>
                    <a:pt x="265898" y="381605"/>
                  </a:lnTo>
                  <a:lnTo>
                    <a:pt x="277939" y="378094"/>
                  </a:lnTo>
                  <a:lnTo>
                    <a:pt x="289694" y="373655"/>
                  </a:lnTo>
                  <a:lnTo>
                    <a:pt x="301116" y="368300"/>
                  </a:lnTo>
                  <a:lnTo>
                    <a:pt x="359155" y="408431"/>
                  </a:lnTo>
                  <a:lnTo>
                    <a:pt x="369569" y="399288"/>
                  </a:lnTo>
                  <a:lnTo>
                    <a:pt x="380111" y="390143"/>
                  </a:lnTo>
                  <a:lnTo>
                    <a:pt x="390651" y="380873"/>
                  </a:lnTo>
                  <a:lnTo>
                    <a:pt x="358393" y="318262"/>
                  </a:lnTo>
                  <a:lnTo>
                    <a:pt x="365204" y="307816"/>
                  </a:lnTo>
                  <a:lnTo>
                    <a:pt x="371157" y="296894"/>
                  </a:lnTo>
                  <a:lnTo>
                    <a:pt x="376253" y="285543"/>
                  </a:lnTo>
                  <a:lnTo>
                    <a:pt x="380491" y="273812"/>
                  </a:lnTo>
                  <a:lnTo>
                    <a:pt x="449833" y="261365"/>
                  </a:lnTo>
                  <a:lnTo>
                    <a:pt x="450722" y="247396"/>
                  </a:lnTo>
                  <a:lnTo>
                    <a:pt x="451738" y="233425"/>
                  </a:lnTo>
                  <a:lnTo>
                    <a:pt x="452627" y="219583"/>
                  </a:lnTo>
                  <a:lnTo>
                    <a:pt x="385571" y="198120"/>
                  </a:lnTo>
                  <a:lnTo>
                    <a:pt x="382984" y="185864"/>
                  </a:lnTo>
                  <a:lnTo>
                    <a:pt x="379444" y="173894"/>
                  </a:lnTo>
                  <a:lnTo>
                    <a:pt x="374999" y="162258"/>
                  </a:lnTo>
                  <a:lnTo>
                    <a:pt x="369696" y="151002"/>
                  </a:lnTo>
                  <a:lnTo>
                    <a:pt x="409701" y="93217"/>
                  </a:lnTo>
                  <a:lnTo>
                    <a:pt x="400557" y="82803"/>
                  </a:lnTo>
                  <a:lnTo>
                    <a:pt x="391287" y="72262"/>
                  </a:lnTo>
                  <a:lnTo>
                    <a:pt x="382142" y="61849"/>
                  </a:lnTo>
                  <a:lnTo>
                    <a:pt x="319658" y="93725"/>
                  </a:lnTo>
                  <a:lnTo>
                    <a:pt x="309098" y="86895"/>
                  </a:lnTo>
                  <a:lnTo>
                    <a:pt x="298037" y="80899"/>
                  </a:lnTo>
                  <a:lnTo>
                    <a:pt x="286547" y="75759"/>
                  </a:lnTo>
                  <a:lnTo>
                    <a:pt x="274700" y="71500"/>
                  </a:lnTo>
                  <a:lnTo>
                    <a:pt x="262254" y="2793"/>
                  </a:lnTo>
                  <a:lnTo>
                    <a:pt x="248284" y="1904"/>
                  </a:lnTo>
                  <a:lnTo>
                    <a:pt x="234314" y="888"/>
                  </a:lnTo>
                  <a:lnTo>
                    <a:pt x="220344" y="0"/>
                  </a:lnTo>
                  <a:lnTo>
                    <a:pt x="198881" y="66421"/>
                  </a:lnTo>
                  <a:lnTo>
                    <a:pt x="186529" y="69012"/>
                  </a:lnTo>
                  <a:lnTo>
                    <a:pt x="174450" y="72580"/>
                  </a:lnTo>
                  <a:lnTo>
                    <a:pt x="162681" y="77100"/>
                  </a:lnTo>
                  <a:lnTo>
                    <a:pt x="151256" y="82550"/>
                  </a:lnTo>
                  <a:lnTo>
                    <a:pt x="93725" y="42799"/>
                  </a:lnTo>
                  <a:lnTo>
                    <a:pt x="83312" y="51942"/>
                  </a:lnTo>
                  <a:lnTo>
                    <a:pt x="72516" y="60705"/>
                  </a:lnTo>
                  <a:lnTo>
                    <a:pt x="61975" y="69976"/>
                  </a:lnTo>
                  <a:lnTo>
                    <a:pt x="93852" y="132079"/>
                  </a:lnTo>
                  <a:lnTo>
                    <a:pt x="87004" y="142642"/>
                  </a:lnTo>
                  <a:lnTo>
                    <a:pt x="80978" y="153717"/>
                  </a:lnTo>
                  <a:lnTo>
                    <a:pt x="75832" y="165244"/>
                  </a:lnTo>
                  <a:lnTo>
                    <a:pt x="71627" y="177164"/>
                  </a:lnTo>
                  <a:lnTo>
                    <a:pt x="2793" y="189611"/>
                  </a:lnTo>
                  <a:lnTo>
                    <a:pt x="1904" y="203453"/>
                  </a:lnTo>
                  <a:lnTo>
                    <a:pt x="888" y="217297"/>
                  </a:lnTo>
                  <a:lnTo>
                    <a:pt x="0" y="231266"/>
                  </a:lnTo>
                  <a:lnTo>
                    <a:pt x="66675" y="252984"/>
                  </a:lnTo>
                  <a:lnTo>
                    <a:pt x="69340" y="265261"/>
                  </a:lnTo>
                  <a:lnTo>
                    <a:pt x="72945" y="277288"/>
                  </a:lnTo>
                  <a:lnTo>
                    <a:pt x="77479" y="289006"/>
                  </a:lnTo>
                  <a:lnTo>
                    <a:pt x="82930" y="300354"/>
                  </a:lnTo>
                  <a:lnTo>
                    <a:pt x="42925" y="3577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588" y="3118104"/>
              <a:ext cx="199643" cy="19964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290822" y="2754629"/>
              <a:ext cx="855344" cy="632460"/>
            </a:xfrm>
            <a:custGeom>
              <a:avLst/>
              <a:gdLst/>
              <a:ahLst/>
              <a:cxnLst/>
              <a:rect l="l" t="t" r="r" b="b"/>
              <a:pathLst>
                <a:path w="855345" h="632460">
                  <a:moveTo>
                    <a:pt x="809243" y="257937"/>
                  </a:moveTo>
                  <a:lnTo>
                    <a:pt x="809243" y="63373"/>
                  </a:lnTo>
                  <a:lnTo>
                    <a:pt x="807864" y="56001"/>
                  </a:lnTo>
                  <a:lnTo>
                    <a:pt x="803925" y="49926"/>
                  </a:lnTo>
                  <a:lnTo>
                    <a:pt x="798010" y="45781"/>
                  </a:lnTo>
                  <a:lnTo>
                    <a:pt x="790701" y="44196"/>
                  </a:lnTo>
                  <a:lnTo>
                    <a:pt x="790448" y="44196"/>
                  </a:lnTo>
                  <a:lnTo>
                    <a:pt x="790320" y="44196"/>
                  </a:lnTo>
                  <a:lnTo>
                    <a:pt x="148462" y="44196"/>
                  </a:lnTo>
                  <a:lnTo>
                    <a:pt x="141112" y="45688"/>
                  </a:lnTo>
                  <a:lnTo>
                    <a:pt x="135096" y="49752"/>
                  </a:lnTo>
                  <a:lnTo>
                    <a:pt x="131032" y="55768"/>
                  </a:lnTo>
                  <a:lnTo>
                    <a:pt x="129539" y="63119"/>
                  </a:lnTo>
                  <a:lnTo>
                    <a:pt x="129539" y="490093"/>
                  </a:lnTo>
                  <a:lnTo>
                    <a:pt x="131032" y="497443"/>
                  </a:lnTo>
                  <a:lnTo>
                    <a:pt x="135096" y="503459"/>
                  </a:lnTo>
                  <a:lnTo>
                    <a:pt x="141112" y="507523"/>
                  </a:lnTo>
                  <a:lnTo>
                    <a:pt x="148462" y="509016"/>
                  </a:lnTo>
                  <a:lnTo>
                    <a:pt x="659511" y="509016"/>
                  </a:lnTo>
                </a:path>
                <a:path w="855345" h="632460">
                  <a:moveTo>
                    <a:pt x="687324" y="632460"/>
                  </a:moveTo>
                  <a:lnTo>
                    <a:pt x="55244" y="632460"/>
                  </a:lnTo>
                  <a:lnTo>
                    <a:pt x="48756" y="632138"/>
                  </a:lnTo>
                  <a:lnTo>
                    <a:pt x="33337" y="629602"/>
                  </a:lnTo>
                  <a:lnTo>
                    <a:pt x="15061" y="622494"/>
                  </a:lnTo>
                  <a:lnTo>
                    <a:pt x="0" y="608457"/>
                  </a:lnTo>
                  <a:lnTo>
                    <a:pt x="0" y="563880"/>
                  </a:lnTo>
                  <a:lnTo>
                    <a:pt x="89915" y="563880"/>
                  </a:lnTo>
                </a:path>
                <a:path w="855345" h="632460">
                  <a:moveTo>
                    <a:pt x="854963" y="213106"/>
                  </a:moveTo>
                  <a:lnTo>
                    <a:pt x="854963" y="18796"/>
                  </a:lnTo>
                  <a:lnTo>
                    <a:pt x="853471" y="11465"/>
                  </a:lnTo>
                  <a:lnTo>
                    <a:pt x="849407" y="5492"/>
                  </a:lnTo>
                  <a:lnTo>
                    <a:pt x="843391" y="1472"/>
                  </a:lnTo>
                  <a:lnTo>
                    <a:pt x="836040" y="0"/>
                  </a:lnTo>
                  <a:lnTo>
                    <a:pt x="99694" y="0"/>
                  </a:lnTo>
                  <a:lnTo>
                    <a:pt x="92344" y="1472"/>
                  </a:lnTo>
                  <a:lnTo>
                    <a:pt x="86328" y="5492"/>
                  </a:lnTo>
                  <a:lnTo>
                    <a:pt x="82264" y="11465"/>
                  </a:lnTo>
                  <a:lnTo>
                    <a:pt x="80772" y="18796"/>
                  </a:lnTo>
                  <a:lnTo>
                    <a:pt x="80772" y="545084"/>
                  </a:lnTo>
                  <a:lnTo>
                    <a:pt x="82244" y="552414"/>
                  </a:lnTo>
                  <a:lnTo>
                    <a:pt x="86264" y="558387"/>
                  </a:lnTo>
                  <a:lnTo>
                    <a:pt x="92237" y="562407"/>
                  </a:lnTo>
                  <a:lnTo>
                    <a:pt x="99567" y="563880"/>
                  </a:lnTo>
                  <a:lnTo>
                    <a:pt x="681101" y="563880"/>
                  </a:lnTo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82033" y="2455924"/>
              <a:ext cx="483234" cy="462280"/>
            </a:xfrm>
            <a:custGeom>
              <a:avLst/>
              <a:gdLst/>
              <a:ahLst/>
              <a:cxnLst/>
              <a:rect l="l" t="t" r="r" b="b"/>
              <a:pathLst>
                <a:path w="483235" h="462280">
                  <a:moveTo>
                    <a:pt x="265175" y="199645"/>
                  </a:moveTo>
                  <a:lnTo>
                    <a:pt x="312421" y="199645"/>
                  </a:lnTo>
                  <a:lnTo>
                    <a:pt x="312421" y="152400"/>
                  </a:lnTo>
                  <a:lnTo>
                    <a:pt x="265175" y="152400"/>
                  </a:lnTo>
                  <a:lnTo>
                    <a:pt x="265175" y="199645"/>
                  </a:lnTo>
                  <a:close/>
                </a:path>
                <a:path w="483235" h="462280">
                  <a:moveTo>
                    <a:pt x="358139" y="96013"/>
                  </a:moveTo>
                  <a:lnTo>
                    <a:pt x="406909" y="96013"/>
                  </a:lnTo>
                  <a:lnTo>
                    <a:pt x="406909" y="47243"/>
                  </a:lnTo>
                  <a:lnTo>
                    <a:pt x="358139" y="47243"/>
                  </a:lnTo>
                  <a:lnTo>
                    <a:pt x="358139" y="96013"/>
                  </a:lnTo>
                  <a:close/>
                </a:path>
                <a:path w="483235" h="462280">
                  <a:moveTo>
                    <a:pt x="0" y="48769"/>
                  </a:moveTo>
                  <a:lnTo>
                    <a:pt x="48769" y="48769"/>
                  </a:lnTo>
                  <a:lnTo>
                    <a:pt x="48769" y="0"/>
                  </a:lnTo>
                  <a:lnTo>
                    <a:pt x="0" y="0"/>
                  </a:lnTo>
                  <a:lnTo>
                    <a:pt x="0" y="48769"/>
                  </a:lnTo>
                  <a:close/>
                </a:path>
                <a:path w="483235" h="462280">
                  <a:moveTo>
                    <a:pt x="434339" y="254509"/>
                  </a:moveTo>
                  <a:lnTo>
                    <a:pt x="483109" y="254509"/>
                  </a:lnTo>
                  <a:lnTo>
                    <a:pt x="483109" y="205739"/>
                  </a:lnTo>
                  <a:lnTo>
                    <a:pt x="434339" y="205739"/>
                  </a:lnTo>
                  <a:lnTo>
                    <a:pt x="434339" y="254509"/>
                  </a:lnTo>
                  <a:close/>
                </a:path>
                <a:path w="483235" h="462280">
                  <a:moveTo>
                    <a:pt x="199643" y="304801"/>
                  </a:moveTo>
                  <a:lnTo>
                    <a:pt x="248413" y="304801"/>
                  </a:lnTo>
                  <a:lnTo>
                    <a:pt x="248413" y="256031"/>
                  </a:lnTo>
                  <a:lnTo>
                    <a:pt x="199643" y="256031"/>
                  </a:lnTo>
                  <a:lnTo>
                    <a:pt x="199643" y="304801"/>
                  </a:lnTo>
                  <a:close/>
                </a:path>
                <a:path w="483235" h="462280">
                  <a:moveTo>
                    <a:pt x="184403" y="461773"/>
                  </a:moveTo>
                  <a:lnTo>
                    <a:pt x="233173" y="461773"/>
                  </a:lnTo>
                  <a:lnTo>
                    <a:pt x="233173" y="414527"/>
                  </a:lnTo>
                  <a:lnTo>
                    <a:pt x="184403" y="414527"/>
                  </a:lnTo>
                  <a:lnTo>
                    <a:pt x="184403" y="461773"/>
                  </a:lnTo>
                  <a:close/>
                </a:path>
                <a:path w="483235" h="462280">
                  <a:moveTo>
                    <a:pt x="80771" y="367285"/>
                  </a:moveTo>
                  <a:lnTo>
                    <a:pt x="128017" y="367285"/>
                  </a:lnTo>
                  <a:lnTo>
                    <a:pt x="128017" y="320039"/>
                  </a:lnTo>
                  <a:lnTo>
                    <a:pt x="80771" y="320039"/>
                  </a:lnTo>
                  <a:lnTo>
                    <a:pt x="80771" y="367285"/>
                  </a:lnTo>
                  <a:close/>
                </a:path>
                <a:path w="483235" h="462280">
                  <a:moveTo>
                    <a:pt x="135636" y="190501"/>
                  </a:moveTo>
                  <a:lnTo>
                    <a:pt x="184405" y="190501"/>
                  </a:lnTo>
                  <a:lnTo>
                    <a:pt x="184405" y="141731"/>
                  </a:lnTo>
                  <a:lnTo>
                    <a:pt x="135636" y="141731"/>
                  </a:lnTo>
                  <a:lnTo>
                    <a:pt x="135636" y="190501"/>
                  </a:lnTo>
                  <a:close/>
                </a:path>
              </a:pathLst>
            </a:custGeom>
            <a:ln w="19812">
              <a:solidFill>
                <a:srgbClr val="FFAD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46791" y="381000"/>
              <a:ext cx="2045335" cy="457200"/>
            </a:xfrm>
            <a:custGeom>
              <a:avLst/>
              <a:gdLst/>
              <a:ahLst/>
              <a:cxnLst/>
              <a:rect l="l" t="t" r="r" b="b"/>
              <a:pathLst>
                <a:path w="2045334" h="457200">
                  <a:moveTo>
                    <a:pt x="2045207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045207" y="457200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FF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96785" y="3932682"/>
            <a:ext cx="1313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AD00"/>
                </a:solidFill>
                <a:latin typeface="Trebuchet MS"/>
                <a:cs typeface="Trebuchet MS"/>
              </a:rPr>
              <a:t>Educa</a:t>
            </a:r>
            <a:r>
              <a:rPr lang="es-ES" sz="2800" spc="-10" dirty="0">
                <a:solidFill>
                  <a:srgbClr val="FFAD00"/>
                </a:solidFill>
                <a:latin typeface="Trebuchet MS"/>
                <a:cs typeface="Trebuchet MS"/>
              </a:rPr>
              <a:t>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70127" y="3926410"/>
            <a:ext cx="16504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2800" spc="75" dirty="0">
                <a:solidFill>
                  <a:srgbClr val="FFAD00"/>
                </a:solidFill>
                <a:latin typeface="Trebuchet MS"/>
                <a:cs typeface="Trebuchet MS"/>
              </a:rPr>
              <a:t>Conectar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73221" y="3932682"/>
            <a:ext cx="13131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s-ES" sz="2800" spc="-10" dirty="0">
                <a:solidFill>
                  <a:srgbClr val="FFAD00"/>
                </a:solidFill>
                <a:latin typeface="Trebuchet MS"/>
                <a:cs typeface="Trebuchet MS"/>
              </a:rPr>
              <a:t>Permitir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Cultura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28" name="object 28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516" y="461772"/>
            <a:ext cx="313944" cy="295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608" y="6428232"/>
              <a:ext cx="388620" cy="219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0"/>
              <a:ext cx="6096000" cy="6385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556257"/>
              <a:ext cx="6096000" cy="630173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5440" y="2706446"/>
            <a:ext cx="436816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es-ES" sz="4400" b="0" spc="60" dirty="0">
                <a:latin typeface="Trebuchet MS"/>
                <a:cs typeface="Trebuchet MS"/>
              </a:rPr>
              <a:t>Es una puerta de</a:t>
            </a:r>
            <a:r>
              <a:rPr sz="4400" b="0" spc="-175" dirty="0">
                <a:latin typeface="Trebuchet MS"/>
                <a:cs typeface="Trebuchet MS"/>
              </a:rPr>
              <a:t> </a:t>
            </a:r>
            <a:r>
              <a:rPr lang="es-ES" sz="4400" b="0" spc="90" dirty="0">
                <a:solidFill>
                  <a:srgbClr val="FFAD00"/>
                </a:solidFill>
                <a:latin typeface="Trebuchet MS"/>
                <a:cs typeface="Trebuchet MS"/>
              </a:rPr>
              <a:t>una</a:t>
            </a:r>
            <a:r>
              <a:rPr sz="4400" b="0" spc="90" dirty="0">
                <a:solidFill>
                  <a:srgbClr val="FFAD00"/>
                </a:solidFill>
                <a:latin typeface="Trebuchet MS"/>
                <a:cs typeface="Trebuchet MS"/>
              </a:rPr>
              <a:t>-</a:t>
            </a:r>
            <a:r>
              <a:rPr lang="es-ES" sz="4400" b="0" spc="50" dirty="0">
                <a:solidFill>
                  <a:srgbClr val="FFAD00"/>
                </a:solidFill>
                <a:latin typeface="Trebuchet MS"/>
                <a:cs typeface="Trebuchet MS"/>
              </a:rPr>
              <a:t>vía</a:t>
            </a:r>
            <a:r>
              <a:rPr sz="4400" b="0" spc="-204" dirty="0">
                <a:solidFill>
                  <a:srgbClr val="FFAD00"/>
                </a:solidFill>
                <a:latin typeface="Trebuchet MS"/>
                <a:cs typeface="Trebuchet MS"/>
              </a:rPr>
              <a:t> </a:t>
            </a:r>
            <a:r>
              <a:rPr lang="en-US" sz="4400" b="0" spc="35" dirty="0">
                <a:latin typeface="Trebuchet MS"/>
                <a:cs typeface="Trebuchet MS"/>
              </a:rPr>
              <a:t>o</a:t>
            </a:r>
            <a:r>
              <a:rPr lang="en-US" sz="4400" b="0" spc="-160" dirty="0">
                <a:latin typeface="Trebuchet MS"/>
                <a:cs typeface="Trebuchet MS"/>
              </a:rPr>
              <a:t> </a:t>
            </a:r>
            <a:r>
              <a:rPr lang="en-US" sz="4400" b="0" spc="75" dirty="0">
                <a:solidFill>
                  <a:srgbClr val="FFAD00"/>
                </a:solidFill>
                <a:latin typeface="Trebuchet MS"/>
                <a:cs typeface="Trebuchet MS"/>
              </a:rPr>
              <a:t>dos</a:t>
            </a:r>
            <a:r>
              <a:rPr sz="4400" b="0" spc="75" dirty="0">
                <a:solidFill>
                  <a:srgbClr val="FFAD00"/>
                </a:solidFill>
                <a:latin typeface="Trebuchet MS"/>
                <a:cs typeface="Trebuchet MS"/>
              </a:rPr>
              <a:t>-</a:t>
            </a:r>
            <a:r>
              <a:rPr lang="es-ES" sz="4400" b="0" spc="50" dirty="0">
                <a:solidFill>
                  <a:srgbClr val="FFAD00"/>
                </a:solidFill>
                <a:latin typeface="Trebuchet MS"/>
                <a:cs typeface="Trebuchet MS"/>
              </a:rPr>
              <a:t>vías</a:t>
            </a:r>
            <a:r>
              <a:rPr sz="4400" b="0" spc="130" dirty="0">
                <a:latin typeface="Trebuchet MS"/>
                <a:cs typeface="Trebuchet MS"/>
              </a:rPr>
              <a:t>?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46792" y="381000"/>
            <a:ext cx="2045335" cy="457200"/>
          </a:xfrm>
          <a:custGeom>
            <a:avLst/>
            <a:gdLst/>
            <a:ahLst/>
            <a:cxnLst/>
            <a:rect l="l" t="t" r="r" b="b"/>
            <a:pathLst>
              <a:path w="2045334" h="457200">
                <a:moveTo>
                  <a:pt x="2045207" y="0"/>
                </a:moveTo>
                <a:lnTo>
                  <a:pt x="0" y="0"/>
                </a:lnTo>
                <a:lnTo>
                  <a:pt x="0" y="457200"/>
                </a:lnTo>
                <a:lnTo>
                  <a:pt x="2045207" y="457200"/>
                </a:lnTo>
                <a:lnTo>
                  <a:pt x="2045207" y="0"/>
                </a:lnTo>
                <a:close/>
              </a:path>
            </a:pathLst>
          </a:custGeom>
          <a:solidFill>
            <a:srgbClr val="FFA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146792" y="381000"/>
            <a:ext cx="2045335" cy="312264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459105">
              <a:lnSpc>
                <a:spcPct val="100000"/>
              </a:lnSpc>
              <a:spcBef>
                <a:spcPts val="994"/>
              </a:spcBef>
            </a:pPr>
            <a:r>
              <a:rPr lang="en-US" sz="1200" spc="-10" dirty="0">
                <a:solidFill>
                  <a:srgbClr val="FFFFFF"/>
                </a:solidFill>
                <a:latin typeface="Trebuchet MS"/>
                <a:cs typeface="Trebuchet MS"/>
              </a:rPr>
              <a:t>Cultura</a:t>
            </a:r>
            <a:endParaRPr sz="12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516" y="461772"/>
            <a:ext cx="313944" cy="295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WS Brand Template_Dark">
  <a:themeElements>
    <a:clrScheme name="AWS Template">
      <a:dk1>
        <a:srgbClr val="161E2D"/>
      </a:dk1>
      <a:lt1>
        <a:srgbClr val="FFFFFF"/>
      </a:lt1>
      <a:dk2>
        <a:srgbClr val="00193D"/>
      </a:dk2>
      <a:lt2>
        <a:srgbClr val="F5F7FF"/>
      </a:lt2>
      <a:accent1>
        <a:srgbClr val="0073E5"/>
      </a:accent1>
      <a:accent2>
        <a:srgbClr val="FF6A3D"/>
      </a:accent2>
      <a:accent3>
        <a:srgbClr val="5900B2"/>
      </a:accent3>
      <a:accent4>
        <a:srgbClr val="001A99"/>
      </a:accent4>
      <a:accent5>
        <a:srgbClr val="C300E0"/>
      </a:accent5>
      <a:accent6>
        <a:srgbClr val="00E500"/>
      </a:accent6>
      <a:hlink>
        <a:srgbClr val="42B4FF"/>
      </a:hlink>
      <a:folHlink>
        <a:srgbClr val="B2A8FF"/>
      </a:folHlink>
    </a:clrScheme>
    <a:fontScheme name="Ember Display all the way">
      <a:majorFont>
        <a:latin typeface="Amazon Ember Display"/>
        <a:ea typeface=""/>
        <a:cs typeface=""/>
      </a:majorFont>
      <a:minorFont>
        <a:latin typeface="Amazon Ember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B1A1AB-66E2-4EB3-B743-8516223C8CA5}" vid="{207657F2-C1D5-4C9A-A624-35CD9B124E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3944</TotalTime>
  <Words>787</Words>
  <Application>Microsoft Macintosh PowerPoint</Application>
  <PresentationFormat>Widescreen</PresentationFormat>
  <Paragraphs>161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Amazon Ember</vt:lpstr>
      <vt:lpstr>Amazon Ember Display</vt:lpstr>
      <vt:lpstr>Amazon Ember Display Heavy</vt:lpstr>
      <vt:lpstr>Amazon Ember Display Medium</vt:lpstr>
      <vt:lpstr>Amazon Ember Mono</vt:lpstr>
      <vt:lpstr>Aptos</vt:lpstr>
      <vt:lpstr>Arial</vt:lpstr>
      <vt:lpstr>Trebuchet MS</vt:lpstr>
      <vt:lpstr>Wingdings</vt:lpstr>
      <vt:lpstr>Office Theme</vt:lpstr>
      <vt:lpstr>1_AWS Brand Template_Dark</vt:lpstr>
      <vt:lpstr>Empresa Data-driven:   Ir de la visión al valor</vt:lpstr>
      <vt:lpstr>El valor de los datos por detrás de su crecimiento</vt:lpstr>
      <vt:lpstr>Se usan datos Desde hace 18000 A.C.</vt:lpstr>
      <vt:lpstr>Evolución de los datos de la empresa</vt:lpstr>
      <vt:lpstr>Empresa Data-Driven</vt:lpstr>
      <vt:lpstr>Materializando la visión de una empresa data-driven</vt:lpstr>
      <vt:lpstr>Cultura</vt:lpstr>
      <vt:lpstr>PowerPoint Presentation</vt:lpstr>
      <vt:lpstr>Es una puerta de una-vía o dos-vías?</vt:lpstr>
      <vt:lpstr>Organización</vt:lpstr>
      <vt:lpstr>Organización Data-Driven</vt:lpstr>
      <vt:lpstr>Mecanismos</vt:lpstr>
      <vt:lpstr>Medir</vt:lpstr>
      <vt:lpstr>Medir</vt:lpstr>
      <vt:lpstr>Medir</vt:lpstr>
      <vt:lpstr>Gobernar</vt:lpstr>
      <vt:lpstr>Gobernar ayuda a moverse rápido</vt:lpstr>
      <vt:lpstr>¿Cómo? – Principios</vt:lpstr>
      <vt:lpstr>Ejecución</vt:lpstr>
      <vt:lpstr>PowerPoint Presentation</vt:lpstr>
      <vt:lpstr>En su lugar</vt:lpstr>
      <vt:lpstr>Estrategia de datos de extremo a extremo</vt:lpstr>
      <vt:lpstr>PowerPoint Presentation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Littleton, Jason</dc:creator>
  <cp:lastModifiedBy>Fernandez, Diego</cp:lastModifiedBy>
  <cp:revision>19</cp:revision>
  <dcterms:created xsi:type="dcterms:W3CDTF">2025-08-11T15:02:13Z</dcterms:created>
  <dcterms:modified xsi:type="dcterms:W3CDTF">2025-08-20T15:23:13Z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2025-08-11T00:00:00Z</vt:filetime>
  </property>
  <property fmtid="{D5CDD505-2E9C-101B-9397-08002B2CF9AE}" pid="5" name="Producer">
    <vt:lpwstr>Microsoft® PowerPoint® 2019</vt:lpwstr>
  </property>
  <property fmtid="{D5CDD505-2E9C-101B-9397-08002B2CF9AE}" pid="6" name="MSIP_Label_19e68092-05df-4271-8e3e-b2a4c82ba797_Enabled">
    <vt:lpwstr>true</vt:lpwstr>
  </property>
  <property fmtid="{D5CDD505-2E9C-101B-9397-08002B2CF9AE}" pid="7" name="MSIP_Label_19e68092-05df-4271-8e3e-b2a4c82ba797_SetDate">
    <vt:lpwstr>2025-08-11T19:31:08Z</vt:lpwstr>
  </property>
  <property fmtid="{D5CDD505-2E9C-101B-9397-08002B2CF9AE}" pid="8" name="MSIP_Label_19e68092-05df-4271-8e3e-b2a4c82ba797_Method">
    <vt:lpwstr>Standard</vt:lpwstr>
  </property>
  <property fmtid="{D5CDD505-2E9C-101B-9397-08002B2CF9AE}" pid="9" name="MSIP_Label_19e68092-05df-4271-8e3e-b2a4c82ba797_Name">
    <vt:lpwstr>Amazon Confidential</vt:lpwstr>
  </property>
  <property fmtid="{D5CDD505-2E9C-101B-9397-08002B2CF9AE}" pid="10" name="MSIP_Label_19e68092-05df-4271-8e3e-b2a4c82ba797_SiteId">
    <vt:lpwstr>5280104a-472d-4538-9ccf-1e1d0efe8b1b</vt:lpwstr>
  </property>
  <property fmtid="{D5CDD505-2E9C-101B-9397-08002B2CF9AE}" pid="11" name="MSIP_Label_19e68092-05df-4271-8e3e-b2a4c82ba797_ActionId">
    <vt:lpwstr>c748f8a8-2629-4bdc-824e-a88a04373b9b</vt:lpwstr>
  </property>
  <property fmtid="{D5CDD505-2E9C-101B-9397-08002B2CF9AE}" pid="12" name="MSIP_Label_19e68092-05df-4271-8e3e-b2a4c82ba797_ContentBits">
    <vt:lpwstr>0</vt:lpwstr>
  </property>
  <property fmtid="{D5CDD505-2E9C-101B-9397-08002B2CF9AE}" pid="13" name="MSIP_Label_19e68092-05df-4271-8e3e-b2a4c82ba797_Tag">
    <vt:lpwstr>50, 3, 0, 1</vt:lpwstr>
  </property>
</Properties>
</file>