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Montserrat SemiBold"/>
      <p:regular r:id="rId25"/>
      <p:bold r:id="rId26"/>
      <p:italic r:id="rId27"/>
      <p:boldItalic r:id="rId28"/>
    </p:embeddedFont>
    <p:embeddedFont>
      <p:font typeface="Montserrat"/>
      <p:regular r:id="rId29"/>
      <p:bold r:id="rId30"/>
      <p:italic r:id="rId31"/>
      <p:boldItalic r:id="rId32"/>
    </p:embeddedFont>
    <p:embeddedFont>
      <p:font typeface="Montserrat Medium"/>
      <p:regular r:id="rId33"/>
      <p:bold r:id="rId34"/>
      <p:italic r:id="rId35"/>
      <p:boldItalic r:id="rId36"/>
    </p:embeddedFont>
    <p:embeddedFont>
      <p:font typeface="Tahoma"/>
      <p:regular r:id="rId37"/>
      <p:bold r:id="rId38"/>
    </p:embeddedFont>
    <p:embeddedFont>
      <p:font typeface="Montserrat Light"/>
      <p:regular r:id="rId39"/>
      <p:bold r:id="rId40"/>
      <p:italic r:id="rId41"/>
      <p:boldItalic r:id="rId42"/>
    </p:embeddedFont>
    <p:embeddedFont>
      <p:font typeface="Poppins Medium"/>
      <p:regular r:id="rId43"/>
      <p:bold r:id="rId44"/>
      <p:italic r:id="rId45"/>
      <p:boldItalic r:id="rId46"/>
    </p:embeddedFont>
    <p:embeddedFont>
      <p:font typeface="Arial Black"/>
      <p:regular r:id="rId47"/>
    </p:embeddedFont>
    <p:embeddedFont>
      <p:font typeface="Gill Sans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18">
          <p15:clr>
            <a:srgbClr val="747775"/>
          </p15:clr>
        </p15:guide>
        <p15:guide id="2" orient="horz" pos="3115">
          <p15:clr>
            <a:srgbClr val="747775"/>
          </p15:clr>
        </p15:guide>
        <p15:guide id="3" pos="5652">
          <p15:clr>
            <a:srgbClr val="747775"/>
          </p15:clr>
        </p15:guide>
        <p15:guide id="4" pos="5570">
          <p15:clr>
            <a:srgbClr val="747775"/>
          </p15:clr>
        </p15:guide>
        <p15:guide id="5" orient="horz" pos="3033">
          <p15:clr>
            <a:srgbClr val="747775"/>
          </p15:clr>
        </p15:guide>
        <p15:guide id="6" orient="horz" pos="2951">
          <p15:clr>
            <a:srgbClr val="747775"/>
          </p15:clr>
        </p15:guide>
        <p15:guide id="7" pos="5488">
          <p15:clr>
            <a:srgbClr val="747775"/>
          </p15:clr>
        </p15:guide>
        <p15:guide id="8" orient="horz" pos="207">
          <p15:clr>
            <a:srgbClr val="747775"/>
          </p15:clr>
        </p15:guide>
        <p15:guide id="9" orient="horz" pos="306">
          <p15:clr>
            <a:srgbClr val="747775"/>
          </p15:clr>
        </p15:guide>
        <p15:guide id="10" pos="200">
          <p15:clr>
            <a:srgbClr val="747775"/>
          </p15:clr>
        </p15:guide>
        <p15:guide id="11" pos="282">
          <p15:clr>
            <a:srgbClr val="747775"/>
          </p15:clr>
        </p15:guide>
        <p15:guide id="12" pos="2926">
          <p15:clr>
            <a:srgbClr val="747775"/>
          </p15:clr>
        </p15:guide>
        <p15:guide id="13" orient="horz" pos="1600">
          <p15:clr>
            <a:srgbClr val="747775"/>
          </p15:clr>
        </p15:guide>
        <p15:guide id="14" pos="2844">
          <p15:clr>
            <a:srgbClr val="747775"/>
          </p15:clr>
        </p15:guide>
        <p15:guide id="15" pos="2762">
          <p15:clr>
            <a:srgbClr val="747775"/>
          </p15:clr>
        </p15:guide>
        <p15:guide id="16" orient="horz" pos="1498">
          <p15:clr>
            <a:srgbClr val="747775"/>
          </p15:clr>
        </p15:guide>
        <p15:guide id="17" orient="horz" pos="1702">
          <p15:clr>
            <a:srgbClr val="747775"/>
          </p15:clr>
        </p15:guide>
        <p15:guide id="18" pos="1522">
          <p15:clr>
            <a:srgbClr val="747775"/>
          </p15:clr>
        </p15:guide>
        <p15:guide id="19" pos="4238">
          <p15:clr>
            <a:srgbClr val="747775"/>
          </p15:clr>
        </p15:guide>
        <p15:guide id="20" orient="horz" pos="872">
          <p15:clr>
            <a:srgbClr val="747775"/>
          </p15:clr>
        </p15:guide>
        <p15:guide id="21" orient="horz" pos="2295">
          <p15:clr>
            <a:srgbClr val="747775"/>
          </p15:clr>
        </p15:guide>
        <p15:guide id="22" pos="576">
          <p15:clr>
            <a:srgbClr val="747775"/>
          </p15:clr>
        </p15:guide>
        <p15:guide id="23" pos="5193">
          <p15:clr>
            <a:srgbClr val="747775"/>
          </p15:clr>
        </p15:guide>
        <p15:guide id="24" orient="horz" pos="1822">
          <p15:clr>
            <a:srgbClr val="747775"/>
          </p15:clr>
        </p15:guide>
        <p15:guide id="25" orient="horz" pos="2012">
          <p15:clr>
            <a:srgbClr val="747775"/>
          </p15:clr>
        </p15:guide>
        <p15:guide id="26" orient="horz" pos="1920">
          <p15:clr>
            <a:srgbClr val="747775"/>
          </p15:clr>
        </p15:guide>
        <p15:guide id="27" orient="horz" pos="3197">
          <p15:clr>
            <a:srgbClr val="747775"/>
          </p15:clr>
        </p15:guide>
        <p15:guide id="28" orient="horz" pos="1274">
          <p15:clr>
            <a:srgbClr val="747775"/>
          </p15:clr>
        </p15:guide>
        <p15:guide id="29" orient="horz" pos="1478">
          <p15:clr>
            <a:srgbClr val="747775"/>
          </p15:clr>
        </p15:guide>
        <p15:guide id="30" pos="1587">
          <p15:clr>
            <a:srgbClr val="747775"/>
          </p15:clr>
        </p15:guide>
        <p15:guide id="31" pos="2424">
          <p15:clr>
            <a:srgbClr val="747775"/>
          </p15:clr>
        </p15:guide>
        <p15:guide id="32" pos="2562">
          <p15:clr>
            <a:srgbClr val="747775"/>
          </p15:clr>
        </p15:guide>
        <p15:guide id="33" pos="3445">
          <p15:clr>
            <a:srgbClr val="747775"/>
          </p15:clr>
        </p15:guide>
        <p15:guide id="34" pos="3645">
          <p15:clr>
            <a:srgbClr val="747775"/>
          </p15:clr>
        </p15:guide>
        <p15:guide id="35" pos="4469">
          <p15:clr>
            <a:srgbClr val="747775"/>
          </p15:clr>
        </p15:guide>
        <p15:guide id="36" pos="4648">
          <p15:clr>
            <a:srgbClr val="747775"/>
          </p15:clr>
        </p15:guide>
        <p15:guide id="37" orient="horz" pos="1966">
          <p15:clr>
            <a:srgbClr val="747775"/>
          </p15:clr>
        </p15:guide>
      </p15:sldGuideLst>
    </p:ext>
    <p:ext uri="GoogleSlidesCustomDataVersion2">
      <go:slidesCustomData xmlns:go="http://customooxmlschemas.google.com/" r:id="rId50" roundtripDataSignature="AMtx7mg1f8yC5aQoGQpNmdmIFhkPirCo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D73484B-5F7E-4CBC-97AD-8008B8CDD6A3}">
  <a:tblStyle styleId="{ED73484B-5F7E-4CBC-97AD-8008B8CDD6A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8"/>
        <p:guide pos="3115" orient="horz"/>
        <p:guide pos="5652"/>
        <p:guide pos="5570"/>
        <p:guide pos="3033" orient="horz"/>
        <p:guide pos="2951" orient="horz"/>
        <p:guide pos="5488"/>
        <p:guide pos="207" orient="horz"/>
        <p:guide pos="306" orient="horz"/>
        <p:guide pos="200"/>
        <p:guide pos="282"/>
        <p:guide pos="2926"/>
        <p:guide pos="1600" orient="horz"/>
        <p:guide pos="2844"/>
        <p:guide pos="2762"/>
        <p:guide pos="1498" orient="horz"/>
        <p:guide pos="1702" orient="horz"/>
        <p:guide pos="1522"/>
        <p:guide pos="4238"/>
        <p:guide pos="872" orient="horz"/>
        <p:guide pos="2295" orient="horz"/>
        <p:guide pos="576"/>
        <p:guide pos="5193"/>
        <p:guide pos="1822" orient="horz"/>
        <p:guide pos="2012" orient="horz"/>
        <p:guide pos="1920" orient="horz"/>
        <p:guide pos="3197" orient="horz"/>
        <p:guide pos="1274" orient="horz"/>
        <p:guide pos="1478" orient="horz"/>
        <p:guide pos="1587"/>
        <p:guide pos="2424"/>
        <p:guide pos="2562"/>
        <p:guide pos="3445"/>
        <p:guide pos="3645"/>
        <p:guide pos="4469"/>
        <p:guide pos="4648"/>
        <p:guide pos="196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bold.fntdata"/><Relationship Id="rId42" Type="http://schemas.openxmlformats.org/officeDocument/2006/relationships/font" Target="fonts/MontserratLight-boldItalic.fntdata"/><Relationship Id="rId41" Type="http://schemas.openxmlformats.org/officeDocument/2006/relationships/font" Target="fonts/MontserratLight-italic.fntdata"/><Relationship Id="rId44" Type="http://schemas.openxmlformats.org/officeDocument/2006/relationships/font" Target="fonts/PoppinsMedium-bold.fntdata"/><Relationship Id="rId43" Type="http://schemas.openxmlformats.org/officeDocument/2006/relationships/font" Target="fonts/PoppinsMedium-regular.fntdata"/><Relationship Id="rId46" Type="http://schemas.openxmlformats.org/officeDocument/2006/relationships/font" Target="fonts/PoppinsMedium-boldItalic.fntdata"/><Relationship Id="rId45" Type="http://schemas.openxmlformats.org/officeDocument/2006/relationships/font" Target="fonts/Poppins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GillSans-regular.fntdata"/><Relationship Id="rId47" Type="http://schemas.openxmlformats.org/officeDocument/2006/relationships/font" Target="fonts/ArialBlack-regular.fntdata"/><Relationship Id="rId49" Type="http://schemas.openxmlformats.org/officeDocument/2006/relationships/font" Target="fonts/Gill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33" Type="http://schemas.openxmlformats.org/officeDocument/2006/relationships/font" Target="fonts/MontserratMedium-regular.fntdata"/><Relationship Id="rId32" Type="http://schemas.openxmlformats.org/officeDocument/2006/relationships/font" Target="fonts/Montserrat-boldItalic.fntdata"/><Relationship Id="rId35" Type="http://schemas.openxmlformats.org/officeDocument/2006/relationships/font" Target="fonts/MontserratMedium-italic.fntdata"/><Relationship Id="rId34" Type="http://schemas.openxmlformats.org/officeDocument/2006/relationships/font" Target="fonts/MontserratMedium-bold.fntdata"/><Relationship Id="rId37" Type="http://schemas.openxmlformats.org/officeDocument/2006/relationships/font" Target="fonts/Tahoma-regular.fntdata"/><Relationship Id="rId36" Type="http://schemas.openxmlformats.org/officeDocument/2006/relationships/font" Target="fonts/MontserratMedium-boldItalic.fntdata"/><Relationship Id="rId39" Type="http://schemas.openxmlformats.org/officeDocument/2006/relationships/font" Target="fonts/MontserratLight-regular.fntdata"/><Relationship Id="rId38" Type="http://schemas.openxmlformats.org/officeDocument/2006/relationships/font" Target="fonts/Tahoma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font" Target="fonts/MontserratSemiBold-bold.fntdata"/><Relationship Id="rId25" Type="http://schemas.openxmlformats.org/officeDocument/2006/relationships/font" Target="fonts/MontserratSemiBold-regular.fntdata"/><Relationship Id="rId28" Type="http://schemas.openxmlformats.org/officeDocument/2006/relationships/font" Target="fonts/MontserratSemiBold-boldItalic.fntdata"/><Relationship Id="rId27" Type="http://schemas.openxmlformats.org/officeDocument/2006/relationships/font" Target="fonts/MontserratSemiBold-italic.fntdata"/><Relationship Id="rId29" Type="http://schemas.openxmlformats.org/officeDocument/2006/relationships/font" Target="fonts/Montserrat-regular.fntdata"/><Relationship Id="rId5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5" name="Google Shape;485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5" name="Google Shape;515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2" name="Google Shape;532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6" name="Google Shape;546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1" name="Google Shape;721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9" name="Google Shape;789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6" name="Google Shape;796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3" name="Google Shape;8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b6a877b11_0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37b6a877b11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b6a877b1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g37b6a877b1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/>
          <p:nvPr/>
        </p:nvSpPr>
        <p:spPr>
          <a:xfrm>
            <a:off x="-81325" y="-71150"/>
            <a:ext cx="9321300" cy="5285700"/>
          </a:xfrm>
          <a:prstGeom prst="rect">
            <a:avLst/>
          </a:prstGeom>
          <a:solidFill>
            <a:srgbClr val="F7F7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6" name="Google Shape;16;p21" title="TIVIT_Almaviva_Vetor_Colorido-02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65050" y="4594675"/>
            <a:ext cx="683100" cy="6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8" name="Google Shape;68;p3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" name="Google Shape;72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">
  <p:cSld name="TITLE_AND_BODY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/>
          <p:nvPr>
            <p:ph idx="2" type="pic"/>
          </p:nvPr>
        </p:nvSpPr>
        <p:spPr>
          <a:xfrm>
            <a:off x="-6096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5"/>
          <p:cNvSpPr/>
          <p:nvPr>
            <p:ph idx="3" type="pic"/>
          </p:nvPr>
        </p:nvSpPr>
        <p:spPr>
          <a:xfrm>
            <a:off x="12192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5"/>
          <p:cNvSpPr/>
          <p:nvPr>
            <p:ph idx="4" type="pic"/>
          </p:nvPr>
        </p:nvSpPr>
        <p:spPr>
          <a:xfrm>
            <a:off x="30480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35"/>
          <p:cNvSpPr/>
          <p:nvPr>
            <p:ph idx="5" type="pic"/>
          </p:nvPr>
        </p:nvSpPr>
        <p:spPr>
          <a:xfrm>
            <a:off x="48768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35"/>
          <p:cNvSpPr/>
          <p:nvPr>
            <p:ph idx="6" type="pic"/>
          </p:nvPr>
        </p:nvSpPr>
        <p:spPr>
          <a:xfrm>
            <a:off x="67056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35"/>
          <p:cNvSpPr/>
          <p:nvPr>
            <p:ph idx="7" type="pic"/>
          </p:nvPr>
        </p:nvSpPr>
        <p:spPr>
          <a:xfrm>
            <a:off x="-6096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5"/>
          <p:cNvSpPr/>
          <p:nvPr>
            <p:ph idx="8" type="pic"/>
          </p:nvPr>
        </p:nvSpPr>
        <p:spPr>
          <a:xfrm>
            <a:off x="12192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35"/>
          <p:cNvSpPr/>
          <p:nvPr>
            <p:ph idx="9" type="pic"/>
          </p:nvPr>
        </p:nvSpPr>
        <p:spPr>
          <a:xfrm>
            <a:off x="30480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35"/>
          <p:cNvSpPr/>
          <p:nvPr>
            <p:ph idx="13" type="pic"/>
          </p:nvPr>
        </p:nvSpPr>
        <p:spPr>
          <a:xfrm>
            <a:off x="48768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5"/>
          <p:cNvSpPr/>
          <p:nvPr>
            <p:ph idx="14" type="pic"/>
          </p:nvPr>
        </p:nvSpPr>
        <p:spPr>
          <a:xfrm>
            <a:off x="67056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5"/>
          <p:cNvSpPr/>
          <p:nvPr>
            <p:ph idx="15" type="pic"/>
          </p:nvPr>
        </p:nvSpPr>
        <p:spPr>
          <a:xfrm>
            <a:off x="-6096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5"/>
          <p:cNvSpPr/>
          <p:nvPr>
            <p:ph idx="16" type="pic"/>
          </p:nvPr>
        </p:nvSpPr>
        <p:spPr>
          <a:xfrm>
            <a:off x="12192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35"/>
          <p:cNvSpPr/>
          <p:nvPr>
            <p:ph idx="17" type="pic"/>
          </p:nvPr>
        </p:nvSpPr>
        <p:spPr>
          <a:xfrm>
            <a:off x="30480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35"/>
          <p:cNvSpPr/>
          <p:nvPr>
            <p:ph idx="18" type="pic"/>
          </p:nvPr>
        </p:nvSpPr>
        <p:spPr>
          <a:xfrm>
            <a:off x="48768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5"/>
          <p:cNvSpPr/>
          <p:nvPr>
            <p:ph idx="19" type="pic"/>
          </p:nvPr>
        </p:nvSpPr>
        <p:spPr>
          <a:xfrm>
            <a:off x="67056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 sz="13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1">
  <p:cSld name="TITLE_AND_BODY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2">
  <p:cSld name="TITLE_AND_BODY_1_2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3">
  <p:cSld name="TITLE_AND_BODY_1_3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aster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/>
          <p:nvPr>
            <p:ph idx="2" type="pic"/>
          </p:nvPr>
        </p:nvSpPr>
        <p:spPr>
          <a:xfrm>
            <a:off x="-6096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22"/>
          <p:cNvSpPr/>
          <p:nvPr>
            <p:ph idx="3" type="pic"/>
          </p:nvPr>
        </p:nvSpPr>
        <p:spPr>
          <a:xfrm>
            <a:off x="12192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2"/>
          <p:cNvSpPr/>
          <p:nvPr>
            <p:ph idx="4" type="pic"/>
          </p:nvPr>
        </p:nvSpPr>
        <p:spPr>
          <a:xfrm>
            <a:off x="30480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2"/>
          <p:cNvSpPr/>
          <p:nvPr>
            <p:ph idx="5" type="pic"/>
          </p:nvPr>
        </p:nvSpPr>
        <p:spPr>
          <a:xfrm>
            <a:off x="48768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22"/>
          <p:cNvSpPr/>
          <p:nvPr>
            <p:ph idx="6" type="pic"/>
          </p:nvPr>
        </p:nvSpPr>
        <p:spPr>
          <a:xfrm>
            <a:off x="6705600" y="34290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22"/>
          <p:cNvSpPr/>
          <p:nvPr>
            <p:ph idx="7" type="pic"/>
          </p:nvPr>
        </p:nvSpPr>
        <p:spPr>
          <a:xfrm>
            <a:off x="-6096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22"/>
          <p:cNvSpPr/>
          <p:nvPr>
            <p:ph idx="8" type="pic"/>
          </p:nvPr>
        </p:nvSpPr>
        <p:spPr>
          <a:xfrm>
            <a:off x="12192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22"/>
          <p:cNvSpPr/>
          <p:nvPr>
            <p:ph idx="9" type="pic"/>
          </p:nvPr>
        </p:nvSpPr>
        <p:spPr>
          <a:xfrm>
            <a:off x="30480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22"/>
          <p:cNvSpPr/>
          <p:nvPr>
            <p:ph idx="13" type="pic"/>
          </p:nvPr>
        </p:nvSpPr>
        <p:spPr>
          <a:xfrm>
            <a:off x="4876800" y="1714500"/>
            <a:ext cx="3048001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2"/>
          <p:cNvSpPr/>
          <p:nvPr>
            <p:ph idx="14" type="pic"/>
          </p:nvPr>
        </p:nvSpPr>
        <p:spPr>
          <a:xfrm>
            <a:off x="6705600" y="171450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2"/>
          <p:cNvSpPr/>
          <p:nvPr>
            <p:ph idx="15" type="pic"/>
          </p:nvPr>
        </p:nvSpPr>
        <p:spPr>
          <a:xfrm>
            <a:off x="-6096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22"/>
          <p:cNvSpPr/>
          <p:nvPr>
            <p:ph idx="16" type="pic"/>
          </p:nvPr>
        </p:nvSpPr>
        <p:spPr>
          <a:xfrm>
            <a:off x="12192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22"/>
          <p:cNvSpPr/>
          <p:nvPr>
            <p:ph idx="17" type="pic"/>
          </p:nvPr>
        </p:nvSpPr>
        <p:spPr>
          <a:xfrm>
            <a:off x="30480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2"/>
          <p:cNvSpPr/>
          <p:nvPr>
            <p:ph idx="18" type="pic"/>
          </p:nvPr>
        </p:nvSpPr>
        <p:spPr>
          <a:xfrm>
            <a:off x="4876800" y="0"/>
            <a:ext cx="3048001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22"/>
          <p:cNvSpPr/>
          <p:nvPr>
            <p:ph idx="19" type="pic"/>
          </p:nvPr>
        </p:nvSpPr>
        <p:spPr>
          <a:xfrm>
            <a:off x="6705600" y="0"/>
            <a:ext cx="30480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4">
  <p:cSld name="TITLE_AND_BODY_1_4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36464E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2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2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52862" rtl="0" algn="r">
              <a:spcBef>
                <a:spcPts val="12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1725">
                <a:solidFill>
                  <a:srgbClr val="1B222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36464E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2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52862" marR="0" algn="r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52862" rtl="0" algn="r">
              <a:spcBef>
                <a:spcPts val="12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/>
          <p:nvPr/>
        </p:nvSpPr>
        <p:spPr>
          <a:xfrm>
            <a:off x="-81325" y="-71150"/>
            <a:ext cx="9321300" cy="5285700"/>
          </a:xfrm>
          <a:prstGeom prst="rect">
            <a:avLst/>
          </a:prstGeom>
          <a:solidFill>
            <a:srgbClr val="F7F7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2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 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/>
          <p:nvPr/>
        </p:nvSpPr>
        <p:spPr>
          <a:xfrm>
            <a:off x="-81325" y="-71150"/>
            <a:ext cx="9321300" cy="5285700"/>
          </a:xfrm>
          <a:prstGeom prst="rect">
            <a:avLst/>
          </a:prstGeom>
          <a:solidFill>
            <a:srgbClr val="F7F7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53" name="Google Shape;5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03725" y="4830801"/>
            <a:ext cx="548698" cy="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2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5" name="Google Shape;65;p2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/>
          <p:nvPr/>
        </p:nvSpPr>
        <p:spPr>
          <a:xfrm>
            <a:off x="-81325" y="-71150"/>
            <a:ext cx="9321300" cy="5285700"/>
          </a:xfrm>
          <a:prstGeom prst="rect">
            <a:avLst/>
          </a:prstGeom>
          <a:solidFill>
            <a:srgbClr val="F7F7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0" name="Google Shape;10;p20" title="TIVIT_Almaviva_Vetor_Colorido-02.png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51025" y="4594675"/>
            <a:ext cx="683100" cy="683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2.jpg"/><Relationship Id="rId4" Type="http://schemas.openxmlformats.org/officeDocument/2006/relationships/image" Target="../media/image118.png"/><Relationship Id="rId5" Type="http://schemas.openxmlformats.org/officeDocument/2006/relationships/image" Target="../media/image10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9.png"/><Relationship Id="rId4" Type="http://schemas.openxmlformats.org/officeDocument/2006/relationships/image" Target="../media/image110.pn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5.png"/><Relationship Id="rId42" Type="http://schemas.openxmlformats.org/officeDocument/2006/relationships/image" Target="../media/image163.png"/><Relationship Id="rId41" Type="http://schemas.openxmlformats.org/officeDocument/2006/relationships/image" Target="../media/image149.png"/><Relationship Id="rId44" Type="http://schemas.openxmlformats.org/officeDocument/2006/relationships/image" Target="../media/image148.png"/><Relationship Id="rId43" Type="http://schemas.openxmlformats.org/officeDocument/2006/relationships/image" Target="../media/image153.png"/><Relationship Id="rId46" Type="http://schemas.openxmlformats.org/officeDocument/2006/relationships/image" Target="../media/image158.png"/><Relationship Id="rId45" Type="http://schemas.openxmlformats.org/officeDocument/2006/relationships/image" Target="../media/image14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3.png"/><Relationship Id="rId4" Type="http://schemas.openxmlformats.org/officeDocument/2006/relationships/image" Target="../media/image125.png"/><Relationship Id="rId9" Type="http://schemas.openxmlformats.org/officeDocument/2006/relationships/image" Target="../media/image117.png"/><Relationship Id="rId48" Type="http://schemas.openxmlformats.org/officeDocument/2006/relationships/image" Target="../media/image147.png"/><Relationship Id="rId47" Type="http://schemas.openxmlformats.org/officeDocument/2006/relationships/image" Target="../media/image145.png"/><Relationship Id="rId49" Type="http://schemas.openxmlformats.org/officeDocument/2006/relationships/image" Target="../media/image151.png"/><Relationship Id="rId5" Type="http://schemas.openxmlformats.org/officeDocument/2006/relationships/image" Target="../media/image116.png"/><Relationship Id="rId6" Type="http://schemas.openxmlformats.org/officeDocument/2006/relationships/image" Target="../media/image109.png"/><Relationship Id="rId7" Type="http://schemas.openxmlformats.org/officeDocument/2006/relationships/image" Target="../media/image136.png"/><Relationship Id="rId8" Type="http://schemas.openxmlformats.org/officeDocument/2006/relationships/image" Target="../media/image105.png"/><Relationship Id="rId31" Type="http://schemas.openxmlformats.org/officeDocument/2006/relationships/image" Target="../media/image127.png"/><Relationship Id="rId30" Type="http://schemas.openxmlformats.org/officeDocument/2006/relationships/image" Target="../media/image146.png"/><Relationship Id="rId33" Type="http://schemas.openxmlformats.org/officeDocument/2006/relationships/image" Target="../media/image135.png"/><Relationship Id="rId32" Type="http://schemas.openxmlformats.org/officeDocument/2006/relationships/image" Target="../media/image142.png"/><Relationship Id="rId35" Type="http://schemas.openxmlformats.org/officeDocument/2006/relationships/image" Target="../media/image172.png"/><Relationship Id="rId34" Type="http://schemas.openxmlformats.org/officeDocument/2006/relationships/image" Target="../media/image150.png"/><Relationship Id="rId37" Type="http://schemas.openxmlformats.org/officeDocument/2006/relationships/image" Target="../media/image154.png"/><Relationship Id="rId36" Type="http://schemas.openxmlformats.org/officeDocument/2006/relationships/image" Target="../media/image133.png"/><Relationship Id="rId39" Type="http://schemas.openxmlformats.org/officeDocument/2006/relationships/image" Target="../media/image140.png"/><Relationship Id="rId38" Type="http://schemas.openxmlformats.org/officeDocument/2006/relationships/image" Target="../media/image168.png"/><Relationship Id="rId62" Type="http://schemas.openxmlformats.org/officeDocument/2006/relationships/image" Target="../media/image173.png"/><Relationship Id="rId61" Type="http://schemas.openxmlformats.org/officeDocument/2006/relationships/image" Target="../media/image175.png"/><Relationship Id="rId20" Type="http://schemas.openxmlformats.org/officeDocument/2006/relationships/image" Target="../media/image120.png"/><Relationship Id="rId64" Type="http://schemas.openxmlformats.org/officeDocument/2006/relationships/image" Target="../media/image179.png"/><Relationship Id="rId63" Type="http://schemas.openxmlformats.org/officeDocument/2006/relationships/image" Target="../media/image174.png"/><Relationship Id="rId22" Type="http://schemas.openxmlformats.org/officeDocument/2006/relationships/image" Target="../media/image138.png"/><Relationship Id="rId66" Type="http://schemas.openxmlformats.org/officeDocument/2006/relationships/image" Target="../media/image207.png"/><Relationship Id="rId21" Type="http://schemas.openxmlformats.org/officeDocument/2006/relationships/image" Target="../media/image121.png"/><Relationship Id="rId65" Type="http://schemas.openxmlformats.org/officeDocument/2006/relationships/image" Target="../media/image176.png"/><Relationship Id="rId24" Type="http://schemas.openxmlformats.org/officeDocument/2006/relationships/image" Target="../media/image141.png"/><Relationship Id="rId68" Type="http://schemas.openxmlformats.org/officeDocument/2006/relationships/image" Target="../media/image181.png"/><Relationship Id="rId23" Type="http://schemas.openxmlformats.org/officeDocument/2006/relationships/image" Target="../media/image132.png"/><Relationship Id="rId67" Type="http://schemas.openxmlformats.org/officeDocument/2006/relationships/image" Target="../media/image205.png"/><Relationship Id="rId60" Type="http://schemas.openxmlformats.org/officeDocument/2006/relationships/image" Target="../media/image159.png"/><Relationship Id="rId26" Type="http://schemas.openxmlformats.org/officeDocument/2006/relationships/image" Target="../media/image130.png"/><Relationship Id="rId25" Type="http://schemas.openxmlformats.org/officeDocument/2006/relationships/image" Target="../media/image134.png"/><Relationship Id="rId69" Type="http://schemas.openxmlformats.org/officeDocument/2006/relationships/image" Target="../media/image129.png"/><Relationship Id="rId28" Type="http://schemas.openxmlformats.org/officeDocument/2006/relationships/image" Target="../media/image139.png"/><Relationship Id="rId27" Type="http://schemas.openxmlformats.org/officeDocument/2006/relationships/image" Target="../media/image124.png"/><Relationship Id="rId29" Type="http://schemas.openxmlformats.org/officeDocument/2006/relationships/image" Target="../media/image152.png"/><Relationship Id="rId51" Type="http://schemas.openxmlformats.org/officeDocument/2006/relationships/image" Target="../media/image164.png"/><Relationship Id="rId50" Type="http://schemas.openxmlformats.org/officeDocument/2006/relationships/image" Target="../media/image157.png"/><Relationship Id="rId53" Type="http://schemas.openxmlformats.org/officeDocument/2006/relationships/image" Target="../media/image167.png"/><Relationship Id="rId52" Type="http://schemas.openxmlformats.org/officeDocument/2006/relationships/image" Target="../media/image161.png"/><Relationship Id="rId11" Type="http://schemas.openxmlformats.org/officeDocument/2006/relationships/image" Target="../media/image119.png"/><Relationship Id="rId55" Type="http://schemas.openxmlformats.org/officeDocument/2006/relationships/image" Target="../media/image162.png"/><Relationship Id="rId10" Type="http://schemas.openxmlformats.org/officeDocument/2006/relationships/image" Target="../media/image115.png"/><Relationship Id="rId54" Type="http://schemas.openxmlformats.org/officeDocument/2006/relationships/image" Target="../media/image165.png"/><Relationship Id="rId13" Type="http://schemas.openxmlformats.org/officeDocument/2006/relationships/image" Target="../media/image114.png"/><Relationship Id="rId57" Type="http://schemas.openxmlformats.org/officeDocument/2006/relationships/image" Target="../media/image160.png"/><Relationship Id="rId12" Type="http://schemas.openxmlformats.org/officeDocument/2006/relationships/image" Target="../media/image126.png"/><Relationship Id="rId56" Type="http://schemas.openxmlformats.org/officeDocument/2006/relationships/image" Target="../media/image156.png"/><Relationship Id="rId15" Type="http://schemas.openxmlformats.org/officeDocument/2006/relationships/image" Target="../media/image107.png"/><Relationship Id="rId59" Type="http://schemas.openxmlformats.org/officeDocument/2006/relationships/image" Target="../media/image171.png"/><Relationship Id="rId14" Type="http://schemas.openxmlformats.org/officeDocument/2006/relationships/image" Target="../media/image108.png"/><Relationship Id="rId58" Type="http://schemas.openxmlformats.org/officeDocument/2006/relationships/image" Target="../media/image169.png"/><Relationship Id="rId17" Type="http://schemas.openxmlformats.org/officeDocument/2006/relationships/image" Target="../media/image111.png"/><Relationship Id="rId16" Type="http://schemas.openxmlformats.org/officeDocument/2006/relationships/image" Target="../media/image131.png"/><Relationship Id="rId19" Type="http://schemas.openxmlformats.org/officeDocument/2006/relationships/image" Target="../media/image128.png"/><Relationship Id="rId18" Type="http://schemas.openxmlformats.org/officeDocument/2006/relationships/image" Target="../media/image1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6.png"/><Relationship Id="rId4" Type="http://schemas.openxmlformats.org/officeDocument/2006/relationships/image" Target="../media/image184.png"/><Relationship Id="rId9" Type="http://schemas.openxmlformats.org/officeDocument/2006/relationships/image" Target="../media/image196.png"/><Relationship Id="rId5" Type="http://schemas.openxmlformats.org/officeDocument/2006/relationships/image" Target="../media/image182.png"/><Relationship Id="rId6" Type="http://schemas.openxmlformats.org/officeDocument/2006/relationships/image" Target="../media/image192.png"/><Relationship Id="rId7" Type="http://schemas.openxmlformats.org/officeDocument/2006/relationships/image" Target="../media/image189.png"/><Relationship Id="rId8" Type="http://schemas.openxmlformats.org/officeDocument/2006/relationships/image" Target="../media/image180.png"/><Relationship Id="rId31" Type="http://schemas.openxmlformats.org/officeDocument/2006/relationships/image" Target="../media/image197.png"/><Relationship Id="rId30" Type="http://schemas.openxmlformats.org/officeDocument/2006/relationships/hyperlink" Target="https://mabrian.com/" TargetMode="External"/><Relationship Id="rId33" Type="http://schemas.openxmlformats.org/officeDocument/2006/relationships/image" Target="../media/image195.png"/><Relationship Id="rId32" Type="http://schemas.openxmlformats.org/officeDocument/2006/relationships/image" Target="../media/image221.png"/><Relationship Id="rId35" Type="http://schemas.openxmlformats.org/officeDocument/2006/relationships/hyperlink" Target="https://obdm.obdasystems.com/" TargetMode="External"/><Relationship Id="rId34" Type="http://schemas.openxmlformats.org/officeDocument/2006/relationships/hyperlink" Target="https://www.sister.it/" TargetMode="External"/><Relationship Id="rId37" Type="http://schemas.openxmlformats.org/officeDocument/2006/relationships/image" Target="../media/image215.png"/><Relationship Id="rId36" Type="http://schemas.openxmlformats.org/officeDocument/2006/relationships/image" Target="../media/image216.jpg"/><Relationship Id="rId38" Type="http://schemas.openxmlformats.org/officeDocument/2006/relationships/image" Target="../media/image129.png"/><Relationship Id="rId20" Type="http://schemas.openxmlformats.org/officeDocument/2006/relationships/image" Target="../media/image204.png"/><Relationship Id="rId22" Type="http://schemas.openxmlformats.org/officeDocument/2006/relationships/image" Target="../media/image217.png"/><Relationship Id="rId21" Type="http://schemas.openxmlformats.org/officeDocument/2006/relationships/image" Target="../media/image211.png"/><Relationship Id="rId24" Type="http://schemas.openxmlformats.org/officeDocument/2006/relationships/image" Target="../media/image191.png"/><Relationship Id="rId23" Type="http://schemas.openxmlformats.org/officeDocument/2006/relationships/image" Target="../media/image193.png"/><Relationship Id="rId26" Type="http://schemas.openxmlformats.org/officeDocument/2006/relationships/image" Target="../media/image208.png"/><Relationship Id="rId25" Type="http://schemas.openxmlformats.org/officeDocument/2006/relationships/image" Target="../media/image212.png"/><Relationship Id="rId28" Type="http://schemas.openxmlformats.org/officeDocument/2006/relationships/image" Target="../media/image194.png"/><Relationship Id="rId27" Type="http://schemas.openxmlformats.org/officeDocument/2006/relationships/image" Target="../media/image220.png"/><Relationship Id="rId29" Type="http://schemas.openxmlformats.org/officeDocument/2006/relationships/hyperlink" Target="https://datappeal.io/" TargetMode="External"/><Relationship Id="rId11" Type="http://schemas.openxmlformats.org/officeDocument/2006/relationships/image" Target="../media/image177.png"/><Relationship Id="rId10" Type="http://schemas.openxmlformats.org/officeDocument/2006/relationships/image" Target="../media/image199.png"/><Relationship Id="rId13" Type="http://schemas.openxmlformats.org/officeDocument/2006/relationships/image" Target="../media/image200.png"/><Relationship Id="rId12" Type="http://schemas.openxmlformats.org/officeDocument/2006/relationships/image" Target="../media/image178.png"/><Relationship Id="rId15" Type="http://schemas.openxmlformats.org/officeDocument/2006/relationships/image" Target="../media/image183.png"/><Relationship Id="rId14" Type="http://schemas.openxmlformats.org/officeDocument/2006/relationships/image" Target="../media/image213.png"/><Relationship Id="rId17" Type="http://schemas.openxmlformats.org/officeDocument/2006/relationships/image" Target="../media/image190.png"/><Relationship Id="rId16" Type="http://schemas.openxmlformats.org/officeDocument/2006/relationships/image" Target="../media/image185.png"/><Relationship Id="rId19" Type="http://schemas.openxmlformats.org/officeDocument/2006/relationships/image" Target="../media/image187.png"/><Relationship Id="rId18" Type="http://schemas.openxmlformats.org/officeDocument/2006/relationships/image" Target="../media/image18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9.png"/><Relationship Id="rId4" Type="http://schemas.openxmlformats.org/officeDocument/2006/relationships/image" Target="../media/image218.png"/><Relationship Id="rId5" Type="http://schemas.openxmlformats.org/officeDocument/2006/relationships/image" Target="../media/image2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6.png"/><Relationship Id="rId4" Type="http://schemas.openxmlformats.org/officeDocument/2006/relationships/image" Target="../media/image203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32.png"/><Relationship Id="rId13" Type="http://schemas.openxmlformats.org/officeDocument/2006/relationships/image" Target="../media/image10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8.png"/><Relationship Id="rId5" Type="http://schemas.openxmlformats.org/officeDocument/2006/relationships/image" Target="../media/image11.png"/><Relationship Id="rId6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1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5" Type="http://schemas.openxmlformats.org/officeDocument/2006/relationships/image" Target="../media/image51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40" Type="http://schemas.openxmlformats.org/officeDocument/2006/relationships/image" Target="../media/image89.png"/><Relationship Id="rId20" Type="http://schemas.openxmlformats.org/officeDocument/2006/relationships/image" Target="../media/image67.png"/><Relationship Id="rId42" Type="http://schemas.openxmlformats.org/officeDocument/2006/relationships/image" Target="../media/image66.png"/><Relationship Id="rId41" Type="http://schemas.openxmlformats.org/officeDocument/2006/relationships/image" Target="../media/image202.png"/><Relationship Id="rId22" Type="http://schemas.openxmlformats.org/officeDocument/2006/relationships/image" Target="../media/image50.png"/><Relationship Id="rId44" Type="http://schemas.openxmlformats.org/officeDocument/2006/relationships/image" Target="../media/image64.png"/><Relationship Id="rId21" Type="http://schemas.openxmlformats.org/officeDocument/2006/relationships/image" Target="../media/image54.png"/><Relationship Id="rId43" Type="http://schemas.openxmlformats.org/officeDocument/2006/relationships/image" Target="../media/image62.png"/><Relationship Id="rId24" Type="http://schemas.openxmlformats.org/officeDocument/2006/relationships/image" Target="../media/image45.gif"/><Relationship Id="rId46" Type="http://schemas.openxmlformats.org/officeDocument/2006/relationships/image" Target="../media/image85.png"/><Relationship Id="rId23" Type="http://schemas.openxmlformats.org/officeDocument/2006/relationships/image" Target="../media/image49.png"/><Relationship Id="rId4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26" Type="http://schemas.openxmlformats.org/officeDocument/2006/relationships/image" Target="../media/image59.png"/><Relationship Id="rId25" Type="http://schemas.openxmlformats.org/officeDocument/2006/relationships/image" Target="../media/image61.png"/><Relationship Id="rId28" Type="http://schemas.openxmlformats.org/officeDocument/2006/relationships/image" Target="../media/image57.png"/><Relationship Id="rId27" Type="http://schemas.openxmlformats.org/officeDocument/2006/relationships/image" Target="../media/image46.png"/><Relationship Id="rId5" Type="http://schemas.openxmlformats.org/officeDocument/2006/relationships/image" Target="../media/image29.png"/><Relationship Id="rId6" Type="http://schemas.openxmlformats.org/officeDocument/2006/relationships/image" Target="../media/image44.png"/><Relationship Id="rId29" Type="http://schemas.openxmlformats.org/officeDocument/2006/relationships/image" Target="../media/image68.png"/><Relationship Id="rId7" Type="http://schemas.openxmlformats.org/officeDocument/2006/relationships/image" Target="../media/image33.png"/><Relationship Id="rId8" Type="http://schemas.openxmlformats.org/officeDocument/2006/relationships/image" Target="../media/image36.png"/><Relationship Id="rId31" Type="http://schemas.openxmlformats.org/officeDocument/2006/relationships/image" Target="../media/image106.png"/><Relationship Id="rId30" Type="http://schemas.openxmlformats.org/officeDocument/2006/relationships/image" Target="../media/image48.png"/><Relationship Id="rId11" Type="http://schemas.openxmlformats.org/officeDocument/2006/relationships/image" Target="../media/image52.png"/><Relationship Id="rId33" Type="http://schemas.openxmlformats.org/officeDocument/2006/relationships/image" Target="../media/image70.png"/><Relationship Id="rId10" Type="http://schemas.openxmlformats.org/officeDocument/2006/relationships/image" Target="../media/image37.png"/><Relationship Id="rId32" Type="http://schemas.openxmlformats.org/officeDocument/2006/relationships/image" Target="../media/image63.png"/><Relationship Id="rId13" Type="http://schemas.openxmlformats.org/officeDocument/2006/relationships/image" Target="../media/image56.png"/><Relationship Id="rId35" Type="http://schemas.openxmlformats.org/officeDocument/2006/relationships/image" Target="../media/image7.png"/><Relationship Id="rId12" Type="http://schemas.openxmlformats.org/officeDocument/2006/relationships/image" Target="../media/image39.png"/><Relationship Id="rId34" Type="http://schemas.openxmlformats.org/officeDocument/2006/relationships/image" Target="../media/image82.png"/><Relationship Id="rId15" Type="http://schemas.openxmlformats.org/officeDocument/2006/relationships/image" Target="../media/image58.png"/><Relationship Id="rId37" Type="http://schemas.openxmlformats.org/officeDocument/2006/relationships/image" Target="../media/image102.png"/><Relationship Id="rId14" Type="http://schemas.openxmlformats.org/officeDocument/2006/relationships/image" Target="../media/image55.png"/><Relationship Id="rId36" Type="http://schemas.openxmlformats.org/officeDocument/2006/relationships/image" Target="../media/image69.png"/><Relationship Id="rId17" Type="http://schemas.openxmlformats.org/officeDocument/2006/relationships/image" Target="../media/image42.png"/><Relationship Id="rId39" Type="http://schemas.openxmlformats.org/officeDocument/2006/relationships/image" Target="../media/image60.png"/><Relationship Id="rId16" Type="http://schemas.openxmlformats.org/officeDocument/2006/relationships/image" Target="../media/image38.png"/><Relationship Id="rId38" Type="http://schemas.openxmlformats.org/officeDocument/2006/relationships/image" Target="../media/image74.png"/><Relationship Id="rId19" Type="http://schemas.openxmlformats.org/officeDocument/2006/relationships/image" Target="../media/image40.png"/><Relationship Id="rId18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86.png"/><Relationship Id="rId22" Type="http://schemas.openxmlformats.org/officeDocument/2006/relationships/image" Target="../media/image97.png"/><Relationship Id="rId21" Type="http://schemas.openxmlformats.org/officeDocument/2006/relationships/image" Target="../media/image90.png"/><Relationship Id="rId24" Type="http://schemas.openxmlformats.org/officeDocument/2006/relationships/image" Target="../media/image88.png"/><Relationship Id="rId23" Type="http://schemas.openxmlformats.org/officeDocument/2006/relationships/image" Target="../media/image12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Relationship Id="rId9" Type="http://schemas.openxmlformats.org/officeDocument/2006/relationships/image" Target="../media/image75.png"/><Relationship Id="rId26" Type="http://schemas.openxmlformats.org/officeDocument/2006/relationships/image" Target="../media/image99.png"/><Relationship Id="rId25" Type="http://schemas.openxmlformats.org/officeDocument/2006/relationships/image" Target="../media/image103.png"/><Relationship Id="rId28" Type="http://schemas.openxmlformats.org/officeDocument/2006/relationships/image" Target="../media/image101.png"/><Relationship Id="rId27" Type="http://schemas.openxmlformats.org/officeDocument/2006/relationships/image" Target="../media/image94.png"/><Relationship Id="rId5" Type="http://schemas.openxmlformats.org/officeDocument/2006/relationships/image" Target="../media/image93.png"/><Relationship Id="rId6" Type="http://schemas.openxmlformats.org/officeDocument/2006/relationships/image" Target="../media/image79.png"/><Relationship Id="rId29" Type="http://schemas.openxmlformats.org/officeDocument/2006/relationships/image" Target="../media/image98.png"/><Relationship Id="rId7" Type="http://schemas.openxmlformats.org/officeDocument/2006/relationships/image" Target="../media/image72.png"/><Relationship Id="rId8" Type="http://schemas.openxmlformats.org/officeDocument/2006/relationships/image" Target="../media/image81.png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3" Type="http://schemas.openxmlformats.org/officeDocument/2006/relationships/image" Target="../media/image92.png"/><Relationship Id="rId12" Type="http://schemas.openxmlformats.org/officeDocument/2006/relationships/image" Target="../media/image91.png"/><Relationship Id="rId15" Type="http://schemas.openxmlformats.org/officeDocument/2006/relationships/image" Target="../media/image83.png"/><Relationship Id="rId14" Type="http://schemas.openxmlformats.org/officeDocument/2006/relationships/image" Target="../media/image96.png"/><Relationship Id="rId17" Type="http://schemas.openxmlformats.org/officeDocument/2006/relationships/image" Target="../media/image84.png"/><Relationship Id="rId16" Type="http://schemas.openxmlformats.org/officeDocument/2006/relationships/image" Target="../media/image100.png"/><Relationship Id="rId19" Type="http://schemas.openxmlformats.org/officeDocument/2006/relationships/image" Target="../media/image80.png"/><Relationship Id="rId18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/>
          <p:nvPr/>
        </p:nvSpPr>
        <p:spPr>
          <a:xfrm>
            <a:off x="-86600" y="4815450"/>
            <a:ext cx="6838200" cy="3957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 b="49897" l="0" r="62591" t="0"/>
          <a:stretch/>
        </p:blipFill>
        <p:spPr>
          <a:xfrm>
            <a:off x="6728200" y="1462325"/>
            <a:ext cx="2502299" cy="335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3">
            <a:alphaModFix/>
          </a:blip>
          <a:srcRect b="27015" l="0" r="62591" t="0"/>
          <a:stretch/>
        </p:blipFill>
        <p:spPr>
          <a:xfrm rot="-5400000">
            <a:off x="5553081" y="-1251824"/>
            <a:ext cx="2502299" cy="48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/>
          <p:nvPr/>
        </p:nvSpPr>
        <p:spPr>
          <a:xfrm>
            <a:off x="7889275" y="4751925"/>
            <a:ext cx="866700" cy="3237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"/>
          <p:cNvSpPr txBox="1"/>
          <p:nvPr/>
        </p:nvSpPr>
        <p:spPr>
          <a:xfrm>
            <a:off x="316950" y="1962700"/>
            <a:ext cx="36378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5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TIVIT</a:t>
            </a:r>
            <a:endParaRPr b="1" i="0" sz="5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447150" y="2973200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 title="TIVIT_Almaviva_Vetor_Colorido-01.png"/>
          <p:cNvPicPr preferRelativeResize="0"/>
          <p:nvPr/>
        </p:nvPicPr>
        <p:blipFill rotWithShape="1">
          <a:blip r:embed="rId4">
            <a:alphaModFix/>
          </a:blip>
          <a:srcRect b="31327" l="0" r="0" t="31323"/>
          <a:stretch/>
        </p:blipFill>
        <p:spPr>
          <a:xfrm>
            <a:off x="112175" y="4859999"/>
            <a:ext cx="866698" cy="32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0"/>
          <p:cNvSpPr txBox="1"/>
          <p:nvPr/>
        </p:nvSpPr>
        <p:spPr>
          <a:xfrm>
            <a:off x="179547" y="134020"/>
            <a:ext cx="3126177" cy="996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pt-BR" sz="2100" u="none" cap="none" strike="noStrik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Overview of Almaviva</a:t>
            </a:r>
            <a:br>
              <a:rPr b="0" i="0" lang="pt-BR" sz="3300" u="none" cap="none" strike="noStrik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endParaRPr b="0" i="0" sz="3300" u="none" cap="none" strike="noStrike">
              <a:solidFill>
                <a:srgbClr val="F2002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8" name="Google Shape;488;p10"/>
          <p:cNvSpPr/>
          <p:nvPr/>
        </p:nvSpPr>
        <p:spPr>
          <a:xfrm flipH="1" rot="10800000">
            <a:off x="-89950" y="5020850"/>
            <a:ext cx="9339900" cy="223200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0"/>
          <p:cNvSpPr txBox="1"/>
          <p:nvPr/>
        </p:nvSpPr>
        <p:spPr>
          <a:xfrm>
            <a:off x="7196979" y="4655718"/>
            <a:ext cx="154269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br>
              <a:rPr b="1" i="0" lang="pt-BR" sz="75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o&#10;&#10;El contenido generado por IA puede ser incorrecto." id="490" name="Google Shape;4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062" y="295392"/>
            <a:ext cx="702869" cy="20164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0"/>
          <p:cNvSpPr txBox="1"/>
          <p:nvPr/>
        </p:nvSpPr>
        <p:spPr>
          <a:xfrm>
            <a:off x="334925" y="3683294"/>
            <a:ext cx="940291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0"/>
          <p:cNvSpPr txBox="1"/>
          <p:nvPr/>
        </p:nvSpPr>
        <p:spPr>
          <a:xfrm>
            <a:off x="329954" y="1737883"/>
            <a:ext cx="940292" cy="56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38576" lvl="0" marL="9525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PRODUCTS &amp; SERVICES OFFERING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0"/>
          <p:cNvSpPr txBox="1"/>
          <p:nvPr/>
        </p:nvSpPr>
        <p:spPr>
          <a:xfrm>
            <a:off x="1828800" y="3252082"/>
            <a:ext cx="2850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575">
            <a:spAutoFit/>
          </a:bodyPr>
          <a:lstStyle/>
          <a:p>
            <a:pPr indent="-117634" lvl="0" marL="146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Transportation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7634" lvl="0" marL="146209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Public Administration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7634" lvl="0" marL="146209" marR="0" rtl="0" algn="l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110" lvl="0" marL="146685" marR="3429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Healthcare, </a:t>
            </a:r>
            <a:r>
              <a:rPr b="1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Tourism </a:t>
            </a: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and Industry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0"/>
          <p:cNvSpPr txBox="1"/>
          <p:nvPr/>
        </p:nvSpPr>
        <p:spPr>
          <a:xfrm>
            <a:off x="4996103" y="3252083"/>
            <a:ext cx="27144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575">
            <a:spAutoFit/>
          </a:bodyPr>
          <a:lstStyle/>
          <a:p>
            <a:pPr indent="-117634" lvl="0" marL="146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Utilities and Energy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110" lvl="0" marL="146685" marR="265748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1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Smart Water Management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7634" lvl="0" marL="146209" marR="0" rtl="0" algn="l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Others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0"/>
          <p:cNvSpPr txBox="1"/>
          <p:nvPr/>
        </p:nvSpPr>
        <p:spPr>
          <a:xfrm>
            <a:off x="1828800" y="1282094"/>
            <a:ext cx="2850300" cy="12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-118586" lvl="0" marL="146685" marR="381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Cloud Computing &amp; Consulting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110" lvl="0" marL="146685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Digital Change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586" lvl="0" marL="146685" marR="252889" rtl="0" algn="l">
              <a:lnSpc>
                <a:spcPct val="100000"/>
              </a:lnSpc>
              <a:spcBef>
                <a:spcPts val="14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Knowledge of Everything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110" lvl="0" marL="146685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System Integration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110" lvl="0" marL="146685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Cyber Security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0"/>
          <p:cNvSpPr txBox="1"/>
          <p:nvPr/>
        </p:nvSpPr>
        <p:spPr>
          <a:xfrm>
            <a:off x="4996102" y="1308133"/>
            <a:ext cx="31764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-118110" lvl="0" marL="146685" marR="2319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1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PIS solutions &amp; devices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8110" lvl="0" marL="146685" marR="381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1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Virtual &amp; Augmented Reality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7634" lvl="0" marL="146209" marR="0" rtl="0" algn="l">
              <a:lnSpc>
                <a:spcPct val="100000"/>
              </a:lnSpc>
              <a:spcBef>
                <a:spcPts val="14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1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Real Time CGI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7634" lvl="0" marL="146209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500"/>
              <a:buFont typeface="Arial"/>
              <a:buChar char="•"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Smart-mobility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466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500" u="none" cap="none" strike="noStrike">
                <a:solidFill>
                  <a:srgbClr val="1D418E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7" name="Google Shape;497;p10"/>
          <p:cNvGrpSpPr/>
          <p:nvPr/>
        </p:nvGrpSpPr>
        <p:grpSpPr>
          <a:xfrm>
            <a:off x="3434146" y="563461"/>
            <a:ext cx="1706404" cy="345008"/>
            <a:chOff x="2564384" y="1523669"/>
            <a:chExt cx="1185545" cy="217895"/>
          </a:xfrm>
        </p:grpSpPr>
        <p:sp>
          <p:nvSpPr>
            <p:cNvPr id="498" name="Google Shape;498;p10"/>
            <p:cNvSpPr/>
            <p:nvPr/>
          </p:nvSpPr>
          <p:spPr>
            <a:xfrm>
              <a:off x="2564384" y="1523669"/>
              <a:ext cx="1185545" cy="217804"/>
            </a:xfrm>
            <a:custGeom>
              <a:rect b="b" l="l" r="r" t="t"/>
              <a:pathLst>
                <a:path extrusionOk="0" h="217805" w="1185545">
                  <a:moveTo>
                    <a:pt x="218376" y="212598"/>
                  </a:moveTo>
                  <a:lnTo>
                    <a:pt x="196405" y="169824"/>
                  </a:lnTo>
                  <a:lnTo>
                    <a:pt x="152120" y="82969"/>
                  </a:lnTo>
                  <a:lnTo>
                    <a:pt x="145453" y="70002"/>
                  </a:lnTo>
                  <a:lnTo>
                    <a:pt x="131152" y="42151"/>
                  </a:lnTo>
                  <a:lnTo>
                    <a:pt x="109194" y="0"/>
                  </a:lnTo>
                  <a:lnTo>
                    <a:pt x="107873" y="0"/>
                  </a:lnTo>
                  <a:lnTo>
                    <a:pt x="103124" y="9728"/>
                  </a:lnTo>
                  <a:lnTo>
                    <a:pt x="98501" y="19443"/>
                  </a:lnTo>
                  <a:lnTo>
                    <a:pt x="93624" y="29171"/>
                  </a:lnTo>
                  <a:lnTo>
                    <a:pt x="88138" y="38900"/>
                  </a:lnTo>
                  <a:lnTo>
                    <a:pt x="76073" y="63944"/>
                  </a:lnTo>
                  <a:lnTo>
                    <a:pt x="63639" y="88646"/>
                  </a:lnTo>
                  <a:lnTo>
                    <a:pt x="50952" y="113093"/>
                  </a:lnTo>
                  <a:lnTo>
                    <a:pt x="28511" y="155676"/>
                  </a:lnTo>
                  <a:lnTo>
                    <a:pt x="19240" y="173710"/>
                  </a:lnTo>
                  <a:lnTo>
                    <a:pt x="10223" y="191731"/>
                  </a:lnTo>
                  <a:lnTo>
                    <a:pt x="1320" y="210007"/>
                  </a:lnTo>
                  <a:lnTo>
                    <a:pt x="0" y="211302"/>
                  </a:lnTo>
                  <a:lnTo>
                    <a:pt x="0" y="212598"/>
                  </a:lnTo>
                  <a:lnTo>
                    <a:pt x="23685" y="212598"/>
                  </a:lnTo>
                  <a:lnTo>
                    <a:pt x="26314" y="211302"/>
                  </a:lnTo>
                  <a:lnTo>
                    <a:pt x="28943" y="207416"/>
                  </a:lnTo>
                  <a:lnTo>
                    <a:pt x="43942" y="177495"/>
                  </a:lnTo>
                  <a:lnTo>
                    <a:pt x="59194" y="147942"/>
                  </a:lnTo>
                  <a:lnTo>
                    <a:pt x="74447" y="118630"/>
                  </a:lnTo>
                  <a:lnTo>
                    <a:pt x="89458" y="89446"/>
                  </a:lnTo>
                  <a:lnTo>
                    <a:pt x="92087" y="82969"/>
                  </a:lnTo>
                  <a:lnTo>
                    <a:pt x="99974" y="70002"/>
                  </a:lnTo>
                  <a:lnTo>
                    <a:pt x="121869" y="114084"/>
                  </a:lnTo>
                  <a:lnTo>
                    <a:pt x="132041" y="133527"/>
                  </a:lnTo>
                  <a:lnTo>
                    <a:pt x="141973" y="152971"/>
                  </a:lnTo>
                  <a:lnTo>
                    <a:pt x="166408" y="195097"/>
                  </a:lnTo>
                  <a:lnTo>
                    <a:pt x="203403" y="212267"/>
                  </a:lnTo>
                  <a:lnTo>
                    <a:pt x="211747" y="212598"/>
                  </a:lnTo>
                  <a:lnTo>
                    <a:pt x="218376" y="212598"/>
                  </a:lnTo>
                  <a:close/>
                </a:path>
                <a:path extrusionOk="0" h="217805" w="1185545">
                  <a:moveTo>
                    <a:pt x="782688" y="59639"/>
                  </a:moveTo>
                  <a:lnTo>
                    <a:pt x="747179" y="59639"/>
                  </a:lnTo>
                  <a:lnTo>
                    <a:pt x="745883" y="60934"/>
                  </a:lnTo>
                  <a:lnTo>
                    <a:pt x="744550" y="63525"/>
                  </a:lnTo>
                  <a:lnTo>
                    <a:pt x="732739" y="90741"/>
                  </a:lnTo>
                  <a:lnTo>
                    <a:pt x="727024" y="104355"/>
                  </a:lnTo>
                  <a:lnTo>
                    <a:pt x="716089" y="131584"/>
                  </a:lnTo>
                  <a:lnTo>
                    <a:pt x="710361" y="145186"/>
                  </a:lnTo>
                  <a:lnTo>
                    <a:pt x="706412" y="151676"/>
                  </a:lnTo>
                  <a:lnTo>
                    <a:pt x="703795" y="158153"/>
                  </a:lnTo>
                  <a:lnTo>
                    <a:pt x="701128" y="164630"/>
                  </a:lnTo>
                  <a:lnTo>
                    <a:pt x="699846" y="163334"/>
                  </a:lnTo>
                  <a:lnTo>
                    <a:pt x="699846" y="162039"/>
                  </a:lnTo>
                  <a:lnTo>
                    <a:pt x="690956" y="137718"/>
                  </a:lnTo>
                  <a:lnTo>
                    <a:pt x="682066" y="113271"/>
                  </a:lnTo>
                  <a:lnTo>
                    <a:pt x="673188" y="88582"/>
                  </a:lnTo>
                  <a:lnTo>
                    <a:pt x="664324" y="63525"/>
                  </a:lnTo>
                  <a:lnTo>
                    <a:pt x="662990" y="62230"/>
                  </a:lnTo>
                  <a:lnTo>
                    <a:pt x="662990" y="59639"/>
                  </a:lnTo>
                  <a:lnTo>
                    <a:pt x="628815" y="59639"/>
                  </a:lnTo>
                  <a:lnTo>
                    <a:pt x="630097" y="63525"/>
                  </a:lnTo>
                  <a:lnTo>
                    <a:pt x="632764" y="71297"/>
                  </a:lnTo>
                  <a:lnTo>
                    <a:pt x="638644" y="87083"/>
                  </a:lnTo>
                  <a:lnTo>
                    <a:pt x="644410" y="103225"/>
                  </a:lnTo>
                  <a:lnTo>
                    <a:pt x="649935" y="119608"/>
                  </a:lnTo>
                  <a:lnTo>
                    <a:pt x="655091" y="136118"/>
                  </a:lnTo>
                  <a:lnTo>
                    <a:pt x="673112" y="184924"/>
                  </a:lnTo>
                  <a:lnTo>
                    <a:pt x="697915" y="215557"/>
                  </a:lnTo>
                  <a:lnTo>
                    <a:pt x="703795" y="217779"/>
                  </a:lnTo>
                  <a:lnTo>
                    <a:pt x="715606" y="217779"/>
                  </a:lnTo>
                  <a:lnTo>
                    <a:pt x="718273" y="211302"/>
                  </a:lnTo>
                  <a:lnTo>
                    <a:pt x="720890" y="203517"/>
                  </a:lnTo>
                  <a:lnTo>
                    <a:pt x="724839" y="195745"/>
                  </a:lnTo>
                  <a:lnTo>
                    <a:pt x="738162" y="164630"/>
                  </a:lnTo>
                  <a:lnTo>
                    <a:pt x="763295" y="106426"/>
                  </a:lnTo>
                  <a:lnTo>
                    <a:pt x="776122" y="76492"/>
                  </a:lnTo>
                  <a:lnTo>
                    <a:pt x="778789" y="71297"/>
                  </a:lnTo>
                  <a:lnTo>
                    <a:pt x="780072" y="66116"/>
                  </a:lnTo>
                  <a:lnTo>
                    <a:pt x="782688" y="59639"/>
                  </a:lnTo>
                  <a:close/>
                </a:path>
                <a:path extrusionOk="0" h="217805" w="1185545">
                  <a:moveTo>
                    <a:pt x="1012939" y="60934"/>
                  </a:moveTo>
                  <a:lnTo>
                    <a:pt x="1011605" y="59639"/>
                  </a:lnTo>
                  <a:lnTo>
                    <a:pt x="980033" y="59639"/>
                  </a:lnTo>
                  <a:lnTo>
                    <a:pt x="974750" y="62230"/>
                  </a:lnTo>
                  <a:lnTo>
                    <a:pt x="970800" y="72593"/>
                  </a:lnTo>
                  <a:lnTo>
                    <a:pt x="963701" y="89877"/>
                  </a:lnTo>
                  <a:lnTo>
                    <a:pt x="956348" y="106781"/>
                  </a:lnTo>
                  <a:lnTo>
                    <a:pt x="948994" y="123456"/>
                  </a:lnTo>
                  <a:lnTo>
                    <a:pt x="941895" y="140004"/>
                  </a:lnTo>
                  <a:lnTo>
                    <a:pt x="938936" y="146608"/>
                  </a:lnTo>
                  <a:lnTo>
                    <a:pt x="933005" y="159334"/>
                  </a:lnTo>
                  <a:lnTo>
                    <a:pt x="930046" y="165925"/>
                  </a:lnTo>
                  <a:lnTo>
                    <a:pt x="928712" y="160743"/>
                  </a:lnTo>
                  <a:lnTo>
                    <a:pt x="927430" y="156857"/>
                  </a:lnTo>
                  <a:lnTo>
                    <a:pt x="926096" y="154266"/>
                  </a:lnTo>
                  <a:lnTo>
                    <a:pt x="918184" y="131152"/>
                  </a:lnTo>
                  <a:lnTo>
                    <a:pt x="910145" y="108407"/>
                  </a:lnTo>
                  <a:lnTo>
                    <a:pt x="901852" y="85902"/>
                  </a:lnTo>
                  <a:lnTo>
                    <a:pt x="893191" y="63525"/>
                  </a:lnTo>
                  <a:lnTo>
                    <a:pt x="893191" y="62230"/>
                  </a:lnTo>
                  <a:lnTo>
                    <a:pt x="890574" y="59639"/>
                  </a:lnTo>
                  <a:lnTo>
                    <a:pt x="857681" y="59639"/>
                  </a:lnTo>
                  <a:lnTo>
                    <a:pt x="856386" y="60934"/>
                  </a:lnTo>
                  <a:lnTo>
                    <a:pt x="859015" y="68707"/>
                  </a:lnTo>
                  <a:lnTo>
                    <a:pt x="861631" y="75184"/>
                  </a:lnTo>
                  <a:lnTo>
                    <a:pt x="864247" y="82969"/>
                  </a:lnTo>
                  <a:lnTo>
                    <a:pt x="899642" y="179870"/>
                  </a:lnTo>
                  <a:lnTo>
                    <a:pt x="922350" y="212267"/>
                  </a:lnTo>
                  <a:lnTo>
                    <a:pt x="935278" y="217779"/>
                  </a:lnTo>
                  <a:lnTo>
                    <a:pt x="944524" y="217779"/>
                  </a:lnTo>
                  <a:lnTo>
                    <a:pt x="950239" y="205143"/>
                  </a:lnTo>
                  <a:lnTo>
                    <a:pt x="961174" y="179870"/>
                  </a:lnTo>
                  <a:lnTo>
                    <a:pt x="966889" y="167220"/>
                  </a:lnTo>
                  <a:lnTo>
                    <a:pt x="967422" y="165925"/>
                  </a:lnTo>
                  <a:lnTo>
                    <a:pt x="975982" y="144868"/>
                  </a:lnTo>
                  <a:lnTo>
                    <a:pt x="985469" y="122504"/>
                  </a:lnTo>
                  <a:lnTo>
                    <a:pt x="995184" y="100139"/>
                  </a:lnTo>
                  <a:lnTo>
                    <a:pt x="1005027" y="77787"/>
                  </a:lnTo>
                  <a:lnTo>
                    <a:pt x="1007656" y="71297"/>
                  </a:lnTo>
                  <a:lnTo>
                    <a:pt x="1010272" y="66116"/>
                  </a:lnTo>
                  <a:lnTo>
                    <a:pt x="1012939" y="60934"/>
                  </a:lnTo>
                  <a:close/>
                </a:path>
                <a:path extrusionOk="0" h="217805" w="1185545">
                  <a:moveTo>
                    <a:pt x="1185240" y="215188"/>
                  </a:moveTo>
                  <a:lnTo>
                    <a:pt x="1183906" y="213893"/>
                  </a:lnTo>
                  <a:lnTo>
                    <a:pt x="1183906" y="212598"/>
                  </a:lnTo>
                  <a:lnTo>
                    <a:pt x="1177036" y="199961"/>
                  </a:lnTo>
                  <a:lnTo>
                    <a:pt x="1170279" y="187325"/>
                  </a:lnTo>
                  <a:lnTo>
                    <a:pt x="1163777" y="174675"/>
                  </a:lnTo>
                  <a:lnTo>
                    <a:pt x="1157630" y="162039"/>
                  </a:lnTo>
                  <a:lnTo>
                    <a:pt x="1139888" y="128016"/>
                  </a:lnTo>
                  <a:lnTo>
                    <a:pt x="1122273" y="93992"/>
                  </a:lnTo>
                  <a:lnTo>
                    <a:pt x="1112685" y="75184"/>
                  </a:lnTo>
                  <a:lnTo>
                    <a:pt x="1104912" y="59956"/>
                  </a:lnTo>
                  <a:lnTo>
                    <a:pt x="1087920" y="25933"/>
                  </a:lnTo>
                  <a:lnTo>
                    <a:pt x="1080020" y="12966"/>
                  </a:lnTo>
                  <a:lnTo>
                    <a:pt x="1077353" y="5194"/>
                  </a:lnTo>
                  <a:lnTo>
                    <a:pt x="1076071" y="7785"/>
                  </a:lnTo>
                  <a:lnTo>
                    <a:pt x="1074737" y="9080"/>
                  </a:lnTo>
                  <a:lnTo>
                    <a:pt x="1074737" y="10375"/>
                  </a:lnTo>
                  <a:lnTo>
                    <a:pt x="1064107" y="29819"/>
                  </a:lnTo>
                  <a:lnTo>
                    <a:pt x="1053858" y="49263"/>
                  </a:lnTo>
                  <a:lnTo>
                    <a:pt x="1043851" y="68707"/>
                  </a:lnTo>
                  <a:lnTo>
                    <a:pt x="1033983" y="88150"/>
                  </a:lnTo>
                  <a:lnTo>
                    <a:pt x="1019175" y="117119"/>
                  </a:lnTo>
                  <a:lnTo>
                    <a:pt x="989507" y="174675"/>
                  </a:lnTo>
                  <a:lnTo>
                    <a:pt x="974750" y="203517"/>
                  </a:lnTo>
                  <a:lnTo>
                    <a:pt x="972134" y="208711"/>
                  </a:lnTo>
                  <a:lnTo>
                    <a:pt x="970800" y="213893"/>
                  </a:lnTo>
                  <a:lnTo>
                    <a:pt x="968184" y="217779"/>
                  </a:lnTo>
                  <a:lnTo>
                    <a:pt x="994511" y="217779"/>
                  </a:lnTo>
                  <a:lnTo>
                    <a:pt x="998448" y="209804"/>
                  </a:lnTo>
                  <a:lnTo>
                    <a:pt x="1006335" y="193357"/>
                  </a:lnTo>
                  <a:lnTo>
                    <a:pt x="1010272" y="185381"/>
                  </a:lnTo>
                  <a:lnTo>
                    <a:pt x="1022350" y="161277"/>
                  </a:lnTo>
                  <a:lnTo>
                    <a:pt x="1034783" y="137414"/>
                  </a:lnTo>
                  <a:lnTo>
                    <a:pt x="1060259" y="89446"/>
                  </a:lnTo>
                  <a:lnTo>
                    <a:pt x="1061593" y="85559"/>
                  </a:lnTo>
                  <a:lnTo>
                    <a:pt x="1066838" y="75184"/>
                  </a:lnTo>
                  <a:lnTo>
                    <a:pt x="1070787" y="81673"/>
                  </a:lnTo>
                  <a:lnTo>
                    <a:pt x="1073454" y="86855"/>
                  </a:lnTo>
                  <a:lnTo>
                    <a:pt x="1076071" y="92036"/>
                  </a:lnTo>
                  <a:lnTo>
                    <a:pt x="1087691" y="114604"/>
                  </a:lnTo>
                  <a:lnTo>
                    <a:pt x="1110462" y="160223"/>
                  </a:lnTo>
                  <a:lnTo>
                    <a:pt x="1134262" y="200774"/>
                  </a:lnTo>
                  <a:lnTo>
                    <a:pt x="1168146" y="217779"/>
                  </a:lnTo>
                  <a:lnTo>
                    <a:pt x="1183906" y="217779"/>
                  </a:lnTo>
                  <a:lnTo>
                    <a:pt x="1185240" y="216484"/>
                  </a:lnTo>
                  <a:lnTo>
                    <a:pt x="1185240" y="215188"/>
                  </a:lnTo>
                  <a:close/>
                </a:path>
              </a:pathLst>
            </a:custGeom>
            <a:solidFill>
              <a:srgbClr val="033C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2659105" y="1653299"/>
              <a:ext cx="10795" cy="88265"/>
            </a:xfrm>
            <a:custGeom>
              <a:rect b="b" l="l" r="r" t="t"/>
              <a:pathLst>
                <a:path extrusionOk="0" h="88264" w="10794">
                  <a:moveTo>
                    <a:pt x="6579" y="0"/>
                  </a:moveTo>
                  <a:lnTo>
                    <a:pt x="3946" y="0"/>
                  </a:lnTo>
                  <a:lnTo>
                    <a:pt x="0" y="3889"/>
                  </a:lnTo>
                  <a:lnTo>
                    <a:pt x="0" y="81665"/>
                  </a:lnTo>
                  <a:lnTo>
                    <a:pt x="1318" y="85554"/>
                  </a:lnTo>
                  <a:lnTo>
                    <a:pt x="1318" y="88146"/>
                  </a:lnTo>
                  <a:lnTo>
                    <a:pt x="7893" y="88146"/>
                  </a:lnTo>
                  <a:lnTo>
                    <a:pt x="7893" y="84258"/>
                  </a:lnTo>
                  <a:lnTo>
                    <a:pt x="9208" y="80369"/>
                  </a:lnTo>
                  <a:lnTo>
                    <a:pt x="9208" y="9073"/>
                  </a:lnTo>
                  <a:lnTo>
                    <a:pt x="10526" y="6479"/>
                  </a:lnTo>
                  <a:lnTo>
                    <a:pt x="9207" y="3889"/>
                  </a:lnTo>
                  <a:lnTo>
                    <a:pt x="9207" y="2589"/>
                  </a:lnTo>
                  <a:lnTo>
                    <a:pt x="6579" y="0"/>
                  </a:lnTo>
                  <a:close/>
                </a:path>
              </a:pathLst>
            </a:custGeom>
            <a:solidFill>
              <a:srgbClr val="BBBAE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2791968" y="1524964"/>
              <a:ext cx="615950" cy="212090"/>
            </a:xfrm>
            <a:custGeom>
              <a:rect b="b" l="l" r="r" t="t"/>
              <a:pathLst>
                <a:path extrusionOk="0" h="212089" w="615950">
                  <a:moveTo>
                    <a:pt x="32880" y="0"/>
                  </a:moveTo>
                  <a:lnTo>
                    <a:pt x="0" y="0"/>
                  </a:lnTo>
                  <a:lnTo>
                    <a:pt x="0" y="178892"/>
                  </a:lnTo>
                  <a:lnTo>
                    <a:pt x="32880" y="211302"/>
                  </a:lnTo>
                  <a:lnTo>
                    <a:pt x="32880" y="0"/>
                  </a:lnTo>
                  <a:close/>
                </a:path>
                <a:path extrusionOk="0" h="212089" w="615950">
                  <a:moveTo>
                    <a:pt x="261772" y="105003"/>
                  </a:moveTo>
                  <a:lnTo>
                    <a:pt x="260438" y="99822"/>
                  </a:lnTo>
                  <a:lnTo>
                    <a:pt x="260438" y="95935"/>
                  </a:lnTo>
                  <a:lnTo>
                    <a:pt x="256908" y="81508"/>
                  </a:lnTo>
                  <a:lnTo>
                    <a:pt x="256819" y="81165"/>
                  </a:lnTo>
                  <a:lnTo>
                    <a:pt x="256705" y="80683"/>
                  </a:lnTo>
                  <a:lnTo>
                    <a:pt x="249555" y="68707"/>
                  </a:lnTo>
                  <a:lnTo>
                    <a:pt x="214896" y="51854"/>
                  </a:lnTo>
                  <a:lnTo>
                    <a:pt x="219113" y="51854"/>
                  </a:lnTo>
                  <a:lnTo>
                    <a:pt x="177584" y="61099"/>
                  </a:lnTo>
                  <a:lnTo>
                    <a:pt x="171665" y="64312"/>
                  </a:lnTo>
                  <a:lnTo>
                    <a:pt x="165747" y="67411"/>
                  </a:lnTo>
                  <a:lnTo>
                    <a:pt x="157175" y="60058"/>
                  </a:lnTo>
                  <a:lnTo>
                    <a:pt x="147497" y="55257"/>
                  </a:lnTo>
                  <a:lnTo>
                    <a:pt x="137071" y="52641"/>
                  </a:lnTo>
                  <a:lnTo>
                    <a:pt x="126276" y="51854"/>
                  </a:lnTo>
                  <a:lnTo>
                    <a:pt x="114160" y="52298"/>
                  </a:lnTo>
                  <a:lnTo>
                    <a:pt x="103263" y="55422"/>
                  </a:lnTo>
                  <a:lnTo>
                    <a:pt x="94983" y="60058"/>
                  </a:lnTo>
                  <a:lnTo>
                    <a:pt x="93205" y="61099"/>
                  </a:lnTo>
                  <a:lnTo>
                    <a:pt x="84188" y="68707"/>
                  </a:lnTo>
                  <a:lnTo>
                    <a:pt x="81610" y="61099"/>
                  </a:lnTo>
                  <a:lnTo>
                    <a:pt x="80670" y="60058"/>
                  </a:lnTo>
                  <a:lnTo>
                    <a:pt x="78917" y="58343"/>
                  </a:lnTo>
                  <a:lnTo>
                    <a:pt x="77609" y="54457"/>
                  </a:lnTo>
                  <a:lnTo>
                    <a:pt x="76288" y="53162"/>
                  </a:lnTo>
                  <a:lnTo>
                    <a:pt x="72351" y="54457"/>
                  </a:lnTo>
                  <a:lnTo>
                    <a:pt x="53924" y="54457"/>
                  </a:lnTo>
                  <a:lnTo>
                    <a:pt x="53924" y="211302"/>
                  </a:lnTo>
                  <a:lnTo>
                    <a:pt x="88138" y="211302"/>
                  </a:lnTo>
                  <a:lnTo>
                    <a:pt x="88138" y="99822"/>
                  </a:lnTo>
                  <a:lnTo>
                    <a:pt x="89446" y="95935"/>
                  </a:lnTo>
                  <a:lnTo>
                    <a:pt x="90766" y="94640"/>
                  </a:lnTo>
                  <a:lnTo>
                    <a:pt x="96850" y="88252"/>
                  </a:lnTo>
                  <a:lnTo>
                    <a:pt x="104902" y="83451"/>
                  </a:lnTo>
                  <a:lnTo>
                    <a:pt x="114439" y="81330"/>
                  </a:lnTo>
                  <a:lnTo>
                    <a:pt x="124968" y="82969"/>
                  </a:lnTo>
                  <a:lnTo>
                    <a:pt x="135496" y="86855"/>
                  </a:lnTo>
                  <a:lnTo>
                    <a:pt x="140754" y="92036"/>
                  </a:lnTo>
                  <a:lnTo>
                    <a:pt x="140754" y="211302"/>
                  </a:lnTo>
                  <a:lnTo>
                    <a:pt x="174955" y="211302"/>
                  </a:lnTo>
                  <a:lnTo>
                    <a:pt x="174840" y="163334"/>
                  </a:lnTo>
                  <a:lnTo>
                    <a:pt x="174713" y="150685"/>
                  </a:lnTo>
                  <a:lnTo>
                    <a:pt x="174510" y="137896"/>
                  </a:lnTo>
                  <a:lnTo>
                    <a:pt x="174396" y="130289"/>
                  </a:lnTo>
                  <a:lnTo>
                    <a:pt x="173634" y="105003"/>
                  </a:lnTo>
                  <a:lnTo>
                    <a:pt x="173634" y="95935"/>
                  </a:lnTo>
                  <a:lnTo>
                    <a:pt x="177584" y="90741"/>
                  </a:lnTo>
                  <a:lnTo>
                    <a:pt x="185483" y="85559"/>
                  </a:lnTo>
                  <a:lnTo>
                    <a:pt x="196049" y="81330"/>
                  </a:lnTo>
                  <a:lnTo>
                    <a:pt x="196456" y="81165"/>
                  </a:lnTo>
                  <a:lnTo>
                    <a:pt x="208165" y="81508"/>
                  </a:lnTo>
                  <a:lnTo>
                    <a:pt x="218401" y="86474"/>
                  </a:lnTo>
                  <a:lnTo>
                    <a:pt x="224929" y="95935"/>
                  </a:lnTo>
                  <a:lnTo>
                    <a:pt x="226250" y="101117"/>
                  </a:lnTo>
                  <a:lnTo>
                    <a:pt x="226250" y="111493"/>
                  </a:lnTo>
                  <a:lnTo>
                    <a:pt x="226822" y="124879"/>
                  </a:lnTo>
                  <a:lnTo>
                    <a:pt x="226758" y="137896"/>
                  </a:lnTo>
                  <a:lnTo>
                    <a:pt x="226441" y="150685"/>
                  </a:lnTo>
                  <a:lnTo>
                    <a:pt x="226377" y="155562"/>
                  </a:lnTo>
                  <a:lnTo>
                    <a:pt x="236435" y="197269"/>
                  </a:lnTo>
                  <a:lnTo>
                    <a:pt x="261772" y="211302"/>
                  </a:lnTo>
                  <a:lnTo>
                    <a:pt x="261772" y="105003"/>
                  </a:lnTo>
                  <a:close/>
                </a:path>
                <a:path extrusionOk="0" h="212089" w="615950">
                  <a:moveTo>
                    <a:pt x="398602" y="211302"/>
                  </a:moveTo>
                  <a:lnTo>
                    <a:pt x="398589" y="195745"/>
                  </a:lnTo>
                  <a:lnTo>
                    <a:pt x="398589" y="189750"/>
                  </a:lnTo>
                  <a:lnTo>
                    <a:pt x="398487" y="164630"/>
                  </a:lnTo>
                  <a:lnTo>
                    <a:pt x="398437" y="156210"/>
                  </a:lnTo>
                  <a:lnTo>
                    <a:pt x="398360" y="150698"/>
                  </a:lnTo>
                  <a:lnTo>
                    <a:pt x="398233" y="142595"/>
                  </a:lnTo>
                  <a:lnTo>
                    <a:pt x="398195" y="139687"/>
                  </a:lnTo>
                  <a:lnTo>
                    <a:pt x="398056" y="130937"/>
                  </a:lnTo>
                  <a:lnTo>
                    <a:pt x="398043" y="129959"/>
                  </a:lnTo>
                  <a:lnTo>
                    <a:pt x="397510" y="111607"/>
                  </a:lnTo>
                  <a:lnTo>
                    <a:pt x="397421" y="108889"/>
                  </a:lnTo>
                  <a:lnTo>
                    <a:pt x="397383" y="107442"/>
                  </a:lnTo>
                  <a:lnTo>
                    <a:pt x="397268" y="103708"/>
                  </a:lnTo>
                  <a:lnTo>
                    <a:pt x="397014" y="100101"/>
                  </a:lnTo>
                  <a:lnTo>
                    <a:pt x="396913" y="98526"/>
                  </a:lnTo>
                  <a:lnTo>
                    <a:pt x="396786" y="96723"/>
                  </a:lnTo>
                  <a:lnTo>
                    <a:pt x="395300" y="89611"/>
                  </a:lnTo>
                  <a:lnTo>
                    <a:pt x="392912" y="82969"/>
                  </a:lnTo>
                  <a:lnTo>
                    <a:pt x="392836" y="82753"/>
                  </a:lnTo>
                  <a:lnTo>
                    <a:pt x="364375" y="56680"/>
                  </a:lnTo>
                  <a:lnTo>
                    <a:pt x="364375" y="142595"/>
                  </a:lnTo>
                  <a:lnTo>
                    <a:pt x="364375" y="173710"/>
                  </a:lnTo>
                  <a:lnTo>
                    <a:pt x="354939" y="182295"/>
                  </a:lnTo>
                  <a:lnTo>
                    <a:pt x="343166" y="187972"/>
                  </a:lnTo>
                  <a:lnTo>
                    <a:pt x="330161" y="189750"/>
                  </a:lnTo>
                  <a:lnTo>
                    <a:pt x="317004" y="186677"/>
                  </a:lnTo>
                  <a:lnTo>
                    <a:pt x="309143" y="182778"/>
                  </a:lnTo>
                  <a:lnTo>
                    <a:pt x="307809" y="172415"/>
                  </a:lnTo>
                  <a:lnTo>
                    <a:pt x="310438" y="164630"/>
                  </a:lnTo>
                  <a:lnTo>
                    <a:pt x="341261" y="140411"/>
                  </a:lnTo>
                  <a:lnTo>
                    <a:pt x="348754" y="139687"/>
                  </a:lnTo>
                  <a:lnTo>
                    <a:pt x="356501" y="140411"/>
                  </a:lnTo>
                  <a:lnTo>
                    <a:pt x="364375" y="142595"/>
                  </a:lnTo>
                  <a:lnTo>
                    <a:pt x="364375" y="56680"/>
                  </a:lnTo>
                  <a:lnTo>
                    <a:pt x="363842" y="56438"/>
                  </a:lnTo>
                  <a:lnTo>
                    <a:pt x="352526" y="53162"/>
                  </a:lnTo>
                  <a:lnTo>
                    <a:pt x="337959" y="51435"/>
                  </a:lnTo>
                  <a:lnTo>
                    <a:pt x="323761" y="52019"/>
                  </a:lnTo>
                  <a:lnTo>
                    <a:pt x="309803" y="54800"/>
                  </a:lnTo>
                  <a:lnTo>
                    <a:pt x="295960" y="59639"/>
                  </a:lnTo>
                  <a:lnTo>
                    <a:pt x="290715" y="62230"/>
                  </a:lnTo>
                  <a:lnTo>
                    <a:pt x="286766" y="66116"/>
                  </a:lnTo>
                  <a:lnTo>
                    <a:pt x="282816" y="68707"/>
                  </a:lnTo>
                  <a:lnTo>
                    <a:pt x="284149" y="72593"/>
                  </a:lnTo>
                  <a:lnTo>
                    <a:pt x="285432" y="76492"/>
                  </a:lnTo>
                  <a:lnTo>
                    <a:pt x="286766" y="80378"/>
                  </a:lnTo>
                  <a:lnTo>
                    <a:pt x="290715" y="85559"/>
                  </a:lnTo>
                  <a:lnTo>
                    <a:pt x="293344" y="92049"/>
                  </a:lnTo>
                  <a:lnTo>
                    <a:pt x="297294" y="98526"/>
                  </a:lnTo>
                  <a:lnTo>
                    <a:pt x="299910" y="95935"/>
                  </a:lnTo>
                  <a:lnTo>
                    <a:pt x="302577" y="93345"/>
                  </a:lnTo>
                  <a:lnTo>
                    <a:pt x="305193" y="90741"/>
                  </a:lnTo>
                  <a:lnTo>
                    <a:pt x="314286" y="86067"/>
                  </a:lnTo>
                  <a:lnTo>
                    <a:pt x="323761" y="83451"/>
                  </a:lnTo>
                  <a:lnTo>
                    <a:pt x="333489" y="82537"/>
                  </a:lnTo>
                  <a:lnTo>
                    <a:pt x="343331" y="82969"/>
                  </a:lnTo>
                  <a:lnTo>
                    <a:pt x="363093" y="108889"/>
                  </a:lnTo>
                  <a:lnTo>
                    <a:pt x="360426" y="108889"/>
                  </a:lnTo>
                  <a:lnTo>
                    <a:pt x="353529" y="107619"/>
                  </a:lnTo>
                  <a:lnTo>
                    <a:pt x="346621" y="107442"/>
                  </a:lnTo>
                  <a:lnTo>
                    <a:pt x="308978" y="116027"/>
                  </a:lnTo>
                  <a:lnTo>
                    <a:pt x="278942" y="144259"/>
                  </a:lnTo>
                  <a:lnTo>
                    <a:pt x="275082" y="159778"/>
                  </a:lnTo>
                  <a:lnTo>
                    <a:pt x="276415" y="175780"/>
                  </a:lnTo>
                  <a:lnTo>
                    <a:pt x="282816" y="190563"/>
                  </a:lnTo>
                  <a:lnTo>
                    <a:pt x="293103" y="201460"/>
                  </a:lnTo>
                  <a:lnTo>
                    <a:pt x="305841" y="208711"/>
                  </a:lnTo>
                  <a:lnTo>
                    <a:pt x="320560" y="212077"/>
                  </a:lnTo>
                  <a:lnTo>
                    <a:pt x="336765" y="211302"/>
                  </a:lnTo>
                  <a:lnTo>
                    <a:pt x="345605" y="208876"/>
                  </a:lnTo>
                  <a:lnTo>
                    <a:pt x="354190" y="205473"/>
                  </a:lnTo>
                  <a:lnTo>
                    <a:pt x="362292" y="201091"/>
                  </a:lnTo>
                  <a:lnTo>
                    <a:pt x="369658" y="195745"/>
                  </a:lnTo>
                  <a:lnTo>
                    <a:pt x="375285" y="203098"/>
                  </a:lnTo>
                  <a:lnTo>
                    <a:pt x="382155" y="207899"/>
                  </a:lnTo>
                  <a:lnTo>
                    <a:pt x="390004" y="210515"/>
                  </a:lnTo>
                  <a:lnTo>
                    <a:pt x="398602" y="211302"/>
                  </a:lnTo>
                  <a:close/>
                </a:path>
                <a:path extrusionOk="0" h="212089" w="615950">
                  <a:moveTo>
                    <a:pt x="615619" y="53162"/>
                  </a:moveTo>
                  <a:lnTo>
                    <a:pt x="565632" y="53162"/>
                  </a:lnTo>
                  <a:lnTo>
                    <a:pt x="565632" y="81673"/>
                  </a:lnTo>
                  <a:lnTo>
                    <a:pt x="581431" y="81673"/>
                  </a:lnTo>
                  <a:lnTo>
                    <a:pt x="581431" y="164630"/>
                  </a:lnTo>
                  <a:lnTo>
                    <a:pt x="598703" y="204330"/>
                  </a:lnTo>
                  <a:lnTo>
                    <a:pt x="615619" y="211302"/>
                  </a:lnTo>
                  <a:lnTo>
                    <a:pt x="615619" y="53162"/>
                  </a:lnTo>
                  <a:close/>
                </a:path>
                <a:path extrusionOk="0" h="212089" w="615950">
                  <a:moveTo>
                    <a:pt x="615619" y="25933"/>
                  </a:moveTo>
                  <a:lnTo>
                    <a:pt x="613994" y="17767"/>
                  </a:lnTo>
                  <a:lnTo>
                    <a:pt x="609549" y="11188"/>
                  </a:lnTo>
                  <a:lnTo>
                    <a:pt x="602869" y="6794"/>
                  </a:lnTo>
                  <a:lnTo>
                    <a:pt x="594575" y="5194"/>
                  </a:lnTo>
                  <a:lnTo>
                    <a:pt x="587057" y="6769"/>
                  </a:lnTo>
                  <a:lnTo>
                    <a:pt x="580771" y="11023"/>
                  </a:lnTo>
                  <a:lnTo>
                    <a:pt x="576465" y="17221"/>
                  </a:lnTo>
                  <a:lnTo>
                    <a:pt x="574865" y="24638"/>
                  </a:lnTo>
                  <a:lnTo>
                    <a:pt x="576465" y="32804"/>
                  </a:lnTo>
                  <a:lnTo>
                    <a:pt x="580771" y="39382"/>
                  </a:lnTo>
                  <a:lnTo>
                    <a:pt x="587057" y="43776"/>
                  </a:lnTo>
                  <a:lnTo>
                    <a:pt x="594575" y="45377"/>
                  </a:lnTo>
                  <a:lnTo>
                    <a:pt x="602297" y="43980"/>
                  </a:lnTo>
                  <a:lnTo>
                    <a:pt x="609041" y="40030"/>
                  </a:lnTo>
                  <a:lnTo>
                    <a:pt x="613816" y="33896"/>
                  </a:lnTo>
                  <a:lnTo>
                    <a:pt x="615619" y="25933"/>
                  </a:lnTo>
                  <a:close/>
                </a:path>
              </a:pathLst>
            </a:custGeom>
            <a:solidFill>
              <a:srgbClr val="033C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2618321" y="1664969"/>
              <a:ext cx="90805" cy="65405"/>
            </a:xfrm>
            <a:custGeom>
              <a:rect b="b" l="l" r="r" t="t"/>
              <a:pathLst>
                <a:path extrusionOk="0" h="65405" w="90805">
                  <a:moveTo>
                    <a:pt x="11836" y="31115"/>
                  </a:moveTo>
                  <a:lnTo>
                    <a:pt x="7886" y="27228"/>
                  </a:lnTo>
                  <a:lnTo>
                    <a:pt x="6578" y="27228"/>
                  </a:lnTo>
                  <a:lnTo>
                    <a:pt x="2628" y="25920"/>
                  </a:lnTo>
                  <a:lnTo>
                    <a:pt x="0" y="29819"/>
                  </a:lnTo>
                  <a:lnTo>
                    <a:pt x="0" y="35001"/>
                  </a:lnTo>
                  <a:lnTo>
                    <a:pt x="2628" y="37592"/>
                  </a:lnTo>
                  <a:lnTo>
                    <a:pt x="9207" y="37592"/>
                  </a:lnTo>
                  <a:lnTo>
                    <a:pt x="11836" y="36296"/>
                  </a:lnTo>
                  <a:lnTo>
                    <a:pt x="11836" y="31115"/>
                  </a:lnTo>
                  <a:close/>
                </a:path>
                <a:path extrusionOk="0" h="65405" w="90805">
                  <a:moveTo>
                    <a:pt x="24231" y="39319"/>
                  </a:moveTo>
                  <a:lnTo>
                    <a:pt x="24168" y="32893"/>
                  </a:lnTo>
                  <a:lnTo>
                    <a:pt x="23863" y="26225"/>
                  </a:lnTo>
                  <a:lnTo>
                    <a:pt x="23685" y="19443"/>
                  </a:lnTo>
                  <a:lnTo>
                    <a:pt x="23685" y="12966"/>
                  </a:lnTo>
                  <a:lnTo>
                    <a:pt x="15786" y="12966"/>
                  </a:lnTo>
                  <a:lnTo>
                    <a:pt x="14465" y="16852"/>
                  </a:lnTo>
                  <a:lnTo>
                    <a:pt x="14465" y="32410"/>
                  </a:lnTo>
                  <a:lnTo>
                    <a:pt x="14465" y="49263"/>
                  </a:lnTo>
                  <a:lnTo>
                    <a:pt x="15786" y="51854"/>
                  </a:lnTo>
                  <a:lnTo>
                    <a:pt x="23685" y="51854"/>
                  </a:lnTo>
                  <a:lnTo>
                    <a:pt x="23685" y="45377"/>
                  </a:lnTo>
                  <a:lnTo>
                    <a:pt x="24231" y="39319"/>
                  </a:lnTo>
                  <a:close/>
                </a:path>
                <a:path extrusionOk="0" h="65405" w="90805">
                  <a:moveTo>
                    <a:pt x="36830" y="0"/>
                  </a:moveTo>
                  <a:lnTo>
                    <a:pt x="27622" y="0"/>
                  </a:lnTo>
                  <a:lnTo>
                    <a:pt x="27622" y="60921"/>
                  </a:lnTo>
                  <a:lnTo>
                    <a:pt x="28943" y="64820"/>
                  </a:lnTo>
                  <a:lnTo>
                    <a:pt x="36830" y="64820"/>
                  </a:lnTo>
                  <a:lnTo>
                    <a:pt x="36830" y="32410"/>
                  </a:lnTo>
                  <a:lnTo>
                    <a:pt x="36830" y="0"/>
                  </a:lnTo>
                  <a:close/>
                </a:path>
                <a:path extrusionOk="0" h="65405" w="90805">
                  <a:moveTo>
                    <a:pt x="63144" y="0"/>
                  </a:moveTo>
                  <a:lnTo>
                    <a:pt x="53936" y="0"/>
                  </a:lnTo>
                  <a:lnTo>
                    <a:pt x="53936" y="62217"/>
                  </a:lnTo>
                  <a:lnTo>
                    <a:pt x="55257" y="64820"/>
                  </a:lnTo>
                  <a:lnTo>
                    <a:pt x="61823" y="64820"/>
                  </a:lnTo>
                  <a:lnTo>
                    <a:pt x="63144" y="62217"/>
                  </a:lnTo>
                  <a:lnTo>
                    <a:pt x="63144" y="0"/>
                  </a:lnTo>
                  <a:close/>
                </a:path>
                <a:path extrusionOk="0" h="65405" w="90805">
                  <a:moveTo>
                    <a:pt x="76301" y="16852"/>
                  </a:moveTo>
                  <a:lnTo>
                    <a:pt x="72351" y="12966"/>
                  </a:lnTo>
                  <a:lnTo>
                    <a:pt x="69723" y="14262"/>
                  </a:lnTo>
                  <a:lnTo>
                    <a:pt x="67094" y="16852"/>
                  </a:lnTo>
                  <a:lnTo>
                    <a:pt x="67094" y="49263"/>
                  </a:lnTo>
                  <a:lnTo>
                    <a:pt x="68402" y="51854"/>
                  </a:lnTo>
                  <a:lnTo>
                    <a:pt x="74980" y="51854"/>
                  </a:lnTo>
                  <a:lnTo>
                    <a:pt x="76301" y="49263"/>
                  </a:lnTo>
                  <a:lnTo>
                    <a:pt x="76301" y="32410"/>
                  </a:lnTo>
                  <a:lnTo>
                    <a:pt x="76301" y="16852"/>
                  </a:lnTo>
                  <a:close/>
                </a:path>
                <a:path extrusionOk="0" h="65405" w="90805">
                  <a:moveTo>
                    <a:pt x="90766" y="29819"/>
                  </a:moveTo>
                  <a:lnTo>
                    <a:pt x="88138" y="27228"/>
                  </a:lnTo>
                  <a:lnTo>
                    <a:pt x="81559" y="27228"/>
                  </a:lnTo>
                  <a:lnTo>
                    <a:pt x="80238" y="28524"/>
                  </a:lnTo>
                  <a:lnTo>
                    <a:pt x="80238" y="31115"/>
                  </a:lnTo>
                  <a:lnTo>
                    <a:pt x="78930" y="36296"/>
                  </a:lnTo>
                  <a:lnTo>
                    <a:pt x="81559" y="37592"/>
                  </a:lnTo>
                  <a:lnTo>
                    <a:pt x="88138" y="37592"/>
                  </a:lnTo>
                  <a:lnTo>
                    <a:pt x="90766" y="36296"/>
                  </a:lnTo>
                  <a:lnTo>
                    <a:pt x="90766" y="29819"/>
                  </a:lnTo>
                  <a:close/>
                </a:path>
              </a:pathLst>
            </a:custGeom>
            <a:solidFill>
              <a:srgbClr val="BBBAE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1"/>
          <p:cNvSpPr/>
          <p:nvPr/>
        </p:nvSpPr>
        <p:spPr>
          <a:xfrm>
            <a:off x="-86600" y="4815450"/>
            <a:ext cx="6838200" cy="3957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11"/>
          <p:cNvPicPr preferRelativeResize="0"/>
          <p:nvPr/>
        </p:nvPicPr>
        <p:blipFill rotWithShape="1">
          <a:blip r:embed="rId3">
            <a:alphaModFix/>
          </a:blip>
          <a:srcRect b="49897" l="0" r="62591" t="0"/>
          <a:stretch/>
        </p:blipFill>
        <p:spPr>
          <a:xfrm>
            <a:off x="6728200" y="1462325"/>
            <a:ext cx="2502299" cy="335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1"/>
          <p:cNvPicPr preferRelativeResize="0"/>
          <p:nvPr/>
        </p:nvPicPr>
        <p:blipFill rotWithShape="1">
          <a:blip r:embed="rId3">
            <a:alphaModFix/>
          </a:blip>
          <a:srcRect b="27015" l="0" r="62591" t="0"/>
          <a:stretch/>
        </p:blipFill>
        <p:spPr>
          <a:xfrm rot="-5400000">
            <a:off x="5553081" y="-1251824"/>
            <a:ext cx="2502299" cy="48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1"/>
          <p:cNvSpPr/>
          <p:nvPr/>
        </p:nvSpPr>
        <p:spPr>
          <a:xfrm>
            <a:off x="7889275" y="4751925"/>
            <a:ext cx="866700" cy="3237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1"/>
          <p:cNvSpPr txBox="1"/>
          <p:nvPr/>
        </p:nvSpPr>
        <p:spPr>
          <a:xfrm>
            <a:off x="316950" y="1962700"/>
            <a:ext cx="4590716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5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Almawave</a:t>
            </a:r>
            <a:endParaRPr b="1" i="0" sz="5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47150" y="2973200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1" title="TIVIT_Almaviva_Vetor_Colorido-0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4588500"/>
            <a:ext cx="866698" cy="86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2"/>
          <p:cNvGrpSpPr/>
          <p:nvPr/>
        </p:nvGrpSpPr>
        <p:grpSpPr>
          <a:xfrm>
            <a:off x="1" y="0"/>
            <a:ext cx="9144000" cy="5143500"/>
            <a:chOff x="0" y="0"/>
            <a:chExt cx="12192000" cy="6858000"/>
          </a:xfrm>
        </p:grpSpPr>
        <p:pic>
          <p:nvPicPr>
            <p:cNvPr id="518" name="Google Shape;518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12"/>
            <p:cNvSpPr/>
            <p:nvPr/>
          </p:nvSpPr>
          <p:spPr>
            <a:xfrm>
              <a:off x="0" y="2517648"/>
              <a:ext cx="12192000" cy="0"/>
            </a:xfrm>
            <a:custGeom>
              <a:rect b="b" l="l" r="r" t="t"/>
              <a:pathLst>
                <a:path extrusionOk="0" h="120000"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0" name="Google Shape;520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34007" y="2116391"/>
              <a:ext cx="2129393" cy="24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12"/>
            <p:cNvSpPr/>
            <p:nvPr/>
          </p:nvSpPr>
          <p:spPr>
            <a:xfrm>
              <a:off x="453237" y="3898772"/>
              <a:ext cx="3966845" cy="1589405"/>
            </a:xfrm>
            <a:custGeom>
              <a:rect b="b" l="l" r="r" t="t"/>
              <a:pathLst>
                <a:path extrusionOk="0" h="1589404" w="3966845">
                  <a:moveTo>
                    <a:pt x="667804" y="851027"/>
                  </a:moveTo>
                  <a:lnTo>
                    <a:pt x="0" y="851027"/>
                  </a:lnTo>
                  <a:lnTo>
                    <a:pt x="0" y="1074547"/>
                  </a:lnTo>
                  <a:lnTo>
                    <a:pt x="193357" y="1074547"/>
                  </a:lnTo>
                  <a:lnTo>
                    <a:pt x="193357" y="1588897"/>
                  </a:lnTo>
                  <a:lnTo>
                    <a:pt x="472821" y="1588897"/>
                  </a:lnTo>
                  <a:lnTo>
                    <a:pt x="472821" y="1074547"/>
                  </a:lnTo>
                  <a:lnTo>
                    <a:pt x="667804" y="1074547"/>
                  </a:lnTo>
                  <a:lnTo>
                    <a:pt x="667804" y="851027"/>
                  </a:lnTo>
                  <a:close/>
                </a:path>
                <a:path extrusionOk="0" h="1589404" w="3966845">
                  <a:moveTo>
                    <a:pt x="750671" y="320294"/>
                  </a:moveTo>
                  <a:lnTo>
                    <a:pt x="747649" y="278142"/>
                  </a:lnTo>
                  <a:lnTo>
                    <a:pt x="741121" y="239217"/>
                  </a:lnTo>
                  <a:lnTo>
                    <a:pt x="718172" y="171450"/>
                  </a:lnTo>
                  <a:lnTo>
                    <a:pt x="683844" y="116065"/>
                  </a:lnTo>
                  <a:lnTo>
                    <a:pt x="638556" y="72771"/>
                  </a:lnTo>
                  <a:lnTo>
                    <a:pt x="584530" y="39903"/>
                  </a:lnTo>
                  <a:lnTo>
                    <a:pt x="523201" y="17780"/>
                  </a:lnTo>
                  <a:lnTo>
                    <a:pt x="456171" y="4660"/>
                  </a:lnTo>
                  <a:lnTo>
                    <a:pt x="386715" y="0"/>
                  </a:lnTo>
                  <a:lnTo>
                    <a:pt x="347357" y="1244"/>
                  </a:lnTo>
                  <a:lnTo>
                    <a:pt x="272910" y="11633"/>
                  </a:lnTo>
                  <a:lnTo>
                    <a:pt x="203073" y="33489"/>
                  </a:lnTo>
                  <a:lnTo>
                    <a:pt x="141490" y="67487"/>
                  </a:lnTo>
                  <a:lnTo>
                    <a:pt x="88417" y="113614"/>
                  </a:lnTo>
                  <a:lnTo>
                    <a:pt x="46329" y="172440"/>
                  </a:lnTo>
                  <a:lnTo>
                    <a:pt x="29248" y="207010"/>
                  </a:lnTo>
                  <a:lnTo>
                    <a:pt x="16446" y="244309"/>
                  </a:lnTo>
                  <a:lnTo>
                    <a:pt x="7302" y="285496"/>
                  </a:lnTo>
                  <a:lnTo>
                    <a:pt x="1816" y="330314"/>
                  </a:lnTo>
                  <a:lnTo>
                    <a:pt x="0" y="378460"/>
                  </a:lnTo>
                  <a:lnTo>
                    <a:pt x="0" y="399542"/>
                  </a:lnTo>
                  <a:lnTo>
                    <a:pt x="1955" y="453694"/>
                  </a:lnTo>
                  <a:lnTo>
                    <a:pt x="7899" y="503491"/>
                  </a:lnTo>
                  <a:lnTo>
                    <a:pt x="17894" y="548843"/>
                  </a:lnTo>
                  <a:lnTo>
                    <a:pt x="32029" y="589699"/>
                  </a:lnTo>
                  <a:lnTo>
                    <a:pt x="50368" y="625983"/>
                  </a:lnTo>
                  <a:lnTo>
                    <a:pt x="78117" y="666356"/>
                  </a:lnTo>
                  <a:lnTo>
                    <a:pt x="110274" y="700379"/>
                  </a:lnTo>
                  <a:lnTo>
                    <a:pt x="147015" y="728357"/>
                  </a:lnTo>
                  <a:lnTo>
                    <a:pt x="188480" y="750570"/>
                  </a:lnTo>
                  <a:lnTo>
                    <a:pt x="233591" y="767499"/>
                  </a:lnTo>
                  <a:lnTo>
                    <a:pt x="281292" y="779614"/>
                  </a:lnTo>
                  <a:lnTo>
                    <a:pt x="331736" y="786879"/>
                  </a:lnTo>
                  <a:lnTo>
                    <a:pt x="385089" y="789305"/>
                  </a:lnTo>
                  <a:lnTo>
                    <a:pt x="421055" y="788174"/>
                  </a:lnTo>
                  <a:lnTo>
                    <a:pt x="489953" y="780465"/>
                  </a:lnTo>
                  <a:lnTo>
                    <a:pt x="554926" y="765073"/>
                  </a:lnTo>
                  <a:lnTo>
                    <a:pt x="612305" y="738352"/>
                  </a:lnTo>
                  <a:lnTo>
                    <a:pt x="662647" y="700773"/>
                  </a:lnTo>
                  <a:lnTo>
                    <a:pt x="702297" y="651573"/>
                  </a:lnTo>
                  <a:lnTo>
                    <a:pt x="730986" y="590562"/>
                  </a:lnTo>
                  <a:lnTo>
                    <a:pt x="746277" y="515366"/>
                  </a:lnTo>
                  <a:lnTo>
                    <a:pt x="749046" y="472313"/>
                  </a:lnTo>
                  <a:lnTo>
                    <a:pt x="466331" y="472313"/>
                  </a:lnTo>
                  <a:lnTo>
                    <a:pt x="461987" y="495960"/>
                  </a:lnTo>
                  <a:lnTo>
                    <a:pt x="455968" y="515645"/>
                  </a:lnTo>
                  <a:lnTo>
                    <a:pt x="425526" y="549465"/>
                  </a:lnTo>
                  <a:lnTo>
                    <a:pt x="385089" y="559689"/>
                  </a:lnTo>
                  <a:lnTo>
                    <a:pt x="375361" y="559079"/>
                  </a:lnTo>
                  <a:lnTo>
                    <a:pt x="339483" y="544461"/>
                  </a:lnTo>
                  <a:lnTo>
                    <a:pt x="312674" y="510514"/>
                  </a:lnTo>
                  <a:lnTo>
                    <a:pt x="298970" y="472313"/>
                  </a:lnTo>
                  <a:lnTo>
                    <a:pt x="292798" y="421157"/>
                  </a:lnTo>
                  <a:lnTo>
                    <a:pt x="292468" y="401193"/>
                  </a:lnTo>
                  <a:lnTo>
                    <a:pt x="292468" y="380111"/>
                  </a:lnTo>
                  <a:lnTo>
                    <a:pt x="295922" y="330377"/>
                  </a:lnTo>
                  <a:lnTo>
                    <a:pt x="305473" y="292735"/>
                  </a:lnTo>
                  <a:lnTo>
                    <a:pt x="329222" y="255714"/>
                  </a:lnTo>
                  <a:lnTo>
                    <a:pt x="373176" y="233832"/>
                  </a:lnTo>
                  <a:lnTo>
                    <a:pt x="385089" y="232918"/>
                  </a:lnTo>
                  <a:lnTo>
                    <a:pt x="398462" y="234111"/>
                  </a:lnTo>
                  <a:lnTo>
                    <a:pt x="437083" y="250698"/>
                  </a:lnTo>
                  <a:lnTo>
                    <a:pt x="462673" y="296659"/>
                  </a:lnTo>
                  <a:lnTo>
                    <a:pt x="466331" y="320294"/>
                  </a:lnTo>
                  <a:lnTo>
                    <a:pt x="750671" y="320294"/>
                  </a:lnTo>
                  <a:close/>
                </a:path>
                <a:path extrusionOk="0" h="1589404" w="3966845">
                  <a:moveTo>
                    <a:pt x="3966235" y="527304"/>
                  </a:moveTo>
                  <a:lnTo>
                    <a:pt x="3960139" y="467664"/>
                  </a:lnTo>
                  <a:lnTo>
                    <a:pt x="3941851" y="418973"/>
                  </a:lnTo>
                  <a:lnTo>
                    <a:pt x="3914444" y="379945"/>
                  </a:lnTo>
                  <a:lnTo>
                    <a:pt x="3878478" y="349377"/>
                  </a:lnTo>
                  <a:lnTo>
                    <a:pt x="3837025" y="326148"/>
                  </a:lnTo>
                  <a:lnTo>
                    <a:pt x="3790721" y="308991"/>
                  </a:lnTo>
                  <a:lnTo>
                    <a:pt x="3742779" y="296392"/>
                  </a:lnTo>
                  <a:lnTo>
                    <a:pt x="3694836" y="286258"/>
                  </a:lnTo>
                  <a:lnTo>
                    <a:pt x="3661283" y="280263"/>
                  </a:lnTo>
                  <a:lnTo>
                    <a:pt x="3633686" y="274383"/>
                  </a:lnTo>
                  <a:lnTo>
                    <a:pt x="3595776" y="263652"/>
                  </a:lnTo>
                  <a:lnTo>
                    <a:pt x="3569741" y="232918"/>
                  </a:lnTo>
                  <a:lnTo>
                    <a:pt x="3570376" y="224802"/>
                  </a:lnTo>
                  <a:lnTo>
                    <a:pt x="3603244" y="199580"/>
                  </a:lnTo>
                  <a:lnTo>
                    <a:pt x="3613556" y="199009"/>
                  </a:lnTo>
                  <a:lnTo>
                    <a:pt x="3624859" y="199618"/>
                  </a:lnTo>
                  <a:lnTo>
                    <a:pt x="3657650" y="219608"/>
                  </a:lnTo>
                  <a:lnTo>
                    <a:pt x="3662324" y="232918"/>
                  </a:lnTo>
                  <a:lnTo>
                    <a:pt x="3948328" y="232918"/>
                  </a:lnTo>
                  <a:lnTo>
                    <a:pt x="3930446" y="165836"/>
                  </a:lnTo>
                  <a:lnTo>
                    <a:pt x="3897909" y="108458"/>
                  </a:lnTo>
                  <a:lnTo>
                    <a:pt x="3850614" y="61912"/>
                  </a:lnTo>
                  <a:lnTo>
                    <a:pt x="3787419" y="27559"/>
                  </a:lnTo>
                  <a:lnTo>
                    <a:pt x="3749954" y="15760"/>
                  </a:lnTo>
                  <a:lnTo>
                    <a:pt x="3708247" y="7112"/>
                  </a:lnTo>
                  <a:lnTo>
                    <a:pt x="3662273" y="1816"/>
                  </a:lnTo>
                  <a:lnTo>
                    <a:pt x="3612032" y="0"/>
                  </a:lnTo>
                  <a:lnTo>
                    <a:pt x="3564750" y="1816"/>
                  </a:lnTo>
                  <a:lnTo>
                    <a:pt x="3520376" y="7112"/>
                  </a:lnTo>
                  <a:lnTo>
                    <a:pt x="3478746" y="15760"/>
                  </a:lnTo>
                  <a:lnTo>
                    <a:pt x="3439693" y="27559"/>
                  </a:lnTo>
                  <a:lnTo>
                    <a:pt x="3404082" y="42710"/>
                  </a:lnTo>
                  <a:lnTo>
                    <a:pt x="3345599" y="83908"/>
                  </a:lnTo>
                  <a:lnTo>
                    <a:pt x="3304502" y="138823"/>
                  </a:lnTo>
                  <a:lnTo>
                    <a:pt x="3283267" y="208559"/>
                  </a:lnTo>
                  <a:lnTo>
                    <a:pt x="3280562" y="249174"/>
                  </a:lnTo>
                  <a:lnTo>
                    <a:pt x="3282658" y="287350"/>
                  </a:lnTo>
                  <a:lnTo>
                    <a:pt x="3299041" y="352158"/>
                  </a:lnTo>
                  <a:lnTo>
                    <a:pt x="3331362" y="402463"/>
                  </a:lnTo>
                  <a:lnTo>
                    <a:pt x="3375837" y="441325"/>
                  </a:lnTo>
                  <a:lnTo>
                    <a:pt x="3431540" y="468884"/>
                  </a:lnTo>
                  <a:lnTo>
                    <a:pt x="3496056" y="490029"/>
                  </a:lnTo>
                  <a:lnTo>
                    <a:pt x="3560343" y="504024"/>
                  </a:lnTo>
                  <a:lnTo>
                    <a:pt x="3585819" y="509320"/>
                  </a:lnTo>
                  <a:lnTo>
                    <a:pt x="3639553" y="523138"/>
                  </a:lnTo>
                  <a:lnTo>
                    <a:pt x="3675405" y="540258"/>
                  </a:lnTo>
                  <a:lnTo>
                    <a:pt x="3678580" y="548386"/>
                  </a:lnTo>
                  <a:lnTo>
                    <a:pt x="3678580" y="556387"/>
                  </a:lnTo>
                  <a:lnTo>
                    <a:pt x="3644049" y="588175"/>
                  </a:lnTo>
                  <a:lnTo>
                    <a:pt x="3612032" y="590423"/>
                  </a:lnTo>
                  <a:lnTo>
                    <a:pt x="3596195" y="589572"/>
                  </a:lnTo>
                  <a:lnTo>
                    <a:pt x="3556571" y="572427"/>
                  </a:lnTo>
                  <a:lnTo>
                    <a:pt x="3545357" y="545084"/>
                  </a:lnTo>
                  <a:lnTo>
                    <a:pt x="3259353" y="545084"/>
                  </a:lnTo>
                  <a:lnTo>
                    <a:pt x="3266376" y="585711"/>
                  </a:lnTo>
                  <a:lnTo>
                    <a:pt x="3277476" y="622528"/>
                  </a:lnTo>
                  <a:lnTo>
                    <a:pt x="3311423" y="684149"/>
                  </a:lnTo>
                  <a:lnTo>
                    <a:pt x="3361334" y="731113"/>
                  </a:lnTo>
                  <a:lnTo>
                    <a:pt x="3428390" y="763397"/>
                  </a:lnTo>
                  <a:lnTo>
                    <a:pt x="3468065" y="775004"/>
                  </a:lnTo>
                  <a:lnTo>
                    <a:pt x="3511677" y="783069"/>
                  </a:lnTo>
                  <a:lnTo>
                    <a:pt x="3559556" y="787781"/>
                  </a:lnTo>
                  <a:lnTo>
                    <a:pt x="3612032" y="789305"/>
                  </a:lnTo>
                  <a:lnTo>
                    <a:pt x="3663848" y="787273"/>
                  </a:lnTo>
                  <a:lnTo>
                    <a:pt x="3712146" y="781431"/>
                  </a:lnTo>
                  <a:lnTo>
                    <a:pt x="3757091" y="772274"/>
                  </a:lnTo>
                  <a:lnTo>
                    <a:pt x="3798849" y="760222"/>
                  </a:lnTo>
                  <a:lnTo>
                    <a:pt x="3836632" y="744791"/>
                  </a:lnTo>
                  <a:lnTo>
                    <a:pt x="3869715" y="725271"/>
                  </a:lnTo>
                  <a:lnTo>
                    <a:pt x="3922293" y="674497"/>
                  </a:lnTo>
                  <a:lnTo>
                    <a:pt x="3955262" y="608761"/>
                  </a:lnTo>
                  <a:lnTo>
                    <a:pt x="3963492" y="570077"/>
                  </a:lnTo>
                  <a:lnTo>
                    <a:pt x="3966235" y="527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9659" y="3898772"/>
              <a:ext cx="2433942" cy="25703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12"/>
            <p:cNvSpPr/>
            <p:nvPr/>
          </p:nvSpPr>
          <p:spPr>
            <a:xfrm>
              <a:off x="1140536" y="4734052"/>
              <a:ext cx="763905" cy="770255"/>
            </a:xfrm>
            <a:custGeom>
              <a:rect b="b" l="l" r="r" t="t"/>
              <a:pathLst>
                <a:path extrusionOk="0" h="770254" w="763905">
                  <a:moveTo>
                    <a:pt x="381812" y="0"/>
                  </a:moveTo>
                  <a:lnTo>
                    <a:pt x="342498" y="1496"/>
                  </a:lnTo>
                  <a:lnTo>
                    <a:pt x="268727" y="12965"/>
                  </a:lnTo>
                  <a:lnTo>
                    <a:pt x="200790" y="35061"/>
                  </a:lnTo>
                  <a:lnTo>
                    <a:pt x="139851" y="69022"/>
                  </a:lnTo>
                  <a:lnTo>
                    <a:pt x="86826" y="115097"/>
                  </a:lnTo>
                  <a:lnTo>
                    <a:pt x="45392" y="172668"/>
                  </a:lnTo>
                  <a:lnTo>
                    <a:pt x="16453" y="241149"/>
                  </a:lnTo>
                  <a:lnTo>
                    <a:pt x="7313" y="280416"/>
                  </a:lnTo>
                  <a:lnTo>
                    <a:pt x="1872" y="322675"/>
                  </a:lnTo>
                  <a:lnTo>
                    <a:pt x="0" y="368808"/>
                  </a:lnTo>
                  <a:lnTo>
                    <a:pt x="0" y="389763"/>
                  </a:lnTo>
                  <a:lnTo>
                    <a:pt x="1794" y="436796"/>
                  </a:lnTo>
                  <a:lnTo>
                    <a:pt x="7313" y="482155"/>
                  </a:lnTo>
                  <a:lnTo>
                    <a:pt x="16453" y="523279"/>
                  </a:lnTo>
                  <a:lnTo>
                    <a:pt x="29248" y="561213"/>
                  </a:lnTo>
                  <a:lnTo>
                    <a:pt x="45392" y="595812"/>
                  </a:lnTo>
                  <a:lnTo>
                    <a:pt x="86826" y="654724"/>
                  </a:lnTo>
                  <a:lnTo>
                    <a:pt x="139851" y="700851"/>
                  </a:lnTo>
                  <a:lnTo>
                    <a:pt x="200790" y="734812"/>
                  </a:lnTo>
                  <a:lnTo>
                    <a:pt x="269655" y="756908"/>
                  </a:lnTo>
                  <a:lnTo>
                    <a:pt x="343427" y="768377"/>
                  </a:lnTo>
                  <a:lnTo>
                    <a:pt x="381812" y="769874"/>
                  </a:lnTo>
                  <a:lnTo>
                    <a:pt x="420484" y="768377"/>
                  </a:lnTo>
                  <a:lnTo>
                    <a:pt x="494684" y="756908"/>
                  </a:lnTo>
                  <a:lnTo>
                    <a:pt x="562906" y="733857"/>
                  </a:lnTo>
                  <a:lnTo>
                    <a:pt x="623866" y="699226"/>
                  </a:lnTo>
                  <a:lnTo>
                    <a:pt x="676821" y="653073"/>
                  </a:lnTo>
                  <a:lnTo>
                    <a:pt x="718247" y="594161"/>
                  </a:lnTo>
                  <a:lnTo>
                    <a:pt x="734364" y="559562"/>
                  </a:lnTo>
                  <a:lnTo>
                    <a:pt x="739828" y="543433"/>
                  </a:lnTo>
                  <a:lnTo>
                    <a:pt x="381812" y="543433"/>
                  </a:lnTo>
                  <a:lnTo>
                    <a:pt x="367578" y="542758"/>
                  </a:lnTo>
                  <a:lnTo>
                    <a:pt x="331520" y="528828"/>
                  </a:lnTo>
                  <a:lnTo>
                    <a:pt x="305678" y="494555"/>
                  </a:lnTo>
                  <a:lnTo>
                    <a:pt x="290245" y="439705"/>
                  </a:lnTo>
                  <a:lnTo>
                    <a:pt x="287578" y="389763"/>
                  </a:lnTo>
                  <a:lnTo>
                    <a:pt x="287578" y="368808"/>
                  </a:lnTo>
                  <a:lnTo>
                    <a:pt x="288221" y="344515"/>
                  </a:lnTo>
                  <a:lnTo>
                    <a:pt x="290214" y="323016"/>
                  </a:lnTo>
                  <a:lnTo>
                    <a:pt x="290245" y="322675"/>
                  </a:lnTo>
                  <a:lnTo>
                    <a:pt x="305446" y="271399"/>
                  </a:lnTo>
                  <a:lnTo>
                    <a:pt x="331520" y="239395"/>
                  </a:lnTo>
                  <a:lnTo>
                    <a:pt x="367578" y="225696"/>
                  </a:lnTo>
                  <a:lnTo>
                    <a:pt x="381812" y="224790"/>
                  </a:lnTo>
                  <a:lnTo>
                    <a:pt x="741333" y="224790"/>
                  </a:lnTo>
                  <a:lnTo>
                    <a:pt x="734364" y="205359"/>
                  </a:lnTo>
                  <a:lnTo>
                    <a:pt x="699058" y="142525"/>
                  </a:lnTo>
                  <a:lnTo>
                    <a:pt x="651560" y="90550"/>
                  </a:lnTo>
                  <a:lnTo>
                    <a:pt x="594315" y="50530"/>
                  </a:lnTo>
                  <a:lnTo>
                    <a:pt x="529640" y="22606"/>
                  </a:lnTo>
                  <a:lnTo>
                    <a:pt x="457584" y="5873"/>
                  </a:lnTo>
                  <a:lnTo>
                    <a:pt x="420252" y="1496"/>
                  </a:lnTo>
                  <a:lnTo>
                    <a:pt x="381812" y="0"/>
                  </a:lnTo>
                  <a:close/>
                </a:path>
                <a:path extrusionOk="0" h="770254" w="763905">
                  <a:moveTo>
                    <a:pt x="741333" y="224790"/>
                  </a:moveTo>
                  <a:lnTo>
                    <a:pt x="381812" y="224790"/>
                  </a:lnTo>
                  <a:lnTo>
                    <a:pt x="395887" y="225696"/>
                  </a:lnTo>
                  <a:lnTo>
                    <a:pt x="408879" y="228425"/>
                  </a:lnTo>
                  <a:lnTo>
                    <a:pt x="450297" y="258540"/>
                  </a:lnTo>
                  <a:lnTo>
                    <a:pt x="469938" y="303264"/>
                  </a:lnTo>
                  <a:lnTo>
                    <a:pt x="475423" y="344515"/>
                  </a:lnTo>
                  <a:lnTo>
                    <a:pt x="476046" y="368808"/>
                  </a:lnTo>
                  <a:lnTo>
                    <a:pt x="476046" y="389763"/>
                  </a:lnTo>
                  <a:lnTo>
                    <a:pt x="473443" y="439705"/>
                  </a:lnTo>
                  <a:lnTo>
                    <a:pt x="464743" y="478790"/>
                  </a:lnTo>
                  <a:lnTo>
                    <a:pt x="458382" y="494555"/>
                  </a:lnTo>
                  <a:lnTo>
                    <a:pt x="458288" y="494788"/>
                  </a:lnTo>
                  <a:lnTo>
                    <a:pt x="432231" y="528828"/>
                  </a:lnTo>
                  <a:lnTo>
                    <a:pt x="396102" y="542526"/>
                  </a:lnTo>
                  <a:lnTo>
                    <a:pt x="381812" y="543433"/>
                  </a:lnTo>
                  <a:lnTo>
                    <a:pt x="739828" y="543433"/>
                  </a:lnTo>
                  <a:lnTo>
                    <a:pt x="747199" y="521672"/>
                  </a:lnTo>
                  <a:lnTo>
                    <a:pt x="756367" y="480758"/>
                  </a:lnTo>
                  <a:lnTo>
                    <a:pt x="761755" y="437697"/>
                  </a:lnTo>
                  <a:lnTo>
                    <a:pt x="761868" y="436796"/>
                  </a:lnTo>
                  <a:lnTo>
                    <a:pt x="763701" y="389763"/>
                  </a:lnTo>
                  <a:lnTo>
                    <a:pt x="763701" y="368808"/>
                  </a:lnTo>
                  <a:lnTo>
                    <a:pt x="761868" y="323016"/>
                  </a:lnTo>
                  <a:lnTo>
                    <a:pt x="756367" y="280416"/>
                  </a:lnTo>
                  <a:lnTo>
                    <a:pt x="747199" y="241149"/>
                  </a:lnTo>
                  <a:lnTo>
                    <a:pt x="741333" y="2247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4" name="Google Shape;524;p12"/>
          <p:cNvSpPr txBox="1"/>
          <p:nvPr/>
        </p:nvSpPr>
        <p:spPr>
          <a:xfrm>
            <a:off x="2163508" y="4647972"/>
            <a:ext cx="699611" cy="124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0" i="0" lang="pt-BR" sz="75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almawave.com</a:t>
            </a:r>
            <a:endParaRPr b="0" i="0" sz="75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25" name="Google Shape;525;p12"/>
          <p:cNvGrpSpPr/>
          <p:nvPr/>
        </p:nvGrpSpPr>
        <p:grpSpPr>
          <a:xfrm>
            <a:off x="331756" y="2305621"/>
            <a:ext cx="992505" cy="567690"/>
            <a:chOff x="442341" y="3074161"/>
            <a:chExt cx="1323340" cy="756920"/>
          </a:xfrm>
        </p:grpSpPr>
        <p:sp>
          <p:nvSpPr>
            <p:cNvPr id="526" name="Google Shape;526;p12"/>
            <p:cNvSpPr/>
            <p:nvPr/>
          </p:nvSpPr>
          <p:spPr>
            <a:xfrm>
              <a:off x="543915" y="3074161"/>
              <a:ext cx="1170305" cy="756920"/>
            </a:xfrm>
            <a:custGeom>
              <a:rect b="b" l="l" r="r" t="t"/>
              <a:pathLst>
                <a:path extrusionOk="0" h="756920" w="1170305">
                  <a:moveTo>
                    <a:pt x="776122" y="601980"/>
                  </a:moveTo>
                  <a:lnTo>
                    <a:pt x="56019" y="601980"/>
                  </a:lnTo>
                  <a:lnTo>
                    <a:pt x="0" y="756919"/>
                  </a:lnTo>
                  <a:lnTo>
                    <a:pt x="266928" y="756919"/>
                  </a:lnTo>
                  <a:lnTo>
                    <a:pt x="294932" y="655827"/>
                  </a:lnTo>
                  <a:lnTo>
                    <a:pt x="795013" y="655827"/>
                  </a:lnTo>
                  <a:lnTo>
                    <a:pt x="776122" y="601980"/>
                  </a:lnTo>
                  <a:close/>
                </a:path>
                <a:path extrusionOk="0" h="756920" w="1170305">
                  <a:moveTo>
                    <a:pt x="795013" y="655827"/>
                  </a:moveTo>
                  <a:lnTo>
                    <a:pt x="492658" y="655827"/>
                  </a:lnTo>
                  <a:lnTo>
                    <a:pt x="520674" y="756919"/>
                  </a:lnTo>
                  <a:lnTo>
                    <a:pt x="830478" y="756919"/>
                  </a:lnTo>
                  <a:lnTo>
                    <a:pt x="795013" y="655827"/>
                  </a:lnTo>
                  <a:close/>
                </a:path>
                <a:path extrusionOk="0" h="756920" w="1170305">
                  <a:moveTo>
                    <a:pt x="405333" y="353949"/>
                  </a:moveTo>
                  <a:lnTo>
                    <a:pt x="177952" y="353949"/>
                  </a:lnTo>
                  <a:lnTo>
                    <a:pt x="88976" y="601980"/>
                  </a:lnTo>
                  <a:lnTo>
                    <a:pt x="809015" y="601980"/>
                  </a:lnTo>
                  <a:lnTo>
                    <a:pt x="753980" y="448563"/>
                  </a:lnTo>
                  <a:lnTo>
                    <a:pt x="382269" y="448563"/>
                  </a:lnTo>
                  <a:lnTo>
                    <a:pt x="405333" y="353949"/>
                  </a:lnTo>
                  <a:close/>
                </a:path>
                <a:path extrusionOk="0" h="756920" w="1170305">
                  <a:moveTo>
                    <a:pt x="720039" y="353949"/>
                  </a:moveTo>
                  <a:lnTo>
                    <a:pt x="448170" y="353949"/>
                  </a:lnTo>
                  <a:lnTo>
                    <a:pt x="469595" y="448563"/>
                  </a:lnTo>
                  <a:lnTo>
                    <a:pt x="753980" y="448563"/>
                  </a:lnTo>
                  <a:lnTo>
                    <a:pt x="720039" y="353949"/>
                  </a:lnTo>
                  <a:close/>
                </a:path>
                <a:path extrusionOk="0" h="756920" w="1170305">
                  <a:moveTo>
                    <a:pt x="589876" y="39115"/>
                  </a:moveTo>
                  <a:lnTo>
                    <a:pt x="273519" y="39115"/>
                  </a:lnTo>
                  <a:lnTo>
                    <a:pt x="161467" y="353949"/>
                  </a:lnTo>
                  <a:lnTo>
                    <a:pt x="388848" y="353949"/>
                  </a:lnTo>
                  <a:lnTo>
                    <a:pt x="410273" y="259334"/>
                  </a:lnTo>
                  <a:lnTo>
                    <a:pt x="669400" y="259334"/>
                  </a:lnTo>
                  <a:lnTo>
                    <a:pt x="589876" y="39115"/>
                  </a:lnTo>
                  <a:close/>
                </a:path>
                <a:path extrusionOk="0" h="756920" w="1170305">
                  <a:moveTo>
                    <a:pt x="669400" y="259334"/>
                  </a:moveTo>
                  <a:lnTo>
                    <a:pt x="410273" y="259334"/>
                  </a:lnTo>
                  <a:lnTo>
                    <a:pt x="431698" y="353949"/>
                  </a:lnTo>
                  <a:lnTo>
                    <a:pt x="703567" y="353949"/>
                  </a:lnTo>
                  <a:lnTo>
                    <a:pt x="669400" y="259334"/>
                  </a:lnTo>
                  <a:close/>
                </a:path>
                <a:path extrusionOk="0" h="756920" w="1170305">
                  <a:moveTo>
                    <a:pt x="560209" y="0"/>
                  </a:moveTo>
                  <a:lnTo>
                    <a:pt x="271868" y="0"/>
                  </a:lnTo>
                  <a:lnTo>
                    <a:pt x="257035" y="39115"/>
                  </a:lnTo>
                  <a:lnTo>
                    <a:pt x="573392" y="39115"/>
                  </a:lnTo>
                  <a:lnTo>
                    <a:pt x="560209" y="0"/>
                  </a:lnTo>
                  <a:close/>
                </a:path>
                <a:path extrusionOk="0" h="756920" w="1170305">
                  <a:moveTo>
                    <a:pt x="1136929" y="601980"/>
                  </a:moveTo>
                  <a:lnTo>
                    <a:pt x="848512" y="601980"/>
                  </a:lnTo>
                  <a:lnTo>
                    <a:pt x="848512" y="756919"/>
                  </a:lnTo>
                  <a:lnTo>
                    <a:pt x="1136929" y="756919"/>
                  </a:lnTo>
                  <a:lnTo>
                    <a:pt x="1136929" y="601980"/>
                  </a:lnTo>
                  <a:close/>
                </a:path>
                <a:path extrusionOk="0" h="756920" w="1170305">
                  <a:moveTo>
                    <a:pt x="1169822" y="353949"/>
                  </a:moveTo>
                  <a:lnTo>
                    <a:pt x="881532" y="353949"/>
                  </a:lnTo>
                  <a:lnTo>
                    <a:pt x="881532" y="601980"/>
                  </a:lnTo>
                  <a:lnTo>
                    <a:pt x="1169822" y="601980"/>
                  </a:lnTo>
                  <a:lnTo>
                    <a:pt x="1169822" y="353949"/>
                  </a:lnTo>
                  <a:close/>
                </a:path>
                <a:path extrusionOk="0" h="756920" w="1170305">
                  <a:moveTo>
                    <a:pt x="1153439" y="39115"/>
                  </a:moveTo>
                  <a:lnTo>
                    <a:pt x="865022" y="39115"/>
                  </a:lnTo>
                  <a:lnTo>
                    <a:pt x="865022" y="353949"/>
                  </a:lnTo>
                  <a:lnTo>
                    <a:pt x="1153439" y="353949"/>
                  </a:lnTo>
                  <a:lnTo>
                    <a:pt x="1153439" y="39115"/>
                  </a:lnTo>
                  <a:close/>
                </a:path>
                <a:path extrusionOk="0" h="756920" w="1170305">
                  <a:moveTo>
                    <a:pt x="1136929" y="0"/>
                  </a:moveTo>
                  <a:lnTo>
                    <a:pt x="848512" y="0"/>
                  </a:lnTo>
                  <a:lnTo>
                    <a:pt x="848512" y="39115"/>
                  </a:lnTo>
                  <a:lnTo>
                    <a:pt x="1136929" y="39115"/>
                  </a:lnTo>
                  <a:lnTo>
                    <a:pt x="1136929" y="0"/>
                  </a:lnTo>
                  <a:close/>
                </a:path>
              </a:pathLst>
            </a:custGeom>
            <a:solidFill>
              <a:srgbClr val="FF27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472630" y="3074161"/>
              <a:ext cx="1170305" cy="756920"/>
            </a:xfrm>
            <a:custGeom>
              <a:rect b="b" l="l" r="r" t="t"/>
              <a:pathLst>
                <a:path extrusionOk="0" h="756920" w="1170305">
                  <a:moveTo>
                    <a:pt x="776058" y="601980"/>
                  </a:moveTo>
                  <a:lnTo>
                    <a:pt x="56019" y="601980"/>
                  </a:lnTo>
                  <a:lnTo>
                    <a:pt x="0" y="756919"/>
                  </a:lnTo>
                  <a:lnTo>
                    <a:pt x="266915" y="756919"/>
                  </a:lnTo>
                  <a:lnTo>
                    <a:pt x="294932" y="655827"/>
                  </a:lnTo>
                  <a:lnTo>
                    <a:pt x="794941" y="655827"/>
                  </a:lnTo>
                  <a:lnTo>
                    <a:pt x="776058" y="601980"/>
                  </a:lnTo>
                  <a:close/>
                </a:path>
                <a:path extrusionOk="0" h="756920" w="1170305">
                  <a:moveTo>
                    <a:pt x="794941" y="655827"/>
                  </a:moveTo>
                  <a:lnTo>
                    <a:pt x="492658" y="655827"/>
                  </a:lnTo>
                  <a:lnTo>
                    <a:pt x="520661" y="756919"/>
                  </a:lnTo>
                  <a:lnTo>
                    <a:pt x="830389" y="756919"/>
                  </a:lnTo>
                  <a:lnTo>
                    <a:pt x="794941" y="655827"/>
                  </a:lnTo>
                  <a:close/>
                </a:path>
                <a:path extrusionOk="0" h="756920" w="1170305">
                  <a:moveTo>
                    <a:pt x="405320" y="353949"/>
                  </a:moveTo>
                  <a:lnTo>
                    <a:pt x="177939" y="353949"/>
                  </a:lnTo>
                  <a:lnTo>
                    <a:pt x="88963" y="601980"/>
                  </a:lnTo>
                  <a:lnTo>
                    <a:pt x="809053" y="601980"/>
                  </a:lnTo>
                  <a:lnTo>
                    <a:pt x="753994" y="448563"/>
                  </a:lnTo>
                  <a:lnTo>
                    <a:pt x="382257" y="448563"/>
                  </a:lnTo>
                  <a:lnTo>
                    <a:pt x="405320" y="353949"/>
                  </a:lnTo>
                  <a:close/>
                </a:path>
                <a:path extrusionOk="0" h="756920" w="1170305">
                  <a:moveTo>
                    <a:pt x="720039" y="353949"/>
                  </a:moveTo>
                  <a:lnTo>
                    <a:pt x="448170" y="353949"/>
                  </a:lnTo>
                  <a:lnTo>
                    <a:pt x="469582" y="448563"/>
                  </a:lnTo>
                  <a:lnTo>
                    <a:pt x="753994" y="448563"/>
                  </a:lnTo>
                  <a:lnTo>
                    <a:pt x="720039" y="353949"/>
                  </a:lnTo>
                  <a:close/>
                </a:path>
                <a:path extrusionOk="0" h="756920" w="1170305">
                  <a:moveTo>
                    <a:pt x="589864" y="39115"/>
                  </a:moveTo>
                  <a:lnTo>
                    <a:pt x="273507" y="39115"/>
                  </a:lnTo>
                  <a:lnTo>
                    <a:pt x="161467" y="353949"/>
                  </a:lnTo>
                  <a:lnTo>
                    <a:pt x="388848" y="353949"/>
                  </a:lnTo>
                  <a:lnTo>
                    <a:pt x="410273" y="259334"/>
                  </a:lnTo>
                  <a:lnTo>
                    <a:pt x="669387" y="259334"/>
                  </a:lnTo>
                  <a:lnTo>
                    <a:pt x="589864" y="39115"/>
                  </a:lnTo>
                  <a:close/>
                </a:path>
                <a:path extrusionOk="0" h="756920" w="1170305">
                  <a:moveTo>
                    <a:pt x="669387" y="259334"/>
                  </a:moveTo>
                  <a:lnTo>
                    <a:pt x="410273" y="259334"/>
                  </a:lnTo>
                  <a:lnTo>
                    <a:pt x="431685" y="353949"/>
                  </a:lnTo>
                  <a:lnTo>
                    <a:pt x="703554" y="353949"/>
                  </a:lnTo>
                  <a:lnTo>
                    <a:pt x="669387" y="259334"/>
                  </a:lnTo>
                  <a:close/>
                </a:path>
                <a:path extrusionOk="0" h="756920" w="1170305">
                  <a:moveTo>
                    <a:pt x="560209" y="0"/>
                  </a:moveTo>
                  <a:lnTo>
                    <a:pt x="271868" y="0"/>
                  </a:lnTo>
                  <a:lnTo>
                    <a:pt x="257035" y="39115"/>
                  </a:lnTo>
                  <a:lnTo>
                    <a:pt x="573392" y="39115"/>
                  </a:lnTo>
                  <a:lnTo>
                    <a:pt x="560209" y="0"/>
                  </a:lnTo>
                  <a:close/>
                </a:path>
                <a:path extrusionOk="0" h="756920" w="1170305">
                  <a:moveTo>
                    <a:pt x="1136840" y="601980"/>
                  </a:moveTo>
                  <a:lnTo>
                    <a:pt x="848550" y="601980"/>
                  </a:lnTo>
                  <a:lnTo>
                    <a:pt x="848550" y="756919"/>
                  </a:lnTo>
                  <a:lnTo>
                    <a:pt x="1136840" y="756919"/>
                  </a:lnTo>
                  <a:lnTo>
                    <a:pt x="1136840" y="601980"/>
                  </a:lnTo>
                  <a:close/>
                </a:path>
                <a:path extrusionOk="0" h="756920" w="1170305">
                  <a:moveTo>
                    <a:pt x="1169860" y="353949"/>
                  </a:moveTo>
                  <a:lnTo>
                    <a:pt x="881570" y="353949"/>
                  </a:lnTo>
                  <a:lnTo>
                    <a:pt x="881570" y="601980"/>
                  </a:lnTo>
                  <a:lnTo>
                    <a:pt x="1169860" y="601980"/>
                  </a:lnTo>
                  <a:lnTo>
                    <a:pt x="1169860" y="353949"/>
                  </a:lnTo>
                  <a:close/>
                </a:path>
                <a:path extrusionOk="0" h="756920" w="1170305">
                  <a:moveTo>
                    <a:pt x="1153350" y="39115"/>
                  </a:moveTo>
                  <a:lnTo>
                    <a:pt x="865060" y="39115"/>
                  </a:lnTo>
                  <a:lnTo>
                    <a:pt x="865060" y="353949"/>
                  </a:lnTo>
                  <a:lnTo>
                    <a:pt x="1153350" y="353949"/>
                  </a:lnTo>
                  <a:lnTo>
                    <a:pt x="1153350" y="39115"/>
                  </a:lnTo>
                  <a:close/>
                </a:path>
                <a:path extrusionOk="0" h="756920" w="1170305">
                  <a:moveTo>
                    <a:pt x="1136840" y="0"/>
                  </a:moveTo>
                  <a:lnTo>
                    <a:pt x="848550" y="0"/>
                  </a:lnTo>
                  <a:lnTo>
                    <a:pt x="848550" y="39115"/>
                  </a:lnTo>
                  <a:lnTo>
                    <a:pt x="1136840" y="39115"/>
                  </a:lnTo>
                  <a:lnTo>
                    <a:pt x="1136840" y="0"/>
                  </a:lnTo>
                  <a:close/>
                </a:path>
              </a:pathLst>
            </a:custGeom>
            <a:solidFill>
              <a:srgbClr val="3BE8E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442341" y="3074161"/>
              <a:ext cx="1323340" cy="756920"/>
            </a:xfrm>
            <a:custGeom>
              <a:rect b="b" l="l" r="r" t="t"/>
              <a:pathLst>
                <a:path extrusionOk="0" h="756920" w="1323339">
                  <a:moveTo>
                    <a:pt x="902716" y="756920"/>
                  </a:moveTo>
                  <a:lnTo>
                    <a:pt x="867156" y="655828"/>
                  </a:lnTo>
                  <a:lnTo>
                    <a:pt x="848233" y="601980"/>
                  </a:lnTo>
                  <a:lnTo>
                    <a:pt x="881253" y="601980"/>
                  </a:lnTo>
                  <a:lnTo>
                    <a:pt x="826198" y="448564"/>
                  </a:lnTo>
                  <a:lnTo>
                    <a:pt x="792264" y="353949"/>
                  </a:lnTo>
                  <a:lnTo>
                    <a:pt x="775779" y="353949"/>
                  </a:lnTo>
                  <a:lnTo>
                    <a:pt x="761784" y="315214"/>
                  </a:lnTo>
                  <a:lnTo>
                    <a:pt x="839660" y="315214"/>
                  </a:lnTo>
                  <a:lnTo>
                    <a:pt x="839660" y="285026"/>
                  </a:lnTo>
                  <a:lnTo>
                    <a:pt x="750874" y="285026"/>
                  </a:lnTo>
                  <a:lnTo>
                    <a:pt x="741603" y="259334"/>
                  </a:lnTo>
                  <a:lnTo>
                    <a:pt x="662089" y="39116"/>
                  </a:lnTo>
                  <a:lnTo>
                    <a:pt x="645617" y="39116"/>
                  </a:lnTo>
                  <a:lnTo>
                    <a:pt x="632434" y="0"/>
                  </a:lnTo>
                  <a:lnTo>
                    <a:pt x="541807" y="0"/>
                  </a:lnTo>
                  <a:lnTo>
                    <a:pt x="541807" y="448564"/>
                  </a:lnTo>
                  <a:lnTo>
                    <a:pt x="454482" y="448564"/>
                  </a:lnTo>
                  <a:lnTo>
                    <a:pt x="477545" y="353949"/>
                  </a:lnTo>
                  <a:lnTo>
                    <a:pt x="461073" y="353949"/>
                  </a:lnTo>
                  <a:lnTo>
                    <a:pt x="482498" y="259334"/>
                  </a:lnTo>
                  <a:lnTo>
                    <a:pt x="503910" y="353949"/>
                  </a:lnTo>
                  <a:lnTo>
                    <a:pt x="520395" y="353949"/>
                  </a:lnTo>
                  <a:lnTo>
                    <a:pt x="541807" y="448564"/>
                  </a:lnTo>
                  <a:lnTo>
                    <a:pt x="541807" y="0"/>
                  </a:lnTo>
                  <a:lnTo>
                    <a:pt x="344093" y="0"/>
                  </a:lnTo>
                  <a:lnTo>
                    <a:pt x="329260" y="39116"/>
                  </a:lnTo>
                  <a:lnTo>
                    <a:pt x="345732" y="39116"/>
                  </a:lnTo>
                  <a:lnTo>
                    <a:pt x="237553" y="343065"/>
                  </a:lnTo>
                  <a:lnTo>
                    <a:pt x="101574" y="343065"/>
                  </a:lnTo>
                  <a:lnTo>
                    <a:pt x="101574" y="373253"/>
                  </a:lnTo>
                  <a:lnTo>
                    <a:pt x="243230" y="373253"/>
                  </a:lnTo>
                  <a:lnTo>
                    <a:pt x="170065" y="577253"/>
                  </a:lnTo>
                  <a:lnTo>
                    <a:pt x="0" y="577253"/>
                  </a:lnTo>
                  <a:lnTo>
                    <a:pt x="0" y="607441"/>
                  </a:lnTo>
                  <a:lnTo>
                    <a:pt x="126263" y="607441"/>
                  </a:lnTo>
                  <a:lnTo>
                    <a:pt x="72224" y="756920"/>
                  </a:lnTo>
                  <a:lnTo>
                    <a:pt x="339140" y="756920"/>
                  </a:lnTo>
                  <a:lnTo>
                    <a:pt x="367157" y="655828"/>
                  </a:lnTo>
                  <a:lnTo>
                    <a:pt x="564883" y="655828"/>
                  </a:lnTo>
                  <a:lnTo>
                    <a:pt x="575614" y="694601"/>
                  </a:lnTo>
                  <a:lnTo>
                    <a:pt x="469684" y="694601"/>
                  </a:lnTo>
                  <a:lnTo>
                    <a:pt x="469684" y="724789"/>
                  </a:lnTo>
                  <a:lnTo>
                    <a:pt x="583984" y="724789"/>
                  </a:lnTo>
                  <a:lnTo>
                    <a:pt x="592886" y="756920"/>
                  </a:lnTo>
                  <a:lnTo>
                    <a:pt x="902716" y="756920"/>
                  </a:lnTo>
                  <a:close/>
                </a:path>
                <a:path extrusionOk="0" h="756920" w="1323339">
                  <a:moveTo>
                    <a:pt x="1323225" y="568871"/>
                  </a:moveTo>
                  <a:lnTo>
                    <a:pt x="1242060" y="568871"/>
                  </a:lnTo>
                  <a:lnTo>
                    <a:pt x="1242060" y="353949"/>
                  </a:lnTo>
                  <a:lnTo>
                    <a:pt x="1225550" y="353949"/>
                  </a:lnTo>
                  <a:lnTo>
                    <a:pt x="1225550" y="99949"/>
                  </a:lnTo>
                  <a:lnTo>
                    <a:pt x="1297952" y="99949"/>
                  </a:lnTo>
                  <a:lnTo>
                    <a:pt x="1297952" y="69761"/>
                  </a:lnTo>
                  <a:lnTo>
                    <a:pt x="1225550" y="69761"/>
                  </a:lnTo>
                  <a:lnTo>
                    <a:pt x="1225550" y="39116"/>
                  </a:lnTo>
                  <a:lnTo>
                    <a:pt x="1209154" y="39116"/>
                  </a:lnTo>
                  <a:lnTo>
                    <a:pt x="1209154" y="0"/>
                  </a:lnTo>
                  <a:lnTo>
                    <a:pt x="920750" y="0"/>
                  </a:lnTo>
                  <a:lnTo>
                    <a:pt x="920750" y="39116"/>
                  </a:lnTo>
                  <a:lnTo>
                    <a:pt x="937260" y="39116"/>
                  </a:lnTo>
                  <a:lnTo>
                    <a:pt x="937260" y="237528"/>
                  </a:lnTo>
                  <a:lnTo>
                    <a:pt x="847090" y="237528"/>
                  </a:lnTo>
                  <a:lnTo>
                    <a:pt x="847090" y="267716"/>
                  </a:lnTo>
                  <a:lnTo>
                    <a:pt x="937260" y="267716"/>
                  </a:lnTo>
                  <a:lnTo>
                    <a:pt x="937260" y="353949"/>
                  </a:lnTo>
                  <a:lnTo>
                    <a:pt x="953770" y="353949"/>
                  </a:lnTo>
                  <a:lnTo>
                    <a:pt x="953770" y="601980"/>
                  </a:lnTo>
                  <a:lnTo>
                    <a:pt x="920750" y="601980"/>
                  </a:lnTo>
                  <a:lnTo>
                    <a:pt x="920750" y="756920"/>
                  </a:lnTo>
                  <a:lnTo>
                    <a:pt x="1209154" y="756920"/>
                  </a:lnTo>
                  <a:lnTo>
                    <a:pt x="1209154" y="601980"/>
                  </a:lnTo>
                  <a:lnTo>
                    <a:pt x="1242060" y="601980"/>
                  </a:lnTo>
                  <a:lnTo>
                    <a:pt x="1242060" y="599059"/>
                  </a:lnTo>
                  <a:lnTo>
                    <a:pt x="1323225" y="599059"/>
                  </a:lnTo>
                  <a:lnTo>
                    <a:pt x="1323225" y="56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" name="Google Shape;529;p12"/>
          <p:cNvSpPr txBox="1"/>
          <p:nvPr/>
        </p:nvSpPr>
        <p:spPr>
          <a:xfrm>
            <a:off x="5220176" y="2647852"/>
            <a:ext cx="3386614" cy="1141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427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AIWave &amp; Velvet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357188" rtl="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Almawave and its technology: LLM, Cognitive Services &amp; AI Apps,</a:t>
            </a:r>
            <a:endParaRPr b="0" i="0" sz="15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RAG, NLQuery and Voice Technologies</a:t>
            </a:r>
            <a:endParaRPr b="0" i="0" sz="15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/>
          <p:nvPr/>
        </p:nvSpPr>
        <p:spPr>
          <a:xfrm>
            <a:off x="179547" y="134020"/>
            <a:ext cx="3289683" cy="996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pt-BR" sz="2100" u="none" cap="none" strike="noStrik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Overview of Almawave</a:t>
            </a:r>
            <a:br>
              <a:rPr b="0" i="0" lang="pt-BR" sz="3300" u="none" cap="none" strike="noStrik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endParaRPr b="0" i="0" sz="3300" u="none" cap="none" strike="noStrike">
              <a:solidFill>
                <a:srgbClr val="F2002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5" name="Google Shape;535;p13"/>
          <p:cNvSpPr/>
          <p:nvPr/>
        </p:nvSpPr>
        <p:spPr>
          <a:xfrm flipH="1" rot="10800000">
            <a:off x="-91350" y="4923150"/>
            <a:ext cx="9326700" cy="304200"/>
          </a:xfrm>
          <a:prstGeom prst="rect">
            <a:avLst/>
          </a:prstGeom>
          <a:gradFill>
            <a:gsLst>
              <a:gs pos="0">
                <a:srgbClr val="FF0045"/>
              </a:gs>
              <a:gs pos="100000">
                <a:srgbClr val="FF0104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o&#10;&#10;El contenido generado por IA puede ser incorrecto." id="536" name="Google Shape;5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062" y="295392"/>
            <a:ext cx="702869" cy="20164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3"/>
          <p:cNvSpPr txBox="1"/>
          <p:nvPr/>
        </p:nvSpPr>
        <p:spPr>
          <a:xfrm>
            <a:off x="334925" y="3683294"/>
            <a:ext cx="940291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3"/>
          <p:cNvSpPr txBox="1"/>
          <p:nvPr/>
        </p:nvSpPr>
        <p:spPr>
          <a:xfrm>
            <a:off x="329954" y="1737883"/>
            <a:ext cx="940292" cy="56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38576" lvl="0" marL="9525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PRODUCTS &amp; SERVICES OFFERING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1200" y="788825"/>
            <a:ext cx="2766950" cy="3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3"/>
          <p:cNvSpPr txBox="1"/>
          <p:nvPr/>
        </p:nvSpPr>
        <p:spPr>
          <a:xfrm>
            <a:off x="1601611" y="3374260"/>
            <a:ext cx="31269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575">
            <a:spAutoFit/>
          </a:bodyPr>
          <a:lstStyle/>
          <a:p>
            <a:pPr indent="-123984" lvl="0" marL="146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Telco &amp; Media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4460" lvl="0" marL="146685" marR="381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b="1" i="0" lang="pt-BR" sz="1600" u="none" cap="none" strike="noStrike">
                <a:solidFill>
                  <a:srgbClr val="1D418E"/>
                </a:solidFill>
              </a:rPr>
              <a:t>Automotive &amp; Transportation</a:t>
            </a:r>
            <a:endParaRPr b="1" i="0" sz="1600" u="none" cap="none" strike="noStrike">
              <a:solidFill>
                <a:srgbClr val="000000"/>
              </a:solidFill>
            </a:endParaRPr>
          </a:p>
          <a:p>
            <a:pPr indent="-123984" lvl="0" marL="146209" marR="0" rtl="0" algn="l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Government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3984" lvl="0" marL="146209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Finance</a:t>
            </a:r>
            <a:endParaRPr i="0" sz="1600" u="none" cap="none" strike="noStrike">
              <a:solidFill>
                <a:srgbClr val="000000"/>
              </a:solidFill>
            </a:endParaRPr>
          </a:p>
        </p:txBody>
      </p:sp>
      <p:sp>
        <p:nvSpPr>
          <p:cNvPr id="541" name="Google Shape;541;p13"/>
          <p:cNvSpPr txBox="1"/>
          <p:nvPr/>
        </p:nvSpPr>
        <p:spPr>
          <a:xfrm>
            <a:off x="4995673" y="3350048"/>
            <a:ext cx="33054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575">
            <a:spAutoFit/>
          </a:bodyPr>
          <a:lstStyle/>
          <a:p>
            <a:pPr indent="-123984" lvl="0" marL="146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Utilities and Energy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4460" lvl="0" marL="146209" marR="265748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b="1" i="0" lang="pt-BR" sz="1600" u="none" cap="none" strike="noStrike">
                <a:solidFill>
                  <a:srgbClr val="1D418E"/>
                </a:solidFill>
              </a:rPr>
              <a:t>Smart Water Management</a:t>
            </a:r>
            <a:endParaRPr b="1" i="0" sz="1600" u="none" cap="none" strike="noStrike">
              <a:solidFill>
                <a:srgbClr val="000000"/>
              </a:solidFill>
            </a:endParaRPr>
          </a:p>
          <a:p>
            <a:pPr indent="-124460" lvl="0" marL="146209" marR="177641" rtl="0" algn="l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D2841"/>
              </a:buClr>
              <a:buSzPts val="1600"/>
              <a:buFont typeface="Arial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Healthcare and </a:t>
            </a:r>
            <a:r>
              <a:rPr b="1" i="0" lang="pt-BR" sz="1600" u="none" cap="none" strike="noStrike">
                <a:solidFill>
                  <a:srgbClr val="1D418E"/>
                </a:solidFill>
              </a:rPr>
              <a:t>Tourism</a:t>
            </a:r>
            <a:endParaRPr b="1" i="0" sz="1600" u="none" cap="none" strike="noStrike">
              <a:solidFill>
                <a:srgbClr val="000000"/>
              </a:solidFill>
            </a:endParaRPr>
          </a:p>
          <a:p>
            <a:pPr indent="-123984" lvl="0" marL="146209" marR="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Others</a:t>
            </a:r>
            <a:endParaRPr i="0" sz="1600" u="none" cap="none" strike="noStrike">
              <a:solidFill>
                <a:srgbClr val="000000"/>
              </a:solidFill>
            </a:endParaRPr>
          </a:p>
        </p:txBody>
      </p:sp>
      <p:sp>
        <p:nvSpPr>
          <p:cNvPr id="542" name="Google Shape;542;p13"/>
          <p:cNvSpPr txBox="1"/>
          <p:nvPr/>
        </p:nvSpPr>
        <p:spPr>
          <a:xfrm>
            <a:off x="1599127" y="1475794"/>
            <a:ext cx="3295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9050">
            <a:spAutoFit/>
          </a:bodyPr>
          <a:lstStyle/>
          <a:p>
            <a:pPr indent="-123984" lvl="0" marL="146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AI Core Technologies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4460" lvl="0" marL="146209" marR="381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Cognitive Cloud PaaS and Vertical AI applications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4460" lvl="0" marL="146209" marR="29051" rtl="0" algn="l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Speech and text (&gt;40 languages)</a:t>
            </a:r>
            <a:endParaRPr i="0" sz="1600" u="none" cap="none" strike="noStrike">
              <a:solidFill>
                <a:srgbClr val="000000"/>
              </a:solidFill>
            </a:endParaRPr>
          </a:p>
        </p:txBody>
      </p:sp>
      <p:sp>
        <p:nvSpPr>
          <p:cNvPr id="543" name="Google Shape;543;p13"/>
          <p:cNvSpPr txBox="1"/>
          <p:nvPr/>
        </p:nvSpPr>
        <p:spPr>
          <a:xfrm>
            <a:off x="4986978" y="1458608"/>
            <a:ext cx="37527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-124460" lvl="0" marL="146209" marR="2967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Conversational Platform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4460" lvl="0" marL="146209" marR="3810" rtl="0" algn="l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Enterprise Knowledge Graphs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0" lvl="0" marL="146209" marR="29289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pt-BR" sz="1600" u="none" cap="none" strike="noStrike">
                <a:solidFill>
                  <a:srgbClr val="1D418E"/>
                </a:solidFill>
              </a:rPr>
              <a:t>and knowledge Management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123984" lvl="0" marL="146209" marR="0" rtl="0" algn="l">
              <a:lnSpc>
                <a:spcPct val="100000"/>
              </a:lnSpc>
              <a:spcBef>
                <a:spcPts val="143"/>
              </a:spcBef>
              <a:spcAft>
                <a:spcPts val="0"/>
              </a:spcAft>
              <a:buClr>
                <a:srgbClr val="0D2841"/>
              </a:buClr>
              <a:buSzPts val="1600"/>
              <a:buChar char="•"/>
            </a:pPr>
            <a:r>
              <a:rPr i="0" lang="pt-BR" sz="1600" u="none" cap="none" strike="noStrike">
                <a:solidFill>
                  <a:srgbClr val="1D418E"/>
                </a:solidFill>
              </a:rPr>
              <a:t>Open Data Analytics</a:t>
            </a:r>
            <a:endParaRPr i="0" sz="16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14"/>
          <p:cNvGrpSpPr/>
          <p:nvPr/>
        </p:nvGrpSpPr>
        <p:grpSpPr>
          <a:xfrm>
            <a:off x="2167891" y="239268"/>
            <a:ext cx="2461450" cy="4569142"/>
            <a:chOff x="2890520" y="319024"/>
            <a:chExt cx="3281933" cy="6092190"/>
          </a:xfrm>
        </p:grpSpPr>
        <p:pic>
          <p:nvPicPr>
            <p:cNvPr id="549" name="Google Shape;549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90520" y="4682489"/>
              <a:ext cx="3281933" cy="1472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14"/>
            <p:cNvSpPr/>
            <p:nvPr/>
          </p:nvSpPr>
          <p:spPr>
            <a:xfrm>
              <a:off x="5101209" y="319024"/>
              <a:ext cx="0" cy="6092190"/>
            </a:xfrm>
            <a:custGeom>
              <a:rect b="b" l="l" r="r" t="t"/>
              <a:pathLst>
                <a:path extrusionOk="0" h="6092190" w="120000">
                  <a:moveTo>
                    <a:pt x="0" y="0"/>
                  </a:moveTo>
                  <a:lnTo>
                    <a:pt x="0" y="6092190"/>
                  </a:lnTo>
                </a:path>
              </a:pathLst>
            </a:custGeom>
            <a:noFill/>
            <a:ln cap="flat" cmpd="sng" w="9525">
              <a:solidFill>
                <a:srgbClr val="37464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p14"/>
          <p:cNvSpPr txBox="1"/>
          <p:nvPr/>
        </p:nvSpPr>
        <p:spPr>
          <a:xfrm>
            <a:off x="484936" y="2725197"/>
            <a:ext cx="804863" cy="132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1" i="0" lang="pt-BR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CERTIFICATIONS</a:t>
            </a:r>
            <a:endParaRPr b="0" i="0" sz="7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2" name="Google Shape;552;p14"/>
          <p:cNvGraphicFramePr/>
          <p:nvPr/>
        </p:nvGraphicFramePr>
        <p:xfrm>
          <a:off x="494300" y="29412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{ED73484B-5F7E-4CBC-97AD-8008B8CDD6A3}</a:tableStyleId>
              </a:tblPr>
              <a:tblGrid>
                <a:gridCol w="876775"/>
                <a:gridCol w="909650"/>
                <a:gridCol w="871550"/>
              </a:tblGrid>
              <a:tr h="161450">
                <a:tc>
                  <a:txBody>
                    <a:bodyPr/>
                    <a:lstStyle/>
                    <a:p>
                      <a:pPr indent="0" lvl="0" marL="0" marR="3492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 9001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1425" marB="0" marR="0" marL="0">
                    <a:lnR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 8000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1425" marB="0" marR="0" marL="0">
                    <a:lnL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4699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ISO/IEC 27001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1425" marB="0" marR="0" marL="0">
                    <a:lnL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</a:tr>
              <a:tr h="188125">
                <a:tc>
                  <a:txBody>
                    <a:bodyPr/>
                    <a:lstStyle/>
                    <a:p>
                      <a:pPr indent="0" lvl="0" marL="0" marR="3429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 30415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R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UNI/PDR 125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L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4889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 45001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L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</a:tr>
              <a:tr h="188125">
                <a:tc>
                  <a:txBody>
                    <a:bodyPr/>
                    <a:lstStyle/>
                    <a:p>
                      <a:pPr indent="0" lvl="0" marL="0" marR="3492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 14001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R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 37001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L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683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ISO/IEC 20000-1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L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464F"/>
                    </a:solidFill>
                  </a:tcPr>
                </a:tc>
              </a:tr>
              <a:tr h="161450">
                <a:tc>
                  <a:txBody>
                    <a:bodyPr/>
                    <a:lstStyle/>
                    <a:p>
                      <a:pPr indent="0" lvl="0" marL="0" marR="3492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pt-BR" sz="7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 22301</a:t>
                      </a:r>
                      <a:endParaRPr sz="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0" marR="0" marL="0">
                    <a:lnR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pt-BR" sz="800" u="none" cap="none" strike="noStrike">
                          <a:solidFill>
                            <a:srgbClr val="3BE8E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ISO/IEC 42001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625" marB="0" marR="0" marL="0">
                    <a:lnL cap="flat" cmpd="sng" w="84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746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848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grpSp>
        <p:nvGrpSpPr>
          <p:cNvPr id="553" name="Google Shape;553;p14"/>
          <p:cNvGrpSpPr/>
          <p:nvPr/>
        </p:nvGrpSpPr>
        <p:grpSpPr>
          <a:xfrm>
            <a:off x="533588" y="287893"/>
            <a:ext cx="1125762" cy="295751"/>
            <a:chOff x="711450" y="383857"/>
            <a:chExt cx="1501016" cy="394335"/>
          </a:xfrm>
        </p:grpSpPr>
        <p:sp>
          <p:nvSpPr>
            <p:cNvPr id="554" name="Google Shape;554;p14"/>
            <p:cNvSpPr/>
            <p:nvPr/>
          </p:nvSpPr>
          <p:spPr>
            <a:xfrm>
              <a:off x="840905" y="383857"/>
              <a:ext cx="1010285" cy="394335"/>
            </a:xfrm>
            <a:custGeom>
              <a:rect b="b" l="l" r="r" t="t"/>
              <a:pathLst>
                <a:path extrusionOk="0" h="394334" w="1010285">
                  <a:moveTo>
                    <a:pt x="481672" y="285432"/>
                  </a:moveTo>
                  <a:lnTo>
                    <a:pt x="228942" y="32194"/>
                  </a:lnTo>
                  <a:lnTo>
                    <a:pt x="193395" y="8343"/>
                  </a:lnTo>
                  <a:lnTo>
                    <a:pt x="152844" y="393"/>
                  </a:lnTo>
                  <a:lnTo>
                    <a:pt x="112204" y="8343"/>
                  </a:lnTo>
                  <a:lnTo>
                    <a:pt x="76454" y="32194"/>
                  </a:lnTo>
                  <a:lnTo>
                    <a:pt x="0" y="108902"/>
                  </a:lnTo>
                  <a:lnTo>
                    <a:pt x="252272" y="362140"/>
                  </a:lnTo>
                  <a:lnTo>
                    <a:pt x="288036" y="386003"/>
                  </a:lnTo>
                  <a:lnTo>
                    <a:pt x="328714" y="393954"/>
                  </a:lnTo>
                  <a:lnTo>
                    <a:pt x="369392" y="386003"/>
                  </a:lnTo>
                  <a:lnTo>
                    <a:pt x="405168" y="362140"/>
                  </a:lnTo>
                  <a:lnTo>
                    <a:pt x="481672" y="285432"/>
                  </a:lnTo>
                  <a:close/>
                </a:path>
                <a:path extrusionOk="0" h="394334" w="1010285">
                  <a:moveTo>
                    <a:pt x="833716" y="285051"/>
                  </a:moveTo>
                  <a:lnTo>
                    <a:pt x="580986" y="31813"/>
                  </a:lnTo>
                  <a:lnTo>
                    <a:pt x="545465" y="7962"/>
                  </a:lnTo>
                  <a:lnTo>
                    <a:pt x="504913" y="0"/>
                  </a:lnTo>
                  <a:lnTo>
                    <a:pt x="464273" y="7962"/>
                  </a:lnTo>
                  <a:lnTo>
                    <a:pt x="428498" y="31813"/>
                  </a:lnTo>
                  <a:lnTo>
                    <a:pt x="352056" y="108521"/>
                  </a:lnTo>
                  <a:lnTo>
                    <a:pt x="604354" y="362140"/>
                  </a:lnTo>
                  <a:lnTo>
                    <a:pt x="640080" y="386003"/>
                  </a:lnTo>
                  <a:lnTo>
                    <a:pt x="680758" y="393954"/>
                  </a:lnTo>
                  <a:lnTo>
                    <a:pt x="721448" y="386003"/>
                  </a:lnTo>
                  <a:lnTo>
                    <a:pt x="757262" y="362140"/>
                  </a:lnTo>
                  <a:lnTo>
                    <a:pt x="833716" y="285432"/>
                  </a:lnTo>
                  <a:lnTo>
                    <a:pt x="833716" y="285051"/>
                  </a:lnTo>
                  <a:close/>
                </a:path>
                <a:path extrusionOk="0" h="394334" w="1010285">
                  <a:moveTo>
                    <a:pt x="1009865" y="108521"/>
                  </a:moveTo>
                  <a:lnTo>
                    <a:pt x="933792" y="32194"/>
                  </a:lnTo>
                  <a:lnTo>
                    <a:pt x="897991" y="8343"/>
                  </a:lnTo>
                  <a:lnTo>
                    <a:pt x="857186" y="393"/>
                  </a:lnTo>
                  <a:lnTo>
                    <a:pt x="816356" y="8343"/>
                  </a:lnTo>
                  <a:lnTo>
                    <a:pt x="780503" y="32194"/>
                  </a:lnTo>
                  <a:lnTo>
                    <a:pt x="704557" y="108521"/>
                  </a:lnTo>
                  <a:lnTo>
                    <a:pt x="704049" y="108521"/>
                  </a:lnTo>
                  <a:lnTo>
                    <a:pt x="856957" y="262064"/>
                  </a:lnTo>
                  <a:lnTo>
                    <a:pt x="1009865" y="108521"/>
                  </a:lnTo>
                  <a:close/>
                </a:path>
              </a:pathLst>
            </a:custGeom>
            <a:solidFill>
              <a:srgbClr val="3CE8E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5" name="Google Shape;555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1450" y="559593"/>
              <a:ext cx="216261" cy="21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14"/>
            <p:cNvSpPr/>
            <p:nvPr/>
          </p:nvSpPr>
          <p:spPr>
            <a:xfrm>
              <a:off x="1884171" y="493268"/>
              <a:ext cx="328295" cy="283210"/>
            </a:xfrm>
            <a:custGeom>
              <a:rect b="b" l="l" r="r" t="t"/>
              <a:pathLst>
                <a:path extrusionOk="0" h="283209" w="328294">
                  <a:moveTo>
                    <a:pt x="169036" y="0"/>
                  </a:moveTo>
                  <a:lnTo>
                    <a:pt x="164210" y="0"/>
                  </a:lnTo>
                  <a:lnTo>
                    <a:pt x="156059" y="178"/>
                  </a:lnTo>
                  <a:lnTo>
                    <a:pt x="147440" y="1524"/>
                  </a:lnTo>
                  <a:lnTo>
                    <a:pt x="147721" y="1524"/>
                  </a:lnTo>
                  <a:lnTo>
                    <a:pt x="140279" y="3679"/>
                  </a:lnTo>
                  <a:lnTo>
                    <a:pt x="112648" y="31115"/>
                  </a:lnTo>
                  <a:lnTo>
                    <a:pt x="88788" y="81103"/>
                  </a:lnTo>
                  <a:lnTo>
                    <a:pt x="73074" y="115947"/>
                  </a:lnTo>
                  <a:lnTo>
                    <a:pt x="57521" y="150165"/>
                  </a:lnTo>
                  <a:lnTo>
                    <a:pt x="49910" y="167132"/>
                  </a:lnTo>
                  <a:lnTo>
                    <a:pt x="42689" y="183643"/>
                  </a:lnTo>
                  <a:lnTo>
                    <a:pt x="28676" y="215477"/>
                  </a:lnTo>
                  <a:lnTo>
                    <a:pt x="22097" y="230632"/>
                  </a:lnTo>
                  <a:lnTo>
                    <a:pt x="15966" y="245238"/>
                  </a:lnTo>
                  <a:lnTo>
                    <a:pt x="4845" y="271404"/>
                  </a:lnTo>
                  <a:lnTo>
                    <a:pt x="0" y="283083"/>
                  </a:lnTo>
                  <a:lnTo>
                    <a:pt x="75310" y="283083"/>
                  </a:lnTo>
                  <a:lnTo>
                    <a:pt x="78218" y="275830"/>
                  </a:lnTo>
                  <a:lnTo>
                    <a:pt x="81041" y="268589"/>
                  </a:lnTo>
                  <a:lnTo>
                    <a:pt x="92233" y="239442"/>
                  </a:lnTo>
                  <a:lnTo>
                    <a:pt x="98551" y="223266"/>
                  </a:lnTo>
                  <a:lnTo>
                    <a:pt x="303221" y="223266"/>
                  </a:lnTo>
                  <a:lnTo>
                    <a:pt x="295782" y="205994"/>
                  </a:lnTo>
                  <a:lnTo>
                    <a:pt x="289855" y="192428"/>
                  </a:lnTo>
                  <a:lnTo>
                    <a:pt x="283702" y="178435"/>
                  </a:lnTo>
                  <a:lnTo>
                    <a:pt x="276720" y="162687"/>
                  </a:lnTo>
                  <a:lnTo>
                    <a:pt x="123951" y="162687"/>
                  </a:lnTo>
                  <a:lnTo>
                    <a:pt x="126525" y="156652"/>
                  </a:lnTo>
                  <a:lnTo>
                    <a:pt x="131577" y="144202"/>
                  </a:lnTo>
                  <a:lnTo>
                    <a:pt x="134365" y="137668"/>
                  </a:lnTo>
                  <a:lnTo>
                    <a:pt x="137322" y="131067"/>
                  </a:lnTo>
                  <a:lnTo>
                    <a:pt x="140112" y="124587"/>
                  </a:lnTo>
                  <a:lnTo>
                    <a:pt x="142759" y="118201"/>
                  </a:lnTo>
                  <a:lnTo>
                    <a:pt x="145287" y="111887"/>
                  </a:lnTo>
                  <a:lnTo>
                    <a:pt x="154939" y="88773"/>
                  </a:lnTo>
                  <a:lnTo>
                    <a:pt x="157733" y="81915"/>
                  </a:lnTo>
                  <a:lnTo>
                    <a:pt x="160146" y="76708"/>
                  </a:lnTo>
                  <a:lnTo>
                    <a:pt x="161797" y="73025"/>
                  </a:lnTo>
                  <a:lnTo>
                    <a:pt x="235974" y="73025"/>
                  </a:lnTo>
                  <a:lnTo>
                    <a:pt x="222122" y="43561"/>
                  </a:lnTo>
                  <a:lnTo>
                    <a:pt x="204469" y="11303"/>
                  </a:lnTo>
                  <a:lnTo>
                    <a:pt x="203200" y="10414"/>
                  </a:lnTo>
                  <a:lnTo>
                    <a:pt x="200786" y="9271"/>
                  </a:lnTo>
                  <a:lnTo>
                    <a:pt x="197611" y="7620"/>
                  </a:lnTo>
                  <a:lnTo>
                    <a:pt x="191515" y="5207"/>
                  </a:lnTo>
                  <a:lnTo>
                    <a:pt x="187402" y="3679"/>
                  </a:lnTo>
                  <a:lnTo>
                    <a:pt x="183133" y="2412"/>
                  </a:lnTo>
                  <a:lnTo>
                    <a:pt x="178688" y="1524"/>
                  </a:lnTo>
                  <a:lnTo>
                    <a:pt x="173862" y="381"/>
                  </a:lnTo>
                  <a:lnTo>
                    <a:pt x="169036" y="0"/>
                  </a:lnTo>
                  <a:close/>
                </a:path>
                <a:path extrusionOk="0" h="283209" w="328294">
                  <a:moveTo>
                    <a:pt x="303221" y="223266"/>
                  </a:moveTo>
                  <a:lnTo>
                    <a:pt x="224154" y="223266"/>
                  </a:lnTo>
                  <a:lnTo>
                    <a:pt x="227974" y="232612"/>
                  </a:lnTo>
                  <a:lnTo>
                    <a:pt x="231568" y="241268"/>
                  </a:lnTo>
                  <a:lnTo>
                    <a:pt x="234852" y="249304"/>
                  </a:lnTo>
                  <a:lnTo>
                    <a:pt x="240498" y="263878"/>
                  </a:lnTo>
                  <a:lnTo>
                    <a:pt x="243204" y="270510"/>
                  </a:lnTo>
                  <a:lnTo>
                    <a:pt x="248284" y="282702"/>
                  </a:lnTo>
                  <a:lnTo>
                    <a:pt x="327913" y="282702"/>
                  </a:lnTo>
                  <a:lnTo>
                    <a:pt x="325796" y="277616"/>
                  </a:lnTo>
                  <a:lnTo>
                    <a:pt x="315848" y="253237"/>
                  </a:lnTo>
                  <a:lnTo>
                    <a:pt x="311427" y="242552"/>
                  </a:lnTo>
                  <a:lnTo>
                    <a:pt x="306577" y="231092"/>
                  </a:lnTo>
                  <a:lnTo>
                    <a:pt x="303221" y="223266"/>
                  </a:lnTo>
                  <a:close/>
                </a:path>
                <a:path extrusionOk="0" h="283209" w="328294">
                  <a:moveTo>
                    <a:pt x="235974" y="73025"/>
                  </a:moveTo>
                  <a:lnTo>
                    <a:pt x="161797" y="73025"/>
                  </a:lnTo>
                  <a:lnTo>
                    <a:pt x="165734" y="81534"/>
                  </a:lnTo>
                  <a:lnTo>
                    <a:pt x="168655" y="88773"/>
                  </a:lnTo>
                  <a:lnTo>
                    <a:pt x="170878" y="94355"/>
                  </a:lnTo>
                  <a:lnTo>
                    <a:pt x="175799" y="106043"/>
                  </a:lnTo>
                  <a:lnTo>
                    <a:pt x="178307" y="112268"/>
                  </a:lnTo>
                  <a:lnTo>
                    <a:pt x="189102" y="138430"/>
                  </a:lnTo>
                  <a:lnTo>
                    <a:pt x="191992" y="144952"/>
                  </a:lnTo>
                  <a:lnTo>
                    <a:pt x="194595" y="151177"/>
                  </a:lnTo>
                  <a:lnTo>
                    <a:pt x="196961" y="157093"/>
                  </a:lnTo>
                  <a:lnTo>
                    <a:pt x="199135" y="162687"/>
                  </a:lnTo>
                  <a:lnTo>
                    <a:pt x="276720" y="162687"/>
                  </a:lnTo>
                  <a:lnTo>
                    <a:pt x="270763" y="149352"/>
                  </a:lnTo>
                  <a:lnTo>
                    <a:pt x="264237" y="134657"/>
                  </a:lnTo>
                  <a:lnTo>
                    <a:pt x="257794" y="120284"/>
                  </a:lnTo>
                  <a:lnTo>
                    <a:pt x="251422" y="106221"/>
                  </a:lnTo>
                  <a:lnTo>
                    <a:pt x="245109" y="92456"/>
                  </a:lnTo>
                  <a:lnTo>
                    <a:pt x="235974" y="73025"/>
                  </a:lnTo>
                  <a:close/>
                </a:path>
              </a:pathLst>
            </a:custGeom>
            <a:solidFill>
              <a:srgbClr val="37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7" name="Google Shape;557;p14"/>
          <p:cNvSpPr/>
          <p:nvPr/>
        </p:nvSpPr>
        <p:spPr>
          <a:xfrm>
            <a:off x="1707642" y="375095"/>
            <a:ext cx="156686" cy="207169"/>
          </a:xfrm>
          <a:custGeom>
            <a:rect b="b" l="l" r="r" t="t"/>
            <a:pathLst>
              <a:path extrusionOk="0" h="276225" w="208914">
                <a:moveTo>
                  <a:pt x="45466" y="0"/>
                </a:moveTo>
                <a:lnTo>
                  <a:pt x="5732" y="11396"/>
                </a:lnTo>
                <a:lnTo>
                  <a:pt x="0" y="29845"/>
                </a:lnTo>
                <a:lnTo>
                  <a:pt x="0" y="275844"/>
                </a:lnTo>
                <a:lnTo>
                  <a:pt x="208787" y="275844"/>
                </a:lnTo>
                <a:lnTo>
                  <a:pt x="208787" y="213233"/>
                </a:lnTo>
                <a:lnTo>
                  <a:pt x="72389" y="213233"/>
                </a:lnTo>
                <a:lnTo>
                  <a:pt x="72389" y="6476"/>
                </a:lnTo>
                <a:lnTo>
                  <a:pt x="52705" y="762"/>
                </a:lnTo>
                <a:lnTo>
                  <a:pt x="45466" y="0"/>
                </a:lnTo>
                <a:close/>
              </a:path>
            </a:pathLst>
          </a:custGeom>
          <a:solidFill>
            <a:srgbClr val="37464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8" name="Google Shape;558;p14"/>
          <p:cNvGrpSpPr/>
          <p:nvPr/>
        </p:nvGrpSpPr>
        <p:grpSpPr>
          <a:xfrm>
            <a:off x="1911954" y="369951"/>
            <a:ext cx="1614890" cy="4408437"/>
            <a:chOff x="2549271" y="493267"/>
            <a:chExt cx="2153186" cy="5877916"/>
          </a:xfrm>
        </p:grpSpPr>
        <p:pic>
          <p:nvPicPr>
            <p:cNvPr id="559" name="Google Shape;559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40835" y="878967"/>
              <a:ext cx="183514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77817" y="880999"/>
              <a:ext cx="166624" cy="222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65650" y="878077"/>
              <a:ext cx="208025" cy="229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319142" y="881379"/>
              <a:ext cx="176276" cy="226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552188" y="881379"/>
              <a:ext cx="146812" cy="222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14"/>
            <p:cNvSpPr/>
            <p:nvPr/>
          </p:nvSpPr>
          <p:spPr>
            <a:xfrm>
              <a:off x="2549271" y="493267"/>
              <a:ext cx="2145030" cy="284480"/>
            </a:xfrm>
            <a:custGeom>
              <a:rect b="b" l="l" r="r" t="t"/>
              <a:pathLst>
                <a:path extrusionOk="0" h="284480" w="2145029">
                  <a:moveTo>
                    <a:pt x="334772" y="284353"/>
                  </a:moveTo>
                  <a:lnTo>
                    <a:pt x="318262" y="19304"/>
                  </a:lnTo>
                  <a:lnTo>
                    <a:pt x="281178" y="8255"/>
                  </a:lnTo>
                  <a:lnTo>
                    <a:pt x="273939" y="8001"/>
                  </a:lnTo>
                  <a:lnTo>
                    <a:pt x="267068" y="8229"/>
                  </a:lnTo>
                  <a:lnTo>
                    <a:pt x="230441" y="30480"/>
                  </a:lnTo>
                  <a:lnTo>
                    <a:pt x="206883" y="76835"/>
                  </a:lnTo>
                  <a:lnTo>
                    <a:pt x="169418" y="147828"/>
                  </a:lnTo>
                  <a:lnTo>
                    <a:pt x="160655" y="131889"/>
                  </a:lnTo>
                  <a:lnTo>
                    <a:pt x="143281" y="99326"/>
                  </a:lnTo>
                  <a:lnTo>
                    <a:pt x="102235" y="19304"/>
                  </a:lnTo>
                  <a:lnTo>
                    <a:pt x="97790" y="16129"/>
                  </a:lnTo>
                  <a:lnTo>
                    <a:pt x="53086" y="7239"/>
                  </a:lnTo>
                  <a:lnTo>
                    <a:pt x="47879" y="7620"/>
                  </a:lnTo>
                  <a:lnTo>
                    <a:pt x="42672" y="8890"/>
                  </a:lnTo>
                  <a:lnTo>
                    <a:pt x="37846" y="9652"/>
                  </a:lnTo>
                  <a:lnTo>
                    <a:pt x="15748" y="35941"/>
                  </a:lnTo>
                  <a:lnTo>
                    <a:pt x="15748" y="41529"/>
                  </a:lnTo>
                  <a:lnTo>
                    <a:pt x="14859" y="42799"/>
                  </a:lnTo>
                  <a:lnTo>
                    <a:pt x="0" y="284353"/>
                  </a:lnTo>
                  <a:lnTo>
                    <a:pt x="72771" y="284353"/>
                  </a:lnTo>
                  <a:lnTo>
                    <a:pt x="82423" y="119888"/>
                  </a:lnTo>
                  <a:lnTo>
                    <a:pt x="86055" y="126428"/>
                  </a:lnTo>
                  <a:lnTo>
                    <a:pt x="113919" y="179324"/>
                  </a:lnTo>
                  <a:lnTo>
                    <a:pt x="140843" y="235077"/>
                  </a:lnTo>
                  <a:lnTo>
                    <a:pt x="194310" y="235077"/>
                  </a:lnTo>
                  <a:lnTo>
                    <a:pt x="228003" y="165900"/>
                  </a:lnTo>
                  <a:lnTo>
                    <a:pt x="252222" y="119507"/>
                  </a:lnTo>
                  <a:lnTo>
                    <a:pt x="262382" y="284353"/>
                  </a:lnTo>
                  <a:lnTo>
                    <a:pt x="334772" y="284353"/>
                  </a:lnTo>
                  <a:close/>
                </a:path>
                <a:path extrusionOk="0" h="284480" w="2145029">
                  <a:moveTo>
                    <a:pt x="727075" y="282702"/>
                  </a:moveTo>
                  <a:lnTo>
                    <a:pt x="724954" y="277622"/>
                  </a:lnTo>
                  <a:lnTo>
                    <a:pt x="714997" y="253238"/>
                  </a:lnTo>
                  <a:lnTo>
                    <a:pt x="710349" y="242557"/>
                  </a:lnTo>
                  <a:lnTo>
                    <a:pt x="694817" y="205994"/>
                  </a:lnTo>
                  <a:lnTo>
                    <a:pt x="675868" y="162687"/>
                  </a:lnTo>
                  <a:lnTo>
                    <a:pt x="656882" y="120294"/>
                  </a:lnTo>
                  <a:lnTo>
                    <a:pt x="637971" y="79209"/>
                  </a:lnTo>
                  <a:lnTo>
                    <a:pt x="635050" y="73025"/>
                  </a:lnTo>
                  <a:lnTo>
                    <a:pt x="617334" y="35458"/>
                  </a:lnTo>
                  <a:lnTo>
                    <a:pt x="613181" y="27482"/>
                  </a:lnTo>
                  <a:lnTo>
                    <a:pt x="608787" y="19583"/>
                  </a:lnTo>
                  <a:lnTo>
                    <a:pt x="604291" y="11747"/>
                  </a:lnTo>
                  <a:lnTo>
                    <a:pt x="603504" y="11303"/>
                  </a:lnTo>
                  <a:lnTo>
                    <a:pt x="602361" y="10414"/>
                  </a:lnTo>
                  <a:lnTo>
                    <a:pt x="599948" y="9271"/>
                  </a:lnTo>
                  <a:lnTo>
                    <a:pt x="598678" y="8559"/>
                  </a:lnTo>
                  <a:lnTo>
                    <a:pt x="598678" y="162687"/>
                  </a:lnTo>
                  <a:lnTo>
                    <a:pt x="523494" y="162687"/>
                  </a:lnTo>
                  <a:lnTo>
                    <a:pt x="525957" y="156654"/>
                  </a:lnTo>
                  <a:lnTo>
                    <a:pt x="531215" y="144208"/>
                  </a:lnTo>
                  <a:lnTo>
                    <a:pt x="533908" y="137668"/>
                  </a:lnTo>
                  <a:lnTo>
                    <a:pt x="544830" y="111887"/>
                  </a:lnTo>
                  <a:lnTo>
                    <a:pt x="548386" y="103378"/>
                  </a:lnTo>
                  <a:lnTo>
                    <a:pt x="551561" y="95631"/>
                  </a:lnTo>
                  <a:lnTo>
                    <a:pt x="554482" y="88773"/>
                  </a:lnTo>
                  <a:lnTo>
                    <a:pt x="557276" y="81915"/>
                  </a:lnTo>
                  <a:lnTo>
                    <a:pt x="559689" y="76708"/>
                  </a:lnTo>
                  <a:lnTo>
                    <a:pt x="561213" y="73025"/>
                  </a:lnTo>
                  <a:lnTo>
                    <a:pt x="562864" y="76327"/>
                  </a:lnTo>
                  <a:lnTo>
                    <a:pt x="565277" y="81534"/>
                  </a:lnTo>
                  <a:lnTo>
                    <a:pt x="568071" y="88773"/>
                  </a:lnTo>
                  <a:lnTo>
                    <a:pt x="570306" y="94361"/>
                  </a:lnTo>
                  <a:lnTo>
                    <a:pt x="575259" y="106045"/>
                  </a:lnTo>
                  <a:lnTo>
                    <a:pt x="577723" y="112268"/>
                  </a:lnTo>
                  <a:lnTo>
                    <a:pt x="580453" y="118706"/>
                  </a:lnTo>
                  <a:lnTo>
                    <a:pt x="583171" y="125209"/>
                  </a:lnTo>
                  <a:lnTo>
                    <a:pt x="588645" y="138430"/>
                  </a:lnTo>
                  <a:lnTo>
                    <a:pt x="591527" y="144957"/>
                  </a:lnTo>
                  <a:lnTo>
                    <a:pt x="594131" y="151180"/>
                  </a:lnTo>
                  <a:lnTo>
                    <a:pt x="596493" y="157099"/>
                  </a:lnTo>
                  <a:lnTo>
                    <a:pt x="598678" y="162687"/>
                  </a:lnTo>
                  <a:lnTo>
                    <a:pt x="598678" y="8559"/>
                  </a:lnTo>
                  <a:lnTo>
                    <a:pt x="578231" y="1524"/>
                  </a:lnTo>
                  <a:lnTo>
                    <a:pt x="573278" y="381"/>
                  </a:lnTo>
                  <a:lnTo>
                    <a:pt x="568452" y="0"/>
                  </a:lnTo>
                  <a:lnTo>
                    <a:pt x="563626" y="0"/>
                  </a:lnTo>
                  <a:lnTo>
                    <a:pt x="555523" y="190"/>
                  </a:lnTo>
                  <a:lnTo>
                    <a:pt x="546900" y="1524"/>
                  </a:lnTo>
                  <a:lnTo>
                    <a:pt x="547179" y="1524"/>
                  </a:lnTo>
                  <a:lnTo>
                    <a:pt x="539711" y="3683"/>
                  </a:lnTo>
                  <a:lnTo>
                    <a:pt x="512191" y="31115"/>
                  </a:lnTo>
                  <a:lnTo>
                    <a:pt x="488327" y="81114"/>
                  </a:lnTo>
                  <a:lnTo>
                    <a:pt x="457034" y="150177"/>
                  </a:lnTo>
                  <a:lnTo>
                    <a:pt x="442226" y="183591"/>
                  </a:lnTo>
                  <a:lnTo>
                    <a:pt x="435114" y="199644"/>
                  </a:lnTo>
                  <a:lnTo>
                    <a:pt x="428205" y="215328"/>
                  </a:lnTo>
                  <a:lnTo>
                    <a:pt x="421640" y="230632"/>
                  </a:lnTo>
                  <a:lnTo>
                    <a:pt x="415480" y="245249"/>
                  </a:lnTo>
                  <a:lnTo>
                    <a:pt x="409676" y="258813"/>
                  </a:lnTo>
                  <a:lnTo>
                    <a:pt x="404329" y="271411"/>
                  </a:lnTo>
                  <a:lnTo>
                    <a:pt x="399542" y="283083"/>
                  </a:lnTo>
                  <a:lnTo>
                    <a:pt x="474345" y="283083"/>
                  </a:lnTo>
                  <a:lnTo>
                    <a:pt x="477304" y="275831"/>
                  </a:lnTo>
                  <a:lnTo>
                    <a:pt x="480136" y="268592"/>
                  </a:lnTo>
                  <a:lnTo>
                    <a:pt x="482892" y="261429"/>
                  </a:lnTo>
                  <a:lnTo>
                    <a:pt x="485648" y="254381"/>
                  </a:lnTo>
                  <a:lnTo>
                    <a:pt x="488467" y="247040"/>
                  </a:lnTo>
                  <a:lnTo>
                    <a:pt x="491528" y="239445"/>
                  </a:lnTo>
                  <a:lnTo>
                    <a:pt x="494766" y="231546"/>
                  </a:lnTo>
                  <a:lnTo>
                    <a:pt x="498094" y="223266"/>
                  </a:lnTo>
                  <a:lnTo>
                    <a:pt x="623570" y="223266"/>
                  </a:lnTo>
                  <a:lnTo>
                    <a:pt x="631088" y="241274"/>
                  </a:lnTo>
                  <a:lnTo>
                    <a:pt x="634390" y="249313"/>
                  </a:lnTo>
                  <a:lnTo>
                    <a:pt x="640016" y="263880"/>
                  </a:lnTo>
                  <a:lnTo>
                    <a:pt x="642696" y="270510"/>
                  </a:lnTo>
                  <a:lnTo>
                    <a:pt x="645299" y="276771"/>
                  </a:lnTo>
                  <a:lnTo>
                    <a:pt x="647827" y="282702"/>
                  </a:lnTo>
                  <a:lnTo>
                    <a:pt x="727075" y="282702"/>
                  </a:lnTo>
                  <a:close/>
                </a:path>
                <a:path extrusionOk="0" h="284480" w="2145029">
                  <a:moveTo>
                    <a:pt x="1182497" y="18161"/>
                  </a:moveTo>
                  <a:lnTo>
                    <a:pt x="1175258" y="14097"/>
                  </a:lnTo>
                  <a:lnTo>
                    <a:pt x="1160018" y="8382"/>
                  </a:lnTo>
                  <a:lnTo>
                    <a:pt x="1150366" y="6477"/>
                  </a:lnTo>
                  <a:lnTo>
                    <a:pt x="1145032" y="5969"/>
                  </a:lnTo>
                  <a:lnTo>
                    <a:pt x="1132319" y="6057"/>
                  </a:lnTo>
                  <a:lnTo>
                    <a:pt x="1099185" y="30899"/>
                  </a:lnTo>
                  <a:lnTo>
                    <a:pt x="1084732" y="80568"/>
                  </a:lnTo>
                  <a:lnTo>
                    <a:pt x="1065377" y="143002"/>
                  </a:lnTo>
                  <a:lnTo>
                    <a:pt x="1047750" y="195072"/>
                  </a:lnTo>
                  <a:lnTo>
                    <a:pt x="1041603" y="174752"/>
                  </a:lnTo>
                  <a:lnTo>
                    <a:pt x="1008634" y="52070"/>
                  </a:lnTo>
                  <a:lnTo>
                    <a:pt x="999363" y="14478"/>
                  </a:lnTo>
                  <a:lnTo>
                    <a:pt x="995045" y="12446"/>
                  </a:lnTo>
                  <a:lnTo>
                    <a:pt x="990981" y="10922"/>
                  </a:lnTo>
                  <a:lnTo>
                    <a:pt x="979297" y="7239"/>
                  </a:lnTo>
                  <a:lnTo>
                    <a:pt x="971296" y="5969"/>
                  </a:lnTo>
                  <a:lnTo>
                    <a:pt x="956335" y="6070"/>
                  </a:lnTo>
                  <a:lnTo>
                    <a:pt x="900785" y="122478"/>
                  </a:lnTo>
                  <a:lnTo>
                    <a:pt x="891540" y="154686"/>
                  </a:lnTo>
                  <a:lnTo>
                    <a:pt x="879094" y="195834"/>
                  </a:lnTo>
                  <a:lnTo>
                    <a:pt x="872083" y="176530"/>
                  </a:lnTo>
                  <a:lnTo>
                    <a:pt x="843203" y="91097"/>
                  </a:lnTo>
                  <a:lnTo>
                    <a:pt x="828141" y="42913"/>
                  </a:lnTo>
                  <a:lnTo>
                    <a:pt x="820039" y="14097"/>
                  </a:lnTo>
                  <a:lnTo>
                    <a:pt x="815975" y="12065"/>
                  </a:lnTo>
                  <a:lnTo>
                    <a:pt x="801116" y="7620"/>
                  </a:lnTo>
                  <a:lnTo>
                    <a:pt x="792988" y="6858"/>
                  </a:lnTo>
                  <a:lnTo>
                    <a:pt x="778433" y="6896"/>
                  </a:lnTo>
                  <a:lnTo>
                    <a:pt x="749922" y="27813"/>
                  </a:lnTo>
                  <a:lnTo>
                    <a:pt x="750316" y="35941"/>
                  </a:lnTo>
                  <a:lnTo>
                    <a:pt x="750316" y="44323"/>
                  </a:lnTo>
                  <a:lnTo>
                    <a:pt x="751967" y="52451"/>
                  </a:lnTo>
                  <a:lnTo>
                    <a:pt x="757212" y="67132"/>
                  </a:lnTo>
                  <a:lnTo>
                    <a:pt x="764794" y="89662"/>
                  </a:lnTo>
                  <a:lnTo>
                    <a:pt x="766826" y="94488"/>
                  </a:lnTo>
                  <a:lnTo>
                    <a:pt x="768845" y="101346"/>
                  </a:lnTo>
                  <a:lnTo>
                    <a:pt x="772541" y="110617"/>
                  </a:lnTo>
                  <a:lnTo>
                    <a:pt x="787323" y="149974"/>
                  </a:lnTo>
                  <a:lnTo>
                    <a:pt x="812673" y="216027"/>
                  </a:lnTo>
                  <a:lnTo>
                    <a:pt x="830795" y="260832"/>
                  </a:lnTo>
                  <a:lnTo>
                    <a:pt x="840486" y="282702"/>
                  </a:lnTo>
                  <a:lnTo>
                    <a:pt x="840486" y="282321"/>
                  </a:lnTo>
                  <a:lnTo>
                    <a:pt x="916940" y="282321"/>
                  </a:lnTo>
                  <a:lnTo>
                    <a:pt x="919124" y="277456"/>
                  </a:lnTo>
                  <a:lnTo>
                    <a:pt x="923975" y="264426"/>
                  </a:lnTo>
                  <a:lnTo>
                    <a:pt x="948436" y="186893"/>
                  </a:lnTo>
                  <a:lnTo>
                    <a:pt x="962787" y="136017"/>
                  </a:lnTo>
                  <a:lnTo>
                    <a:pt x="965034" y="145376"/>
                  </a:lnTo>
                  <a:lnTo>
                    <a:pt x="973328" y="176022"/>
                  </a:lnTo>
                  <a:lnTo>
                    <a:pt x="991704" y="238480"/>
                  </a:lnTo>
                  <a:lnTo>
                    <a:pt x="1000277" y="264426"/>
                  </a:lnTo>
                  <a:lnTo>
                    <a:pt x="1007110" y="282321"/>
                  </a:lnTo>
                  <a:lnTo>
                    <a:pt x="1083945" y="282321"/>
                  </a:lnTo>
                  <a:lnTo>
                    <a:pt x="1098981" y="246608"/>
                  </a:lnTo>
                  <a:lnTo>
                    <a:pt x="1127163" y="177025"/>
                  </a:lnTo>
                  <a:lnTo>
                    <a:pt x="1152347" y="109664"/>
                  </a:lnTo>
                  <a:lnTo>
                    <a:pt x="1173492" y="47320"/>
                  </a:lnTo>
                  <a:lnTo>
                    <a:pt x="1182497" y="18161"/>
                  </a:lnTo>
                  <a:close/>
                </a:path>
                <a:path extrusionOk="0" h="284480" w="2145029">
                  <a:moveTo>
                    <a:pt x="1528953" y="282702"/>
                  </a:moveTo>
                  <a:lnTo>
                    <a:pt x="1526832" y="277622"/>
                  </a:lnTo>
                  <a:lnTo>
                    <a:pt x="1516888" y="253238"/>
                  </a:lnTo>
                  <a:lnTo>
                    <a:pt x="1512392" y="242557"/>
                  </a:lnTo>
                  <a:lnTo>
                    <a:pt x="1507502" y="231101"/>
                  </a:lnTo>
                  <a:lnTo>
                    <a:pt x="1504124" y="223266"/>
                  </a:lnTo>
                  <a:lnTo>
                    <a:pt x="1490840" y="192430"/>
                  </a:lnTo>
                  <a:lnTo>
                    <a:pt x="1471803" y="149352"/>
                  </a:lnTo>
                  <a:lnTo>
                    <a:pt x="1452168" y="106222"/>
                  </a:lnTo>
                  <a:lnTo>
                    <a:pt x="1446022" y="92456"/>
                  </a:lnTo>
                  <a:lnTo>
                    <a:pt x="1440014" y="79209"/>
                  </a:lnTo>
                  <a:lnTo>
                    <a:pt x="1437093" y="73025"/>
                  </a:lnTo>
                  <a:lnTo>
                    <a:pt x="1434096" y="66675"/>
                  </a:lnTo>
                  <a:lnTo>
                    <a:pt x="1428394" y="54813"/>
                  </a:lnTo>
                  <a:lnTo>
                    <a:pt x="1423035" y="43561"/>
                  </a:lnTo>
                  <a:lnTo>
                    <a:pt x="1419212" y="35394"/>
                  </a:lnTo>
                  <a:lnTo>
                    <a:pt x="1415059" y="27292"/>
                  </a:lnTo>
                  <a:lnTo>
                    <a:pt x="1410665" y="19367"/>
                  </a:lnTo>
                  <a:lnTo>
                    <a:pt x="1406169" y="11747"/>
                  </a:lnTo>
                  <a:lnTo>
                    <a:pt x="1405382" y="11303"/>
                  </a:lnTo>
                  <a:lnTo>
                    <a:pt x="1404239" y="10414"/>
                  </a:lnTo>
                  <a:lnTo>
                    <a:pt x="1401826" y="9271"/>
                  </a:lnTo>
                  <a:lnTo>
                    <a:pt x="1400556" y="8559"/>
                  </a:lnTo>
                  <a:lnTo>
                    <a:pt x="1400556" y="162687"/>
                  </a:lnTo>
                  <a:lnTo>
                    <a:pt x="1325372" y="162687"/>
                  </a:lnTo>
                  <a:lnTo>
                    <a:pt x="1327759" y="156654"/>
                  </a:lnTo>
                  <a:lnTo>
                    <a:pt x="1330236" y="150520"/>
                  </a:lnTo>
                  <a:lnTo>
                    <a:pt x="1332890" y="144208"/>
                  </a:lnTo>
                  <a:lnTo>
                    <a:pt x="1335786" y="137668"/>
                  </a:lnTo>
                  <a:lnTo>
                    <a:pt x="1338732" y="131076"/>
                  </a:lnTo>
                  <a:lnTo>
                    <a:pt x="1341526" y="124587"/>
                  </a:lnTo>
                  <a:lnTo>
                    <a:pt x="1344168" y="118211"/>
                  </a:lnTo>
                  <a:lnTo>
                    <a:pt x="1346708" y="111887"/>
                  </a:lnTo>
                  <a:lnTo>
                    <a:pt x="1356360" y="88773"/>
                  </a:lnTo>
                  <a:lnTo>
                    <a:pt x="1359154" y="81915"/>
                  </a:lnTo>
                  <a:lnTo>
                    <a:pt x="1361567" y="76708"/>
                  </a:lnTo>
                  <a:lnTo>
                    <a:pt x="1363091" y="73025"/>
                  </a:lnTo>
                  <a:lnTo>
                    <a:pt x="1364742" y="76327"/>
                  </a:lnTo>
                  <a:lnTo>
                    <a:pt x="1367155" y="81534"/>
                  </a:lnTo>
                  <a:lnTo>
                    <a:pt x="1369949" y="88773"/>
                  </a:lnTo>
                  <a:lnTo>
                    <a:pt x="1372184" y="94361"/>
                  </a:lnTo>
                  <a:lnTo>
                    <a:pt x="1377137" y="106045"/>
                  </a:lnTo>
                  <a:lnTo>
                    <a:pt x="1379601" y="112268"/>
                  </a:lnTo>
                  <a:lnTo>
                    <a:pt x="1390523" y="138430"/>
                  </a:lnTo>
                  <a:lnTo>
                    <a:pt x="1393405" y="144957"/>
                  </a:lnTo>
                  <a:lnTo>
                    <a:pt x="1396009" y="151180"/>
                  </a:lnTo>
                  <a:lnTo>
                    <a:pt x="1398371" y="157099"/>
                  </a:lnTo>
                  <a:lnTo>
                    <a:pt x="1400556" y="162687"/>
                  </a:lnTo>
                  <a:lnTo>
                    <a:pt x="1400556" y="8559"/>
                  </a:lnTo>
                  <a:lnTo>
                    <a:pt x="1379982" y="1524"/>
                  </a:lnTo>
                  <a:lnTo>
                    <a:pt x="1375156" y="381"/>
                  </a:lnTo>
                  <a:lnTo>
                    <a:pt x="1370330" y="0"/>
                  </a:lnTo>
                  <a:lnTo>
                    <a:pt x="1365504" y="0"/>
                  </a:lnTo>
                  <a:lnTo>
                    <a:pt x="1357401" y="190"/>
                  </a:lnTo>
                  <a:lnTo>
                    <a:pt x="1348778" y="1524"/>
                  </a:lnTo>
                  <a:lnTo>
                    <a:pt x="1349057" y="1524"/>
                  </a:lnTo>
                  <a:lnTo>
                    <a:pt x="1341589" y="3683"/>
                  </a:lnTo>
                  <a:lnTo>
                    <a:pt x="1314069" y="31115"/>
                  </a:lnTo>
                  <a:lnTo>
                    <a:pt x="1290205" y="81114"/>
                  </a:lnTo>
                  <a:lnTo>
                    <a:pt x="1258912" y="150177"/>
                  </a:lnTo>
                  <a:lnTo>
                    <a:pt x="1244104" y="183591"/>
                  </a:lnTo>
                  <a:lnTo>
                    <a:pt x="1236992" y="199644"/>
                  </a:lnTo>
                  <a:lnTo>
                    <a:pt x="1230083" y="215328"/>
                  </a:lnTo>
                  <a:lnTo>
                    <a:pt x="1223518" y="230632"/>
                  </a:lnTo>
                  <a:lnTo>
                    <a:pt x="1217358" y="245249"/>
                  </a:lnTo>
                  <a:lnTo>
                    <a:pt x="1211554" y="258813"/>
                  </a:lnTo>
                  <a:lnTo>
                    <a:pt x="1206207" y="271411"/>
                  </a:lnTo>
                  <a:lnTo>
                    <a:pt x="1201420" y="283083"/>
                  </a:lnTo>
                  <a:lnTo>
                    <a:pt x="1276223" y="283083"/>
                  </a:lnTo>
                  <a:lnTo>
                    <a:pt x="1279182" y="275831"/>
                  </a:lnTo>
                  <a:lnTo>
                    <a:pt x="1282014" y="268592"/>
                  </a:lnTo>
                  <a:lnTo>
                    <a:pt x="1284770" y="261429"/>
                  </a:lnTo>
                  <a:lnTo>
                    <a:pt x="1287526" y="254381"/>
                  </a:lnTo>
                  <a:lnTo>
                    <a:pt x="1290345" y="247040"/>
                  </a:lnTo>
                  <a:lnTo>
                    <a:pt x="1293406" y="239445"/>
                  </a:lnTo>
                  <a:lnTo>
                    <a:pt x="1296644" y="231546"/>
                  </a:lnTo>
                  <a:lnTo>
                    <a:pt x="1299972" y="223266"/>
                  </a:lnTo>
                  <a:lnTo>
                    <a:pt x="1425448" y="223266"/>
                  </a:lnTo>
                  <a:lnTo>
                    <a:pt x="1432966" y="241274"/>
                  </a:lnTo>
                  <a:lnTo>
                    <a:pt x="1436268" y="249313"/>
                  </a:lnTo>
                  <a:lnTo>
                    <a:pt x="1441894" y="263880"/>
                  </a:lnTo>
                  <a:lnTo>
                    <a:pt x="1444574" y="270510"/>
                  </a:lnTo>
                  <a:lnTo>
                    <a:pt x="1447177" y="276771"/>
                  </a:lnTo>
                  <a:lnTo>
                    <a:pt x="1449705" y="282702"/>
                  </a:lnTo>
                  <a:lnTo>
                    <a:pt x="1528953" y="282702"/>
                  </a:lnTo>
                  <a:close/>
                </a:path>
                <a:path extrusionOk="0" h="284480" w="2145029">
                  <a:moveTo>
                    <a:pt x="1853565" y="21336"/>
                  </a:moveTo>
                  <a:lnTo>
                    <a:pt x="1850771" y="19304"/>
                  </a:lnTo>
                  <a:lnTo>
                    <a:pt x="1843913" y="14859"/>
                  </a:lnTo>
                  <a:lnTo>
                    <a:pt x="1840738" y="13716"/>
                  </a:lnTo>
                  <a:lnTo>
                    <a:pt x="1836674" y="11684"/>
                  </a:lnTo>
                  <a:lnTo>
                    <a:pt x="1822577" y="8001"/>
                  </a:lnTo>
                  <a:lnTo>
                    <a:pt x="1816989" y="7239"/>
                  </a:lnTo>
                  <a:lnTo>
                    <a:pt x="1804250" y="7264"/>
                  </a:lnTo>
                  <a:lnTo>
                    <a:pt x="1770722" y="30670"/>
                  </a:lnTo>
                  <a:lnTo>
                    <a:pt x="1748853" y="84366"/>
                  </a:lnTo>
                  <a:lnTo>
                    <a:pt x="1730121" y="129159"/>
                  </a:lnTo>
                  <a:lnTo>
                    <a:pt x="1696720" y="205486"/>
                  </a:lnTo>
                  <a:lnTo>
                    <a:pt x="1692300" y="195973"/>
                  </a:lnTo>
                  <a:lnTo>
                    <a:pt x="1649539" y="97980"/>
                  </a:lnTo>
                  <a:lnTo>
                    <a:pt x="1633474" y="59309"/>
                  </a:lnTo>
                  <a:lnTo>
                    <a:pt x="1615821" y="14097"/>
                  </a:lnTo>
                  <a:lnTo>
                    <a:pt x="1612138" y="12446"/>
                  </a:lnTo>
                  <a:lnTo>
                    <a:pt x="1597279" y="7620"/>
                  </a:lnTo>
                  <a:lnTo>
                    <a:pt x="1589278" y="6858"/>
                  </a:lnTo>
                  <a:lnTo>
                    <a:pt x="1581658" y="6858"/>
                  </a:lnTo>
                  <a:lnTo>
                    <a:pt x="1566100" y="8597"/>
                  </a:lnTo>
                  <a:lnTo>
                    <a:pt x="1555026" y="13766"/>
                  </a:lnTo>
                  <a:lnTo>
                    <a:pt x="1548409" y="22352"/>
                  </a:lnTo>
                  <a:lnTo>
                    <a:pt x="1546225" y="34290"/>
                  </a:lnTo>
                  <a:lnTo>
                    <a:pt x="1546225" y="42799"/>
                  </a:lnTo>
                  <a:lnTo>
                    <a:pt x="1547876" y="51308"/>
                  </a:lnTo>
                  <a:lnTo>
                    <a:pt x="1551432" y="58928"/>
                  </a:lnTo>
                  <a:lnTo>
                    <a:pt x="1553883" y="65151"/>
                  </a:lnTo>
                  <a:lnTo>
                    <a:pt x="1580769" y="125222"/>
                  </a:lnTo>
                  <a:lnTo>
                    <a:pt x="1616583" y="200660"/>
                  </a:lnTo>
                  <a:lnTo>
                    <a:pt x="1637157" y="242697"/>
                  </a:lnTo>
                  <a:lnTo>
                    <a:pt x="1658112" y="282702"/>
                  </a:lnTo>
                  <a:lnTo>
                    <a:pt x="1658112" y="283464"/>
                  </a:lnTo>
                  <a:lnTo>
                    <a:pt x="1732915" y="283464"/>
                  </a:lnTo>
                  <a:lnTo>
                    <a:pt x="1766735" y="213995"/>
                  </a:lnTo>
                  <a:lnTo>
                    <a:pt x="1826641" y="83566"/>
                  </a:lnTo>
                  <a:lnTo>
                    <a:pt x="1853565" y="21336"/>
                  </a:lnTo>
                  <a:close/>
                </a:path>
                <a:path extrusionOk="0" h="284480" w="2145029">
                  <a:moveTo>
                    <a:pt x="2144903" y="28575"/>
                  </a:moveTo>
                  <a:lnTo>
                    <a:pt x="2115439" y="6819"/>
                  </a:lnTo>
                  <a:lnTo>
                    <a:pt x="1960245" y="6858"/>
                  </a:lnTo>
                  <a:lnTo>
                    <a:pt x="1941512" y="9423"/>
                  </a:lnTo>
                  <a:lnTo>
                    <a:pt x="1928190" y="16611"/>
                  </a:lnTo>
                  <a:lnTo>
                    <a:pt x="1920214" y="28511"/>
                  </a:lnTo>
                  <a:lnTo>
                    <a:pt x="1917573" y="45212"/>
                  </a:lnTo>
                  <a:lnTo>
                    <a:pt x="1917192" y="45212"/>
                  </a:lnTo>
                  <a:lnTo>
                    <a:pt x="1917192" y="281813"/>
                  </a:lnTo>
                  <a:lnTo>
                    <a:pt x="2142109" y="281813"/>
                  </a:lnTo>
                  <a:lnTo>
                    <a:pt x="2142109" y="219202"/>
                  </a:lnTo>
                  <a:lnTo>
                    <a:pt x="1989201" y="219202"/>
                  </a:lnTo>
                  <a:lnTo>
                    <a:pt x="1989201" y="174371"/>
                  </a:lnTo>
                  <a:lnTo>
                    <a:pt x="2129663" y="174371"/>
                  </a:lnTo>
                  <a:lnTo>
                    <a:pt x="2132076" y="170815"/>
                  </a:lnTo>
                  <a:lnTo>
                    <a:pt x="2137664" y="156210"/>
                  </a:lnTo>
                  <a:lnTo>
                    <a:pt x="2138807" y="149352"/>
                  </a:lnTo>
                  <a:lnTo>
                    <a:pt x="2138807" y="142494"/>
                  </a:lnTo>
                  <a:lnTo>
                    <a:pt x="2139315" y="133985"/>
                  </a:lnTo>
                  <a:lnTo>
                    <a:pt x="2102231" y="112268"/>
                  </a:lnTo>
                  <a:lnTo>
                    <a:pt x="1989582" y="112268"/>
                  </a:lnTo>
                  <a:lnTo>
                    <a:pt x="1989582" y="68961"/>
                  </a:lnTo>
                  <a:lnTo>
                    <a:pt x="2135251" y="68961"/>
                  </a:lnTo>
                  <a:lnTo>
                    <a:pt x="2137664" y="65405"/>
                  </a:lnTo>
                  <a:lnTo>
                    <a:pt x="2143252" y="50419"/>
                  </a:lnTo>
                  <a:lnTo>
                    <a:pt x="2144522" y="43942"/>
                  </a:lnTo>
                  <a:lnTo>
                    <a:pt x="2144522" y="37084"/>
                  </a:lnTo>
                  <a:lnTo>
                    <a:pt x="2144903" y="28575"/>
                  </a:lnTo>
                  <a:close/>
                </a:path>
              </a:pathLst>
            </a:custGeom>
            <a:solidFill>
              <a:srgbClr val="37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5" name="Google Shape;565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04309" y="5912280"/>
              <a:ext cx="267373" cy="1073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1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34612" y="5840133"/>
              <a:ext cx="247116" cy="247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1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416299" y="5627776"/>
              <a:ext cx="278688" cy="166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1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827144" y="5577001"/>
              <a:ext cx="459549" cy="258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1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822701" y="5635551"/>
              <a:ext cx="460946" cy="125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1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723514" y="5709869"/>
              <a:ext cx="901496" cy="298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1" name="Google Shape;571;p1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820669" y="6106566"/>
              <a:ext cx="588035" cy="264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1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574668" y="6140538"/>
              <a:ext cx="804265" cy="178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1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827019" y="5941923"/>
              <a:ext cx="632459" cy="173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1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4408437" y="3991962"/>
              <a:ext cx="294020" cy="293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1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444535" y="4033302"/>
              <a:ext cx="218930" cy="2144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p14"/>
          <p:cNvSpPr txBox="1"/>
          <p:nvPr/>
        </p:nvSpPr>
        <p:spPr>
          <a:xfrm>
            <a:off x="4015645" y="316706"/>
            <a:ext cx="2648426" cy="24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path in Artificial Intelligence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14"/>
          <p:cNvSpPr txBox="1"/>
          <p:nvPr/>
        </p:nvSpPr>
        <p:spPr>
          <a:xfrm>
            <a:off x="471907" y="3883533"/>
            <a:ext cx="777239" cy="252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3810" rtl="0" algn="l">
              <a:lnSpc>
                <a:spcPct val="1018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1" i="0" lang="pt-BR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SUSTAINABILITY REPORT</a:t>
            </a:r>
            <a:endParaRPr b="0" i="0" sz="7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8" name="Google Shape;578;p14"/>
          <p:cNvGrpSpPr/>
          <p:nvPr/>
        </p:nvGrpSpPr>
        <p:grpSpPr>
          <a:xfrm>
            <a:off x="1080421" y="4160101"/>
            <a:ext cx="709170" cy="472211"/>
            <a:chOff x="1440561" y="5546801"/>
            <a:chExt cx="945560" cy="629615"/>
          </a:xfrm>
        </p:grpSpPr>
        <p:pic>
          <p:nvPicPr>
            <p:cNvPr id="579" name="Google Shape;579;p1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1900301" y="5611141"/>
              <a:ext cx="485820" cy="505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1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749297" y="5546801"/>
              <a:ext cx="508736" cy="629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1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598295" y="5546801"/>
              <a:ext cx="508736" cy="629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1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440561" y="5546801"/>
              <a:ext cx="508736" cy="6296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14"/>
          <p:cNvSpPr txBox="1"/>
          <p:nvPr/>
        </p:nvSpPr>
        <p:spPr>
          <a:xfrm>
            <a:off x="1037273" y="4620768"/>
            <a:ext cx="730091" cy="101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2020|2021|2022|2023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14"/>
          <p:cNvSpPr txBox="1"/>
          <p:nvPr/>
        </p:nvSpPr>
        <p:spPr>
          <a:xfrm>
            <a:off x="746227" y="4265295"/>
            <a:ext cx="301466" cy="2383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3810" rtl="0" algn="l">
              <a:lnSpc>
                <a:spcPct val="1030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Arial"/>
              <a:buNone/>
            </a:pPr>
            <a:r>
              <a:rPr b="0" i="0" lang="pt-BR" sz="488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AssoNEXT Best ESG Identity</a:t>
            </a:r>
            <a:endParaRPr b="0" i="0" sz="4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1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55410" y="4237082"/>
            <a:ext cx="217178" cy="31787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4"/>
          <p:cNvSpPr txBox="1"/>
          <p:nvPr/>
        </p:nvSpPr>
        <p:spPr>
          <a:xfrm>
            <a:off x="2098167" y="3883533"/>
            <a:ext cx="841534" cy="252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3810" rtl="0" algn="l">
              <a:lnSpc>
                <a:spcPct val="1018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1" i="0" lang="pt-BR" sz="78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TECHNOLOGICAL PARTNERSHIP</a:t>
            </a:r>
            <a:endParaRPr b="0" i="0" sz="7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4"/>
          <p:cNvSpPr txBox="1"/>
          <p:nvPr/>
        </p:nvSpPr>
        <p:spPr>
          <a:xfrm>
            <a:off x="3218783" y="3206401"/>
            <a:ext cx="421481" cy="164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ctr">
              <a:lnSpc>
                <a:spcPct val="103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3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Marketplace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5236845" y="3569112"/>
            <a:ext cx="1825466" cy="415290"/>
          </a:xfrm>
          <a:custGeom>
            <a:rect b="b" l="l" r="r" t="t"/>
            <a:pathLst>
              <a:path extrusionOk="0" h="553720" w="2433954">
                <a:moveTo>
                  <a:pt x="2341245" y="0"/>
                </a:moveTo>
                <a:lnTo>
                  <a:pt x="92201" y="0"/>
                </a:lnTo>
                <a:lnTo>
                  <a:pt x="56310" y="7264"/>
                </a:lnTo>
                <a:lnTo>
                  <a:pt x="27003" y="27066"/>
                </a:lnTo>
                <a:lnTo>
                  <a:pt x="7244" y="56417"/>
                </a:lnTo>
                <a:lnTo>
                  <a:pt x="0" y="92328"/>
                </a:lnTo>
                <a:lnTo>
                  <a:pt x="0" y="461263"/>
                </a:lnTo>
                <a:lnTo>
                  <a:pt x="7244" y="497175"/>
                </a:lnTo>
                <a:lnTo>
                  <a:pt x="27003" y="526526"/>
                </a:lnTo>
                <a:lnTo>
                  <a:pt x="56310" y="546328"/>
                </a:lnTo>
                <a:lnTo>
                  <a:pt x="92201" y="553592"/>
                </a:lnTo>
                <a:lnTo>
                  <a:pt x="2341245" y="553592"/>
                </a:lnTo>
                <a:lnTo>
                  <a:pt x="2377136" y="546328"/>
                </a:lnTo>
                <a:lnTo>
                  <a:pt x="2406443" y="526526"/>
                </a:lnTo>
                <a:lnTo>
                  <a:pt x="2426202" y="497175"/>
                </a:lnTo>
                <a:lnTo>
                  <a:pt x="2433447" y="461263"/>
                </a:lnTo>
                <a:lnTo>
                  <a:pt x="2433447" y="92328"/>
                </a:lnTo>
                <a:lnTo>
                  <a:pt x="2426202" y="56417"/>
                </a:lnTo>
                <a:lnTo>
                  <a:pt x="2406443" y="27066"/>
                </a:lnTo>
                <a:lnTo>
                  <a:pt x="2377136" y="7264"/>
                </a:lnTo>
                <a:lnTo>
                  <a:pt x="2341245" y="0"/>
                </a:lnTo>
                <a:close/>
              </a:path>
            </a:pathLst>
          </a:custGeom>
          <a:solidFill>
            <a:srgbClr val="1FE4D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6533197" y="2527934"/>
            <a:ext cx="18383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0" name="Google Shape;590;p14"/>
          <p:cNvGrpSpPr/>
          <p:nvPr/>
        </p:nvGrpSpPr>
        <p:grpSpPr>
          <a:xfrm>
            <a:off x="4026408" y="727900"/>
            <a:ext cx="5117592" cy="3256407"/>
            <a:chOff x="5368544" y="970533"/>
            <a:chExt cx="6823456" cy="4341876"/>
          </a:xfrm>
        </p:grpSpPr>
        <p:sp>
          <p:nvSpPr>
            <p:cNvPr id="591" name="Google Shape;591;p14"/>
            <p:cNvSpPr/>
            <p:nvPr/>
          </p:nvSpPr>
          <p:spPr>
            <a:xfrm>
              <a:off x="7146925" y="1276095"/>
              <a:ext cx="3100705" cy="3298825"/>
            </a:xfrm>
            <a:custGeom>
              <a:rect b="b" l="l" r="r" t="t"/>
              <a:pathLst>
                <a:path extrusionOk="0" h="3298825" w="3100704">
                  <a:moveTo>
                    <a:pt x="0" y="2686430"/>
                  </a:moveTo>
                  <a:lnTo>
                    <a:pt x="0" y="3298443"/>
                  </a:lnTo>
                </a:path>
                <a:path extrusionOk="0" h="3298825" w="3100704">
                  <a:moveTo>
                    <a:pt x="3100578" y="0"/>
                  </a:moveTo>
                  <a:lnTo>
                    <a:pt x="3100578" y="612013"/>
                  </a:lnTo>
                </a:path>
                <a:path extrusionOk="0" h="3298825" w="3100704">
                  <a:moveTo>
                    <a:pt x="1466469" y="2650235"/>
                  </a:moveTo>
                  <a:lnTo>
                    <a:pt x="1469135" y="3226180"/>
                  </a:lnTo>
                </a:path>
                <a:path extrusionOk="0" h="3298825" w="3100704">
                  <a:moveTo>
                    <a:pt x="820420" y="2650235"/>
                  </a:moveTo>
                  <a:lnTo>
                    <a:pt x="822959" y="3226180"/>
                  </a:lnTo>
                </a:path>
                <a:path extrusionOk="0" h="3298825" w="3100704">
                  <a:moveTo>
                    <a:pt x="0" y="2650235"/>
                  </a:moveTo>
                  <a:lnTo>
                    <a:pt x="2540" y="3226180"/>
                  </a:lnTo>
                </a:path>
              </a:pathLst>
            </a:custGeom>
            <a:noFill/>
            <a:ln cap="flat" cmpd="sng" w="9525">
              <a:solidFill>
                <a:srgbClr val="3746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2" name="Google Shape;592;p1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5974969" y="1630425"/>
              <a:ext cx="6217031" cy="36819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14"/>
            <p:cNvSpPr/>
            <p:nvPr/>
          </p:nvSpPr>
          <p:spPr>
            <a:xfrm>
              <a:off x="10980039" y="970533"/>
              <a:ext cx="906144" cy="1844039"/>
            </a:xfrm>
            <a:custGeom>
              <a:rect b="b" l="l" r="r" t="t"/>
              <a:pathLst>
                <a:path extrusionOk="0" h="1844039" w="906145">
                  <a:moveTo>
                    <a:pt x="17017" y="0"/>
                  </a:moveTo>
                  <a:lnTo>
                    <a:pt x="0" y="0"/>
                  </a:lnTo>
                  <a:lnTo>
                    <a:pt x="0" y="453008"/>
                  </a:lnTo>
                  <a:lnTo>
                    <a:pt x="17017" y="453008"/>
                  </a:lnTo>
                  <a:lnTo>
                    <a:pt x="64524" y="455567"/>
                  </a:lnTo>
                  <a:lnTo>
                    <a:pt x="110548" y="463064"/>
                  </a:lnTo>
                  <a:lnTo>
                    <a:pt x="154825" y="475235"/>
                  </a:lnTo>
                  <a:lnTo>
                    <a:pt x="197088" y="491812"/>
                  </a:lnTo>
                  <a:lnTo>
                    <a:pt x="237071" y="512529"/>
                  </a:lnTo>
                  <a:lnTo>
                    <a:pt x="274508" y="537121"/>
                  </a:lnTo>
                  <a:lnTo>
                    <a:pt x="309134" y="565321"/>
                  </a:lnTo>
                  <a:lnTo>
                    <a:pt x="340683" y="596863"/>
                  </a:lnTo>
                  <a:lnTo>
                    <a:pt x="368888" y="631481"/>
                  </a:lnTo>
                  <a:lnTo>
                    <a:pt x="393483" y="668908"/>
                  </a:lnTo>
                  <a:lnTo>
                    <a:pt x="414203" y="708879"/>
                  </a:lnTo>
                  <a:lnTo>
                    <a:pt x="430781" y="751127"/>
                  </a:lnTo>
                  <a:lnTo>
                    <a:pt x="442953" y="795386"/>
                  </a:lnTo>
                  <a:lnTo>
                    <a:pt x="450450" y="841390"/>
                  </a:lnTo>
                  <a:lnTo>
                    <a:pt x="453008" y="888873"/>
                  </a:lnTo>
                  <a:lnTo>
                    <a:pt x="453008" y="955166"/>
                  </a:lnTo>
                  <a:lnTo>
                    <a:pt x="450450" y="1002673"/>
                  </a:lnTo>
                  <a:lnTo>
                    <a:pt x="442953" y="1048697"/>
                  </a:lnTo>
                  <a:lnTo>
                    <a:pt x="430781" y="1092974"/>
                  </a:lnTo>
                  <a:lnTo>
                    <a:pt x="414203" y="1135237"/>
                  </a:lnTo>
                  <a:lnTo>
                    <a:pt x="393483" y="1175220"/>
                  </a:lnTo>
                  <a:lnTo>
                    <a:pt x="368888" y="1212657"/>
                  </a:lnTo>
                  <a:lnTo>
                    <a:pt x="340683" y="1247283"/>
                  </a:lnTo>
                  <a:lnTo>
                    <a:pt x="309134" y="1278832"/>
                  </a:lnTo>
                  <a:lnTo>
                    <a:pt x="274508" y="1307037"/>
                  </a:lnTo>
                  <a:lnTo>
                    <a:pt x="237071" y="1331632"/>
                  </a:lnTo>
                  <a:lnTo>
                    <a:pt x="197088" y="1352352"/>
                  </a:lnTo>
                  <a:lnTo>
                    <a:pt x="154825" y="1368930"/>
                  </a:lnTo>
                  <a:lnTo>
                    <a:pt x="110548" y="1381102"/>
                  </a:lnTo>
                  <a:lnTo>
                    <a:pt x="64524" y="1388599"/>
                  </a:lnTo>
                  <a:lnTo>
                    <a:pt x="17017" y="1391157"/>
                  </a:lnTo>
                  <a:lnTo>
                    <a:pt x="0" y="1391157"/>
                  </a:lnTo>
                  <a:lnTo>
                    <a:pt x="0" y="1844039"/>
                  </a:lnTo>
                  <a:lnTo>
                    <a:pt x="17017" y="1844039"/>
                  </a:lnTo>
                  <a:lnTo>
                    <a:pt x="65795" y="1842724"/>
                  </a:lnTo>
                  <a:lnTo>
                    <a:pt x="113884" y="1838825"/>
                  </a:lnTo>
                  <a:lnTo>
                    <a:pt x="161218" y="1832408"/>
                  </a:lnTo>
                  <a:lnTo>
                    <a:pt x="207729" y="1823541"/>
                  </a:lnTo>
                  <a:lnTo>
                    <a:pt x="253349" y="1812293"/>
                  </a:lnTo>
                  <a:lnTo>
                    <a:pt x="298011" y="1798731"/>
                  </a:lnTo>
                  <a:lnTo>
                    <a:pt x="341645" y="1782923"/>
                  </a:lnTo>
                  <a:lnTo>
                    <a:pt x="384186" y="1764936"/>
                  </a:lnTo>
                  <a:lnTo>
                    <a:pt x="425565" y="1744839"/>
                  </a:lnTo>
                  <a:lnTo>
                    <a:pt x="465713" y="1722698"/>
                  </a:lnTo>
                  <a:lnTo>
                    <a:pt x="504564" y="1698582"/>
                  </a:lnTo>
                  <a:lnTo>
                    <a:pt x="542050" y="1672559"/>
                  </a:lnTo>
                  <a:lnTo>
                    <a:pt x="578102" y="1644696"/>
                  </a:lnTo>
                  <a:lnTo>
                    <a:pt x="612653" y="1615061"/>
                  </a:lnTo>
                  <a:lnTo>
                    <a:pt x="645636" y="1583721"/>
                  </a:lnTo>
                  <a:lnTo>
                    <a:pt x="676982" y="1550745"/>
                  </a:lnTo>
                  <a:lnTo>
                    <a:pt x="706623" y="1516200"/>
                  </a:lnTo>
                  <a:lnTo>
                    <a:pt x="734492" y="1480154"/>
                  </a:lnTo>
                  <a:lnTo>
                    <a:pt x="760522" y="1442674"/>
                  </a:lnTo>
                  <a:lnTo>
                    <a:pt x="784643" y="1403829"/>
                  </a:lnTo>
                  <a:lnTo>
                    <a:pt x="806789" y="1363686"/>
                  </a:lnTo>
                  <a:lnTo>
                    <a:pt x="826892" y="1322313"/>
                  </a:lnTo>
                  <a:lnTo>
                    <a:pt x="844883" y="1279777"/>
                  </a:lnTo>
                  <a:lnTo>
                    <a:pt x="860696" y="1236146"/>
                  </a:lnTo>
                  <a:lnTo>
                    <a:pt x="874262" y="1191489"/>
                  </a:lnTo>
                  <a:lnTo>
                    <a:pt x="885513" y="1145872"/>
                  </a:lnTo>
                  <a:lnTo>
                    <a:pt x="894382" y="1099364"/>
                  </a:lnTo>
                  <a:lnTo>
                    <a:pt x="900801" y="1052031"/>
                  </a:lnTo>
                  <a:lnTo>
                    <a:pt x="904702" y="1003943"/>
                  </a:lnTo>
                  <a:lnTo>
                    <a:pt x="906017" y="955166"/>
                  </a:lnTo>
                  <a:lnTo>
                    <a:pt x="906017" y="888873"/>
                  </a:lnTo>
                  <a:lnTo>
                    <a:pt x="904737" y="841390"/>
                  </a:lnTo>
                  <a:lnTo>
                    <a:pt x="900801" y="792030"/>
                  </a:lnTo>
                  <a:lnTo>
                    <a:pt x="894382" y="744706"/>
                  </a:lnTo>
                  <a:lnTo>
                    <a:pt x="885513" y="698205"/>
                  </a:lnTo>
                  <a:lnTo>
                    <a:pt x="874262" y="652594"/>
                  </a:lnTo>
                  <a:lnTo>
                    <a:pt x="860696" y="607941"/>
                  </a:lnTo>
                  <a:lnTo>
                    <a:pt x="844883" y="564314"/>
                  </a:lnTo>
                  <a:lnTo>
                    <a:pt x="826892" y="521781"/>
                  </a:lnTo>
                  <a:lnTo>
                    <a:pt x="806789" y="480409"/>
                  </a:lnTo>
                  <a:lnTo>
                    <a:pt x="784643" y="440266"/>
                  </a:lnTo>
                  <a:lnTo>
                    <a:pt x="760522" y="401421"/>
                  </a:lnTo>
                  <a:lnTo>
                    <a:pt x="734492" y="363940"/>
                  </a:lnTo>
                  <a:lnTo>
                    <a:pt x="706623" y="327892"/>
                  </a:lnTo>
                  <a:lnTo>
                    <a:pt x="676982" y="293344"/>
                  </a:lnTo>
                  <a:lnTo>
                    <a:pt x="645636" y="260365"/>
                  </a:lnTo>
                  <a:lnTo>
                    <a:pt x="612653" y="229022"/>
                  </a:lnTo>
                  <a:lnTo>
                    <a:pt x="578102" y="199384"/>
                  </a:lnTo>
                  <a:lnTo>
                    <a:pt x="542050" y="171517"/>
                  </a:lnTo>
                  <a:lnTo>
                    <a:pt x="504564" y="145489"/>
                  </a:lnTo>
                  <a:lnTo>
                    <a:pt x="465713" y="121369"/>
                  </a:lnTo>
                  <a:lnTo>
                    <a:pt x="425565" y="99224"/>
                  </a:lnTo>
                  <a:lnTo>
                    <a:pt x="384186" y="79123"/>
                  </a:lnTo>
                  <a:lnTo>
                    <a:pt x="341645" y="61132"/>
                  </a:lnTo>
                  <a:lnTo>
                    <a:pt x="298011" y="45320"/>
                  </a:lnTo>
                  <a:lnTo>
                    <a:pt x="253349" y="31755"/>
                  </a:lnTo>
                  <a:lnTo>
                    <a:pt x="207729" y="20504"/>
                  </a:lnTo>
                  <a:lnTo>
                    <a:pt x="161218" y="11635"/>
                  </a:lnTo>
                  <a:lnTo>
                    <a:pt x="113884" y="5216"/>
                  </a:lnTo>
                  <a:lnTo>
                    <a:pt x="65795" y="1315"/>
                  </a:lnTo>
                  <a:lnTo>
                    <a:pt x="17017" y="0"/>
                  </a:lnTo>
                  <a:close/>
                </a:path>
              </a:pathLst>
            </a:custGeom>
            <a:solidFill>
              <a:srgbClr val="37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368544" y="970533"/>
              <a:ext cx="5611495" cy="451484"/>
            </a:xfrm>
            <a:custGeom>
              <a:rect b="b" l="l" r="r" t="t"/>
              <a:pathLst>
                <a:path extrusionOk="0" h="451484" w="5611495">
                  <a:moveTo>
                    <a:pt x="5611495" y="0"/>
                  </a:moveTo>
                  <a:lnTo>
                    <a:pt x="0" y="0"/>
                  </a:lnTo>
                  <a:lnTo>
                    <a:pt x="0" y="450976"/>
                  </a:lnTo>
                  <a:lnTo>
                    <a:pt x="5611495" y="450976"/>
                  </a:lnTo>
                  <a:lnTo>
                    <a:pt x="5611495" y="0"/>
                  </a:lnTo>
                  <a:close/>
                </a:path>
              </a:pathLst>
            </a:custGeom>
            <a:solidFill>
              <a:srgbClr val="36464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6528117" y="1172781"/>
              <a:ext cx="95250" cy="95250"/>
            </a:xfrm>
            <a:custGeom>
              <a:rect b="b" l="l" r="r" t="t"/>
              <a:pathLst>
                <a:path extrusionOk="0" h="95250" w="95250">
                  <a:moveTo>
                    <a:pt x="47561" y="0"/>
                  </a:moveTo>
                  <a:lnTo>
                    <a:pt x="29638" y="3476"/>
                  </a:lnTo>
                  <a:lnTo>
                    <a:pt x="13906" y="13906"/>
                  </a:lnTo>
                  <a:lnTo>
                    <a:pt x="3476" y="29638"/>
                  </a:lnTo>
                  <a:lnTo>
                    <a:pt x="0" y="47561"/>
                  </a:lnTo>
                  <a:lnTo>
                    <a:pt x="3476" y="65484"/>
                  </a:lnTo>
                  <a:lnTo>
                    <a:pt x="13906" y="81216"/>
                  </a:lnTo>
                  <a:lnTo>
                    <a:pt x="29638" y="91717"/>
                  </a:lnTo>
                  <a:lnTo>
                    <a:pt x="47561" y="95218"/>
                  </a:lnTo>
                  <a:lnTo>
                    <a:pt x="65484" y="91717"/>
                  </a:lnTo>
                  <a:lnTo>
                    <a:pt x="81216" y="81216"/>
                  </a:lnTo>
                  <a:lnTo>
                    <a:pt x="91646" y="65484"/>
                  </a:lnTo>
                  <a:lnTo>
                    <a:pt x="95123" y="47561"/>
                  </a:lnTo>
                  <a:lnTo>
                    <a:pt x="91646" y="29638"/>
                  </a:lnTo>
                  <a:lnTo>
                    <a:pt x="81216" y="13906"/>
                  </a:lnTo>
                  <a:lnTo>
                    <a:pt x="65484" y="3476"/>
                  </a:lnTo>
                  <a:lnTo>
                    <a:pt x="475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6584823" y="1095438"/>
              <a:ext cx="445770" cy="173355"/>
            </a:xfrm>
            <a:custGeom>
              <a:rect b="b" l="l" r="r" t="t"/>
              <a:pathLst>
                <a:path extrusionOk="0" h="173355" w="445770">
                  <a:moveTo>
                    <a:pt x="212471" y="125285"/>
                  </a:moveTo>
                  <a:lnTo>
                    <a:pt x="101092" y="13906"/>
                  </a:lnTo>
                  <a:lnTo>
                    <a:pt x="85356" y="3479"/>
                  </a:lnTo>
                  <a:lnTo>
                    <a:pt x="67424" y="0"/>
                  </a:lnTo>
                  <a:lnTo>
                    <a:pt x="49504" y="3479"/>
                  </a:lnTo>
                  <a:lnTo>
                    <a:pt x="33782" y="13906"/>
                  </a:lnTo>
                  <a:lnTo>
                    <a:pt x="0" y="47561"/>
                  </a:lnTo>
                  <a:lnTo>
                    <a:pt x="111379" y="158940"/>
                  </a:lnTo>
                  <a:lnTo>
                    <a:pt x="127101" y="169379"/>
                  </a:lnTo>
                  <a:lnTo>
                    <a:pt x="145034" y="172847"/>
                  </a:lnTo>
                  <a:lnTo>
                    <a:pt x="162953" y="169379"/>
                  </a:lnTo>
                  <a:lnTo>
                    <a:pt x="178689" y="158940"/>
                  </a:lnTo>
                  <a:lnTo>
                    <a:pt x="212471" y="125285"/>
                  </a:lnTo>
                  <a:close/>
                </a:path>
                <a:path extrusionOk="0" h="173355" w="445770">
                  <a:moveTo>
                    <a:pt x="367792" y="125285"/>
                  </a:moveTo>
                  <a:lnTo>
                    <a:pt x="256413" y="13906"/>
                  </a:lnTo>
                  <a:lnTo>
                    <a:pt x="240677" y="3479"/>
                  </a:lnTo>
                  <a:lnTo>
                    <a:pt x="222758" y="0"/>
                  </a:lnTo>
                  <a:lnTo>
                    <a:pt x="204825" y="3479"/>
                  </a:lnTo>
                  <a:lnTo>
                    <a:pt x="189103" y="13906"/>
                  </a:lnTo>
                  <a:lnTo>
                    <a:pt x="155448" y="47561"/>
                  </a:lnTo>
                  <a:lnTo>
                    <a:pt x="266700" y="158940"/>
                  </a:lnTo>
                  <a:lnTo>
                    <a:pt x="282422" y="169379"/>
                  </a:lnTo>
                  <a:lnTo>
                    <a:pt x="300367" y="172847"/>
                  </a:lnTo>
                  <a:lnTo>
                    <a:pt x="318325" y="169379"/>
                  </a:lnTo>
                  <a:lnTo>
                    <a:pt x="334137" y="158940"/>
                  </a:lnTo>
                  <a:lnTo>
                    <a:pt x="367792" y="125285"/>
                  </a:lnTo>
                  <a:close/>
                </a:path>
                <a:path extrusionOk="0" h="173355" w="445770">
                  <a:moveTo>
                    <a:pt x="445389" y="47561"/>
                  </a:moveTo>
                  <a:lnTo>
                    <a:pt x="411861" y="14033"/>
                  </a:lnTo>
                  <a:lnTo>
                    <a:pt x="396125" y="3543"/>
                  </a:lnTo>
                  <a:lnTo>
                    <a:pt x="378180" y="38"/>
                  </a:lnTo>
                  <a:lnTo>
                    <a:pt x="360222" y="3543"/>
                  </a:lnTo>
                  <a:lnTo>
                    <a:pt x="344424" y="14033"/>
                  </a:lnTo>
                  <a:lnTo>
                    <a:pt x="310896" y="47561"/>
                  </a:lnTo>
                  <a:lnTo>
                    <a:pt x="378079" y="114871"/>
                  </a:lnTo>
                  <a:lnTo>
                    <a:pt x="445389" y="47561"/>
                  </a:lnTo>
                  <a:close/>
                </a:path>
              </a:pathLst>
            </a:custGeom>
            <a:solidFill>
              <a:srgbClr val="20E4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7046467" y="1171701"/>
              <a:ext cx="112395" cy="96520"/>
            </a:xfrm>
            <a:custGeom>
              <a:rect b="b" l="l" r="r" t="t"/>
              <a:pathLst>
                <a:path extrusionOk="0" h="96519" w="112395">
                  <a:moveTo>
                    <a:pt x="62229" y="762"/>
                  </a:moveTo>
                  <a:lnTo>
                    <a:pt x="48259" y="762"/>
                  </a:lnTo>
                  <a:lnTo>
                    <a:pt x="45211" y="2286"/>
                  </a:lnTo>
                  <a:lnTo>
                    <a:pt x="42036" y="4190"/>
                  </a:lnTo>
                  <a:lnTo>
                    <a:pt x="39624" y="7238"/>
                  </a:lnTo>
                  <a:lnTo>
                    <a:pt x="38353" y="10540"/>
                  </a:lnTo>
                  <a:lnTo>
                    <a:pt x="34925" y="17907"/>
                  </a:lnTo>
                  <a:lnTo>
                    <a:pt x="16890" y="56769"/>
                  </a:lnTo>
                  <a:lnTo>
                    <a:pt x="13588" y="64388"/>
                  </a:lnTo>
                  <a:lnTo>
                    <a:pt x="10413" y="71627"/>
                  </a:lnTo>
                  <a:lnTo>
                    <a:pt x="7492" y="78359"/>
                  </a:lnTo>
                  <a:lnTo>
                    <a:pt x="4445" y="85089"/>
                  </a:lnTo>
                  <a:lnTo>
                    <a:pt x="0" y="96138"/>
                  </a:lnTo>
                  <a:lnTo>
                    <a:pt x="25653" y="96138"/>
                  </a:lnTo>
                  <a:lnTo>
                    <a:pt x="26924" y="92837"/>
                  </a:lnTo>
                  <a:lnTo>
                    <a:pt x="28321" y="89535"/>
                  </a:lnTo>
                  <a:lnTo>
                    <a:pt x="29463" y="86360"/>
                  </a:lnTo>
                  <a:lnTo>
                    <a:pt x="30733" y="83312"/>
                  </a:lnTo>
                  <a:lnTo>
                    <a:pt x="33654" y="75946"/>
                  </a:lnTo>
                  <a:lnTo>
                    <a:pt x="103504" y="75946"/>
                  </a:lnTo>
                  <a:lnTo>
                    <a:pt x="98171" y="64008"/>
                  </a:lnTo>
                  <a:lnTo>
                    <a:pt x="95376" y="57531"/>
                  </a:lnTo>
                  <a:lnTo>
                    <a:pt x="94399" y="55372"/>
                  </a:lnTo>
                  <a:lnTo>
                    <a:pt x="42036" y="55372"/>
                  </a:lnTo>
                  <a:lnTo>
                    <a:pt x="43306" y="52705"/>
                  </a:lnTo>
                  <a:lnTo>
                    <a:pt x="44323" y="49911"/>
                  </a:lnTo>
                  <a:lnTo>
                    <a:pt x="45540" y="46989"/>
                  </a:lnTo>
                  <a:lnTo>
                    <a:pt x="46929" y="44069"/>
                  </a:lnTo>
                  <a:lnTo>
                    <a:pt x="48085" y="41021"/>
                  </a:lnTo>
                  <a:lnTo>
                    <a:pt x="49345" y="38226"/>
                  </a:lnTo>
                  <a:lnTo>
                    <a:pt x="50496" y="35306"/>
                  </a:lnTo>
                  <a:lnTo>
                    <a:pt x="51688" y="32638"/>
                  </a:lnTo>
                  <a:lnTo>
                    <a:pt x="52704" y="30225"/>
                  </a:lnTo>
                  <a:lnTo>
                    <a:pt x="53721" y="28067"/>
                  </a:lnTo>
                  <a:lnTo>
                    <a:pt x="55117" y="24892"/>
                  </a:lnTo>
                  <a:lnTo>
                    <a:pt x="80459" y="24892"/>
                  </a:lnTo>
                  <a:lnTo>
                    <a:pt x="73786" y="11175"/>
                  </a:lnTo>
                  <a:lnTo>
                    <a:pt x="71881" y="7493"/>
                  </a:lnTo>
                  <a:lnTo>
                    <a:pt x="69680" y="4190"/>
                  </a:lnTo>
                  <a:lnTo>
                    <a:pt x="69913" y="4190"/>
                  </a:lnTo>
                  <a:lnTo>
                    <a:pt x="68960" y="3810"/>
                  </a:lnTo>
                  <a:lnTo>
                    <a:pt x="68199" y="3301"/>
                  </a:lnTo>
                  <a:lnTo>
                    <a:pt x="65150" y="1777"/>
                  </a:lnTo>
                  <a:lnTo>
                    <a:pt x="63753" y="1270"/>
                  </a:lnTo>
                  <a:lnTo>
                    <a:pt x="62229" y="762"/>
                  </a:lnTo>
                  <a:close/>
                </a:path>
                <a:path extrusionOk="0" h="96519" w="112395">
                  <a:moveTo>
                    <a:pt x="103504" y="75946"/>
                  </a:moveTo>
                  <a:lnTo>
                    <a:pt x="76453" y="75946"/>
                  </a:lnTo>
                  <a:lnTo>
                    <a:pt x="79755" y="83947"/>
                  </a:lnTo>
                  <a:lnTo>
                    <a:pt x="81152" y="87249"/>
                  </a:lnTo>
                  <a:lnTo>
                    <a:pt x="82478" y="90677"/>
                  </a:lnTo>
                  <a:lnTo>
                    <a:pt x="83692" y="93472"/>
                  </a:lnTo>
                  <a:lnTo>
                    <a:pt x="84708" y="96138"/>
                  </a:lnTo>
                  <a:lnTo>
                    <a:pt x="111886" y="96138"/>
                  </a:lnTo>
                  <a:lnTo>
                    <a:pt x="110998" y="94234"/>
                  </a:lnTo>
                  <a:lnTo>
                    <a:pt x="109727" y="90677"/>
                  </a:lnTo>
                  <a:lnTo>
                    <a:pt x="107808" y="86360"/>
                  </a:lnTo>
                  <a:lnTo>
                    <a:pt x="105790" y="81280"/>
                  </a:lnTo>
                  <a:lnTo>
                    <a:pt x="103504" y="75946"/>
                  </a:lnTo>
                  <a:close/>
                </a:path>
                <a:path extrusionOk="0" h="96519" w="112395">
                  <a:moveTo>
                    <a:pt x="80459" y="24892"/>
                  </a:moveTo>
                  <a:lnTo>
                    <a:pt x="55117" y="24892"/>
                  </a:lnTo>
                  <a:lnTo>
                    <a:pt x="55625" y="26035"/>
                  </a:lnTo>
                  <a:lnTo>
                    <a:pt x="56387" y="27939"/>
                  </a:lnTo>
                  <a:lnTo>
                    <a:pt x="57403" y="30225"/>
                  </a:lnTo>
                  <a:lnTo>
                    <a:pt x="58547" y="32638"/>
                  </a:lnTo>
                  <a:lnTo>
                    <a:pt x="59514" y="35178"/>
                  </a:lnTo>
                  <a:lnTo>
                    <a:pt x="60705" y="38226"/>
                  </a:lnTo>
                  <a:lnTo>
                    <a:pt x="61975" y="41021"/>
                  </a:lnTo>
                  <a:lnTo>
                    <a:pt x="63246" y="44069"/>
                  </a:lnTo>
                  <a:lnTo>
                    <a:pt x="64515" y="46989"/>
                  </a:lnTo>
                  <a:lnTo>
                    <a:pt x="67997" y="55372"/>
                  </a:lnTo>
                  <a:lnTo>
                    <a:pt x="94399" y="55372"/>
                  </a:lnTo>
                  <a:lnTo>
                    <a:pt x="92328" y="50800"/>
                  </a:lnTo>
                  <a:lnTo>
                    <a:pt x="89407" y="44069"/>
                  </a:lnTo>
                  <a:lnTo>
                    <a:pt x="86359" y="37592"/>
                  </a:lnTo>
                  <a:lnTo>
                    <a:pt x="83565" y="31496"/>
                  </a:lnTo>
                  <a:lnTo>
                    <a:pt x="80459" y="24892"/>
                  </a:lnTo>
                  <a:close/>
                </a:path>
                <a:path extrusionOk="0" h="96519" w="112395">
                  <a:moveTo>
                    <a:pt x="59054" y="0"/>
                  </a:moveTo>
                  <a:lnTo>
                    <a:pt x="51144" y="0"/>
                  </a:lnTo>
                  <a:lnTo>
                    <a:pt x="47987" y="762"/>
                  </a:lnTo>
                  <a:lnTo>
                    <a:pt x="61531" y="762"/>
                  </a:lnTo>
                  <a:lnTo>
                    <a:pt x="59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8" name="Google Shape;598;p1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180198" y="1173860"/>
              <a:ext cx="71754" cy="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1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7273544" y="1173987"/>
              <a:ext cx="113664" cy="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1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7409688" y="1171701"/>
              <a:ext cx="495934" cy="9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14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7927339" y="1173733"/>
              <a:ext cx="77342" cy="941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14"/>
          <p:cNvSpPr txBox="1"/>
          <p:nvPr/>
        </p:nvSpPr>
        <p:spPr>
          <a:xfrm>
            <a:off x="4800696" y="1197255"/>
            <a:ext cx="398621" cy="225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8"/>
              <a:buFont typeface="Arial"/>
              <a:buNone/>
            </a:pPr>
            <a:r>
              <a:rPr b="1" i="0" lang="pt-BR" sz="1388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2010</a:t>
            </a:r>
            <a:endParaRPr b="0" i="0" sz="13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3" name="Google Shape;603;p14"/>
          <p:cNvGrpSpPr/>
          <p:nvPr/>
        </p:nvGrpSpPr>
        <p:grpSpPr>
          <a:xfrm>
            <a:off x="4026408" y="690563"/>
            <a:ext cx="4847273" cy="1838991"/>
            <a:chOff x="5368544" y="920750"/>
            <a:chExt cx="6463030" cy="2451988"/>
          </a:xfrm>
        </p:grpSpPr>
        <p:sp>
          <p:nvSpPr>
            <p:cNvPr id="604" name="Google Shape;604;p14"/>
            <p:cNvSpPr/>
            <p:nvPr/>
          </p:nvSpPr>
          <p:spPr>
            <a:xfrm>
              <a:off x="5368544" y="970534"/>
              <a:ext cx="1075690" cy="459740"/>
            </a:xfrm>
            <a:custGeom>
              <a:rect b="b" l="l" r="r" t="t"/>
              <a:pathLst>
                <a:path extrusionOk="0" h="459740" w="1075689">
                  <a:moveTo>
                    <a:pt x="926083" y="0"/>
                  </a:moveTo>
                  <a:lnTo>
                    <a:pt x="0" y="0"/>
                  </a:lnTo>
                  <a:lnTo>
                    <a:pt x="0" y="459739"/>
                  </a:lnTo>
                  <a:lnTo>
                    <a:pt x="926083" y="459739"/>
                  </a:lnTo>
                  <a:lnTo>
                    <a:pt x="926083" y="459231"/>
                  </a:lnTo>
                  <a:lnTo>
                    <a:pt x="1075689" y="229869"/>
                  </a:lnTo>
                  <a:lnTo>
                    <a:pt x="926083" y="507"/>
                  </a:lnTo>
                  <a:lnTo>
                    <a:pt x="926083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8081645" y="1215897"/>
              <a:ext cx="6350" cy="692785"/>
            </a:xfrm>
            <a:custGeom>
              <a:rect b="b" l="l" r="r" t="t"/>
              <a:pathLst>
                <a:path extrusionOk="0" h="692785" w="6350">
                  <a:moveTo>
                    <a:pt x="5841" y="0"/>
                  </a:moveTo>
                  <a:lnTo>
                    <a:pt x="0" y="692657"/>
                  </a:lnTo>
                </a:path>
              </a:pathLst>
            </a:custGeom>
            <a:noFill/>
            <a:ln cap="flat" cmpd="sng" w="9525">
              <a:solidFill>
                <a:srgbClr val="3746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7742047" y="1630172"/>
              <a:ext cx="681355" cy="325755"/>
            </a:xfrm>
            <a:custGeom>
              <a:rect b="b" l="l" r="r" t="t"/>
              <a:pathLst>
                <a:path extrusionOk="0" h="325755" w="681354">
                  <a:moveTo>
                    <a:pt x="626745" y="0"/>
                  </a:moveTo>
                  <a:lnTo>
                    <a:pt x="54228" y="0"/>
                  </a:lnTo>
                  <a:lnTo>
                    <a:pt x="33164" y="4276"/>
                  </a:lnTo>
                  <a:lnTo>
                    <a:pt x="15922" y="15922"/>
                  </a:lnTo>
                  <a:lnTo>
                    <a:pt x="4276" y="33164"/>
                  </a:lnTo>
                  <a:lnTo>
                    <a:pt x="0" y="54228"/>
                  </a:lnTo>
                  <a:lnTo>
                    <a:pt x="0" y="271144"/>
                  </a:lnTo>
                  <a:lnTo>
                    <a:pt x="4276" y="292189"/>
                  </a:lnTo>
                  <a:lnTo>
                    <a:pt x="15922" y="309387"/>
                  </a:lnTo>
                  <a:lnTo>
                    <a:pt x="33164" y="320990"/>
                  </a:lnTo>
                  <a:lnTo>
                    <a:pt x="54228" y="325247"/>
                  </a:lnTo>
                  <a:lnTo>
                    <a:pt x="626745" y="325247"/>
                  </a:lnTo>
                  <a:lnTo>
                    <a:pt x="647789" y="320990"/>
                  </a:lnTo>
                  <a:lnTo>
                    <a:pt x="664987" y="309387"/>
                  </a:lnTo>
                  <a:lnTo>
                    <a:pt x="676590" y="292189"/>
                  </a:lnTo>
                  <a:lnTo>
                    <a:pt x="680847" y="271144"/>
                  </a:lnTo>
                  <a:lnTo>
                    <a:pt x="680847" y="54228"/>
                  </a:lnTo>
                  <a:lnTo>
                    <a:pt x="676590" y="33164"/>
                  </a:lnTo>
                  <a:lnTo>
                    <a:pt x="664987" y="15922"/>
                  </a:lnTo>
                  <a:lnTo>
                    <a:pt x="647789" y="4276"/>
                  </a:lnTo>
                  <a:lnTo>
                    <a:pt x="626745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7" name="Google Shape;607;p14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7832979" y="1627631"/>
              <a:ext cx="496824" cy="280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14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8783192" y="1202232"/>
              <a:ext cx="103504" cy="275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14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8211311" y="1025652"/>
              <a:ext cx="1296924" cy="406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14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8237727" y="1051432"/>
              <a:ext cx="1194435" cy="3053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14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10213847" y="920750"/>
              <a:ext cx="69564" cy="521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14"/>
            <p:cNvSpPr/>
            <p:nvPr/>
          </p:nvSpPr>
          <p:spPr>
            <a:xfrm>
              <a:off x="6480302" y="2364358"/>
              <a:ext cx="4499610" cy="451484"/>
            </a:xfrm>
            <a:custGeom>
              <a:rect b="b" l="l" r="r" t="t"/>
              <a:pathLst>
                <a:path extrusionOk="0" h="451485" w="4499609">
                  <a:moveTo>
                    <a:pt x="4499609" y="0"/>
                  </a:moveTo>
                  <a:lnTo>
                    <a:pt x="0" y="0"/>
                  </a:lnTo>
                  <a:lnTo>
                    <a:pt x="0" y="450976"/>
                  </a:lnTo>
                  <a:lnTo>
                    <a:pt x="4499609" y="450976"/>
                  </a:lnTo>
                  <a:lnTo>
                    <a:pt x="4499609" y="0"/>
                  </a:lnTo>
                  <a:close/>
                </a:path>
              </a:pathLst>
            </a:custGeom>
            <a:solidFill>
              <a:srgbClr val="36464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3" name="Google Shape;613;p14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6607683" y="2870212"/>
              <a:ext cx="4009009" cy="299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14"/>
            <p:cNvSpPr/>
            <p:nvPr/>
          </p:nvSpPr>
          <p:spPr>
            <a:xfrm>
              <a:off x="11124565" y="2595626"/>
              <a:ext cx="0" cy="766445"/>
            </a:xfrm>
            <a:custGeom>
              <a:rect b="b" l="l" r="r" t="t"/>
              <a:pathLst>
                <a:path extrusionOk="0" h="766445" w="120000">
                  <a:moveTo>
                    <a:pt x="0" y="0"/>
                  </a:moveTo>
                  <a:lnTo>
                    <a:pt x="0" y="765937"/>
                  </a:lnTo>
                </a:path>
              </a:pathLst>
            </a:custGeom>
            <a:noFill/>
            <a:ln cap="flat" cmpd="sng" w="9525">
              <a:solidFill>
                <a:srgbClr val="3746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10785094" y="3046983"/>
              <a:ext cx="681355" cy="325755"/>
            </a:xfrm>
            <a:custGeom>
              <a:rect b="b" l="l" r="r" t="t"/>
              <a:pathLst>
                <a:path extrusionOk="0" h="325754" w="681354">
                  <a:moveTo>
                    <a:pt x="626617" y="0"/>
                  </a:moveTo>
                  <a:lnTo>
                    <a:pt x="54228" y="0"/>
                  </a:lnTo>
                  <a:lnTo>
                    <a:pt x="33111" y="4256"/>
                  </a:lnTo>
                  <a:lnTo>
                    <a:pt x="15875" y="15859"/>
                  </a:lnTo>
                  <a:lnTo>
                    <a:pt x="4258" y="33057"/>
                  </a:lnTo>
                  <a:lnTo>
                    <a:pt x="0" y="54101"/>
                  </a:lnTo>
                  <a:lnTo>
                    <a:pt x="0" y="271017"/>
                  </a:lnTo>
                  <a:lnTo>
                    <a:pt x="4258" y="292082"/>
                  </a:lnTo>
                  <a:lnTo>
                    <a:pt x="15875" y="309324"/>
                  </a:lnTo>
                  <a:lnTo>
                    <a:pt x="33111" y="320970"/>
                  </a:lnTo>
                  <a:lnTo>
                    <a:pt x="54228" y="325246"/>
                  </a:lnTo>
                  <a:lnTo>
                    <a:pt x="626617" y="325246"/>
                  </a:lnTo>
                  <a:lnTo>
                    <a:pt x="647735" y="320970"/>
                  </a:lnTo>
                  <a:lnTo>
                    <a:pt x="664972" y="309324"/>
                  </a:lnTo>
                  <a:lnTo>
                    <a:pt x="676588" y="292082"/>
                  </a:lnTo>
                  <a:lnTo>
                    <a:pt x="680847" y="271017"/>
                  </a:lnTo>
                  <a:lnTo>
                    <a:pt x="680847" y="54101"/>
                  </a:lnTo>
                  <a:lnTo>
                    <a:pt x="676588" y="33057"/>
                  </a:lnTo>
                  <a:lnTo>
                    <a:pt x="664971" y="15859"/>
                  </a:lnTo>
                  <a:lnTo>
                    <a:pt x="647735" y="4256"/>
                  </a:lnTo>
                  <a:lnTo>
                    <a:pt x="626617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6" name="Google Shape;616;p14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0937747" y="3150489"/>
              <a:ext cx="373379" cy="211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7" name="Google Shape;617;p14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10514076" y="3017532"/>
              <a:ext cx="1317498" cy="2170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14"/>
            <p:cNvPicPr preferRelativeResize="0"/>
            <p:nvPr/>
          </p:nvPicPr>
          <p:blipFill rotWithShape="1">
            <a:blip r:embed="rId39">
              <a:alphaModFix/>
            </a:blip>
            <a:srcRect b="0" l="0" r="0" t="0"/>
            <a:stretch/>
          </p:blipFill>
          <p:spPr>
            <a:xfrm>
              <a:off x="10577195" y="2864739"/>
              <a:ext cx="1088898" cy="2989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9" name="Google Shape;619;p14"/>
          <p:cNvSpPr txBox="1"/>
          <p:nvPr/>
        </p:nvSpPr>
        <p:spPr>
          <a:xfrm>
            <a:off x="8264843" y="2228278"/>
            <a:ext cx="383857" cy="69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</a:pPr>
            <a:r>
              <a:rPr b="0" i="0" lang="pt-BR" sz="375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DEEP LEARNING</a:t>
            </a:r>
            <a:endParaRPr b="0" i="0" sz="37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4"/>
          <p:cNvSpPr txBox="1"/>
          <p:nvPr/>
        </p:nvSpPr>
        <p:spPr>
          <a:xfrm>
            <a:off x="7418356" y="1071943"/>
            <a:ext cx="18383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4"/>
          <p:cNvSpPr txBox="1"/>
          <p:nvPr/>
        </p:nvSpPr>
        <p:spPr>
          <a:xfrm>
            <a:off x="8304847" y="2527934"/>
            <a:ext cx="18383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2" name="Google Shape;622;p14"/>
          <p:cNvGrpSpPr/>
          <p:nvPr/>
        </p:nvGrpSpPr>
        <p:grpSpPr>
          <a:xfrm>
            <a:off x="6943726" y="2148554"/>
            <a:ext cx="986980" cy="381000"/>
            <a:chOff x="9258300" y="2864739"/>
            <a:chExt cx="1315974" cy="508000"/>
          </a:xfrm>
        </p:grpSpPr>
        <p:sp>
          <p:nvSpPr>
            <p:cNvPr id="623" name="Google Shape;623;p14"/>
            <p:cNvSpPr/>
            <p:nvPr/>
          </p:nvSpPr>
          <p:spPr>
            <a:xfrm>
              <a:off x="9528683" y="3046984"/>
              <a:ext cx="681355" cy="325755"/>
            </a:xfrm>
            <a:custGeom>
              <a:rect b="b" l="l" r="r" t="t"/>
              <a:pathLst>
                <a:path extrusionOk="0" h="325754" w="681354">
                  <a:moveTo>
                    <a:pt x="626618" y="0"/>
                  </a:moveTo>
                  <a:lnTo>
                    <a:pt x="54228" y="0"/>
                  </a:lnTo>
                  <a:lnTo>
                    <a:pt x="33111" y="4256"/>
                  </a:lnTo>
                  <a:lnTo>
                    <a:pt x="15875" y="15859"/>
                  </a:lnTo>
                  <a:lnTo>
                    <a:pt x="4258" y="33057"/>
                  </a:lnTo>
                  <a:lnTo>
                    <a:pt x="0" y="54101"/>
                  </a:lnTo>
                  <a:lnTo>
                    <a:pt x="0" y="271017"/>
                  </a:lnTo>
                  <a:lnTo>
                    <a:pt x="4258" y="292082"/>
                  </a:lnTo>
                  <a:lnTo>
                    <a:pt x="15875" y="309324"/>
                  </a:lnTo>
                  <a:lnTo>
                    <a:pt x="33111" y="320970"/>
                  </a:lnTo>
                  <a:lnTo>
                    <a:pt x="54228" y="325246"/>
                  </a:lnTo>
                  <a:lnTo>
                    <a:pt x="626618" y="325246"/>
                  </a:lnTo>
                  <a:lnTo>
                    <a:pt x="647735" y="320970"/>
                  </a:lnTo>
                  <a:lnTo>
                    <a:pt x="664972" y="309324"/>
                  </a:lnTo>
                  <a:lnTo>
                    <a:pt x="676588" y="292082"/>
                  </a:lnTo>
                  <a:lnTo>
                    <a:pt x="680847" y="271017"/>
                  </a:lnTo>
                  <a:lnTo>
                    <a:pt x="680847" y="54101"/>
                  </a:lnTo>
                  <a:lnTo>
                    <a:pt x="676588" y="33057"/>
                  </a:lnTo>
                  <a:lnTo>
                    <a:pt x="664972" y="15859"/>
                  </a:lnTo>
                  <a:lnTo>
                    <a:pt x="647735" y="4256"/>
                  </a:lnTo>
                  <a:lnTo>
                    <a:pt x="626618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4" name="Google Shape;624;p14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9681337" y="3150489"/>
              <a:ext cx="373379" cy="211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14"/>
            <p:cNvPicPr preferRelativeResize="0"/>
            <p:nvPr/>
          </p:nvPicPr>
          <p:blipFill rotWithShape="1">
            <a:blip r:embed="rId40">
              <a:alphaModFix/>
            </a:blip>
            <a:srcRect b="0" l="0" r="0" t="0"/>
            <a:stretch/>
          </p:blipFill>
          <p:spPr>
            <a:xfrm>
              <a:off x="9258300" y="3017532"/>
              <a:ext cx="1315974" cy="2170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14"/>
            <p:cNvSpPr/>
            <p:nvPr/>
          </p:nvSpPr>
          <p:spPr>
            <a:xfrm>
              <a:off x="9320784" y="2864739"/>
              <a:ext cx="1089025" cy="299085"/>
            </a:xfrm>
            <a:custGeom>
              <a:rect b="b" l="l" r="r" t="t"/>
              <a:pathLst>
                <a:path extrusionOk="0" h="299085" w="1089025">
                  <a:moveTo>
                    <a:pt x="1039114" y="0"/>
                  </a:moveTo>
                  <a:lnTo>
                    <a:pt x="49784" y="0"/>
                  </a:lnTo>
                  <a:lnTo>
                    <a:pt x="30432" y="3903"/>
                  </a:lnTo>
                  <a:lnTo>
                    <a:pt x="14605" y="14557"/>
                  </a:lnTo>
                  <a:lnTo>
                    <a:pt x="3921" y="30378"/>
                  </a:lnTo>
                  <a:lnTo>
                    <a:pt x="0" y="49784"/>
                  </a:lnTo>
                  <a:lnTo>
                    <a:pt x="0" y="249174"/>
                  </a:lnTo>
                  <a:lnTo>
                    <a:pt x="3921" y="268579"/>
                  </a:lnTo>
                  <a:lnTo>
                    <a:pt x="14604" y="284400"/>
                  </a:lnTo>
                  <a:lnTo>
                    <a:pt x="30432" y="295054"/>
                  </a:lnTo>
                  <a:lnTo>
                    <a:pt x="49784" y="298958"/>
                  </a:lnTo>
                  <a:lnTo>
                    <a:pt x="1039114" y="298958"/>
                  </a:lnTo>
                  <a:lnTo>
                    <a:pt x="1058519" y="295054"/>
                  </a:lnTo>
                  <a:lnTo>
                    <a:pt x="1074340" y="284400"/>
                  </a:lnTo>
                  <a:lnTo>
                    <a:pt x="1084994" y="268579"/>
                  </a:lnTo>
                  <a:lnTo>
                    <a:pt x="1088898" y="249174"/>
                  </a:lnTo>
                  <a:lnTo>
                    <a:pt x="1088898" y="49784"/>
                  </a:lnTo>
                  <a:lnTo>
                    <a:pt x="1084994" y="30378"/>
                  </a:lnTo>
                  <a:lnTo>
                    <a:pt x="1074340" y="14557"/>
                  </a:lnTo>
                  <a:lnTo>
                    <a:pt x="1058519" y="3903"/>
                  </a:lnTo>
                  <a:lnTo>
                    <a:pt x="10391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p14"/>
          <p:cNvSpPr txBox="1"/>
          <p:nvPr/>
        </p:nvSpPr>
        <p:spPr>
          <a:xfrm>
            <a:off x="7335202" y="2228278"/>
            <a:ext cx="359093" cy="69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</a:pPr>
            <a:r>
              <a:rPr b="0" i="0" lang="pt-BR" sz="375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b="0" i="0" sz="37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4"/>
          <p:cNvSpPr txBox="1"/>
          <p:nvPr/>
        </p:nvSpPr>
        <p:spPr>
          <a:xfrm>
            <a:off x="7362349" y="2527934"/>
            <a:ext cx="18383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9" name="Google Shape;629;p14"/>
          <p:cNvGrpSpPr/>
          <p:nvPr/>
        </p:nvGrpSpPr>
        <p:grpSpPr>
          <a:xfrm>
            <a:off x="5564124" y="1749551"/>
            <a:ext cx="1699355" cy="779812"/>
            <a:chOff x="7418831" y="2332735"/>
            <a:chExt cx="2265807" cy="1039749"/>
          </a:xfrm>
        </p:grpSpPr>
        <p:pic>
          <p:nvPicPr>
            <p:cNvPr id="630" name="Google Shape;630;p14"/>
            <p:cNvPicPr preferRelativeResize="0"/>
            <p:nvPr/>
          </p:nvPicPr>
          <p:blipFill rotWithShape="1">
            <a:blip r:embed="rId41">
              <a:alphaModFix/>
            </a:blip>
            <a:srcRect b="0" l="0" r="0" t="0"/>
            <a:stretch/>
          </p:blipFill>
          <p:spPr>
            <a:xfrm>
              <a:off x="9411461" y="2928365"/>
              <a:ext cx="273177" cy="152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1" name="Google Shape;631;p14"/>
            <p:cNvSpPr/>
            <p:nvPr/>
          </p:nvSpPr>
          <p:spPr>
            <a:xfrm>
              <a:off x="8840342" y="2512186"/>
              <a:ext cx="0" cy="830580"/>
            </a:xfrm>
            <a:custGeom>
              <a:rect b="b" l="l" r="r" t="t"/>
              <a:pathLst>
                <a:path extrusionOk="0" h="830579" w="120000">
                  <a:moveTo>
                    <a:pt x="0" y="0"/>
                  </a:moveTo>
                  <a:lnTo>
                    <a:pt x="0" y="830072"/>
                  </a:lnTo>
                </a:path>
              </a:pathLst>
            </a:custGeom>
            <a:noFill/>
            <a:ln cap="flat" cmpd="sng" w="9525">
              <a:solidFill>
                <a:srgbClr val="3746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2" name="Google Shape;632;p14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8806052" y="2332735"/>
              <a:ext cx="69564" cy="521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3" name="Google Shape;633;p14"/>
            <p:cNvSpPr/>
            <p:nvPr/>
          </p:nvSpPr>
          <p:spPr>
            <a:xfrm>
              <a:off x="8545321" y="3090544"/>
              <a:ext cx="595630" cy="281940"/>
            </a:xfrm>
            <a:custGeom>
              <a:rect b="b" l="l" r="r" t="t"/>
              <a:pathLst>
                <a:path extrusionOk="0" h="281939" w="595629">
                  <a:moveTo>
                    <a:pt x="548258" y="0"/>
                  </a:moveTo>
                  <a:lnTo>
                    <a:pt x="46989" y="0"/>
                  </a:lnTo>
                  <a:lnTo>
                    <a:pt x="28717" y="3679"/>
                  </a:lnTo>
                  <a:lnTo>
                    <a:pt x="13779" y="13715"/>
                  </a:lnTo>
                  <a:lnTo>
                    <a:pt x="3698" y="28610"/>
                  </a:lnTo>
                  <a:lnTo>
                    <a:pt x="0" y="46862"/>
                  </a:lnTo>
                  <a:lnTo>
                    <a:pt x="0" y="234695"/>
                  </a:lnTo>
                  <a:lnTo>
                    <a:pt x="3698" y="252968"/>
                  </a:lnTo>
                  <a:lnTo>
                    <a:pt x="13779" y="267906"/>
                  </a:lnTo>
                  <a:lnTo>
                    <a:pt x="28717" y="277987"/>
                  </a:lnTo>
                  <a:lnTo>
                    <a:pt x="46989" y="281685"/>
                  </a:lnTo>
                  <a:lnTo>
                    <a:pt x="548258" y="281685"/>
                  </a:lnTo>
                  <a:lnTo>
                    <a:pt x="566531" y="277987"/>
                  </a:lnTo>
                  <a:lnTo>
                    <a:pt x="581469" y="267906"/>
                  </a:lnTo>
                  <a:lnTo>
                    <a:pt x="591550" y="252968"/>
                  </a:lnTo>
                  <a:lnTo>
                    <a:pt x="595249" y="234695"/>
                  </a:lnTo>
                  <a:lnTo>
                    <a:pt x="595249" y="46862"/>
                  </a:lnTo>
                  <a:lnTo>
                    <a:pt x="591550" y="28610"/>
                  </a:lnTo>
                  <a:lnTo>
                    <a:pt x="581469" y="13715"/>
                  </a:lnTo>
                  <a:lnTo>
                    <a:pt x="566531" y="3679"/>
                  </a:lnTo>
                  <a:lnTo>
                    <a:pt x="548258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4" name="Google Shape;634;p14"/>
            <p:cNvPicPr preferRelativeResize="0"/>
            <p:nvPr/>
          </p:nvPicPr>
          <p:blipFill rotWithShape="1">
            <a:blip r:embed="rId43">
              <a:alphaModFix/>
            </a:blip>
            <a:srcRect b="0" l="0" r="0" t="0"/>
            <a:stretch/>
          </p:blipFill>
          <p:spPr>
            <a:xfrm>
              <a:off x="8679794" y="3137458"/>
              <a:ext cx="324581" cy="104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5" name="Google Shape;635;p14"/>
            <p:cNvSpPr/>
            <p:nvPr/>
          </p:nvSpPr>
          <p:spPr>
            <a:xfrm>
              <a:off x="8679789" y="3267252"/>
              <a:ext cx="325120" cy="26034"/>
            </a:xfrm>
            <a:custGeom>
              <a:rect b="b" l="l" r="r" t="t"/>
              <a:pathLst>
                <a:path extrusionOk="0" h="26035" w="325120">
                  <a:moveTo>
                    <a:pt x="20789" y="12280"/>
                  </a:moveTo>
                  <a:lnTo>
                    <a:pt x="15494" y="11023"/>
                  </a:lnTo>
                  <a:lnTo>
                    <a:pt x="11341" y="10096"/>
                  </a:lnTo>
                  <a:lnTo>
                    <a:pt x="6311" y="8890"/>
                  </a:lnTo>
                  <a:lnTo>
                    <a:pt x="6311" y="5702"/>
                  </a:lnTo>
                  <a:lnTo>
                    <a:pt x="7543" y="4635"/>
                  </a:lnTo>
                  <a:lnTo>
                    <a:pt x="12496" y="4635"/>
                  </a:lnTo>
                  <a:lnTo>
                    <a:pt x="15227" y="5524"/>
                  </a:lnTo>
                  <a:lnTo>
                    <a:pt x="17259" y="7391"/>
                  </a:lnTo>
                  <a:lnTo>
                    <a:pt x="20256" y="3492"/>
                  </a:lnTo>
                  <a:lnTo>
                    <a:pt x="17754" y="1206"/>
                  </a:lnTo>
                  <a:lnTo>
                    <a:pt x="14427" y="0"/>
                  </a:lnTo>
                  <a:lnTo>
                    <a:pt x="4508" y="0"/>
                  </a:lnTo>
                  <a:lnTo>
                    <a:pt x="863" y="3365"/>
                  </a:lnTo>
                  <a:lnTo>
                    <a:pt x="863" y="13131"/>
                  </a:lnTo>
                  <a:lnTo>
                    <a:pt x="6159" y="14262"/>
                  </a:lnTo>
                  <a:lnTo>
                    <a:pt x="13195" y="15887"/>
                  </a:lnTo>
                  <a:lnTo>
                    <a:pt x="15367" y="16522"/>
                  </a:lnTo>
                  <a:lnTo>
                    <a:pt x="15367" y="19837"/>
                  </a:lnTo>
                  <a:lnTo>
                    <a:pt x="13931" y="21209"/>
                  </a:lnTo>
                  <a:lnTo>
                    <a:pt x="7505" y="21209"/>
                  </a:lnTo>
                  <a:lnTo>
                    <a:pt x="4749" y="19672"/>
                  </a:lnTo>
                  <a:lnTo>
                    <a:pt x="2946" y="17830"/>
                  </a:lnTo>
                  <a:lnTo>
                    <a:pt x="0" y="21869"/>
                  </a:lnTo>
                  <a:lnTo>
                    <a:pt x="2374" y="24231"/>
                  </a:lnTo>
                  <a:lnTo>
                    <a:pt x="5867" y="25857"/>
                  </a:lnTo>
                  <a:lnTo>
                    <a:pt x="17500" y="25857"/>
                  </a:lnTo>
                  <a:lnTo>
                    <a:pt x="20789" y="22415"/>
                  </a:lnTo>
                  <a:lnTo>
                    <a:pt x="20789" y="12280"/>
                  </a:lnTo>
                  <a:close/>
                </a:path>
                <a:path extrusionOk="0" h="26035" w="325120">
                  <a:moveTo>
                    <a:pt x="72707" y="368"/>
                  </a:moveTo>
                  <a:lnTo>
                    <a:pt x="66598" y="368"/>
                  </a:lnTo>
                  <a:lnTo>
                    <a:pt x="60375" y="10439"/>
                  </a:lnTo>
                  <a:lnTo>
                    <a:pt x="54114" y="368"/>
                  </a:lnTo>
                  <a:lnTo>
                    <a:pt x="47980" y="368"/>
                  </a:lnTo>
                  <a:lnTo>
                    <a:pt x="57708" y="15151"/>
                  </a:lnTo>
                  <a:lnTo>
                    <a:pt x="57708" y="25387"/>
                  </a:lnTo>
                  <a:lnTo>
                    <a:pt x="63080" y="25387"/>
                  </a:lnTo>
                  <a:lnTo>
                    <a:pt x="63080" y="15151"/>
                  </a:lnTo>
                  <a:lnTo>
                    <a:pt x="72707" y="368"/>
                  </a:lnTo>
                  <a:close/>
                </a:path>
                <a:path extrusionOk="0" h="26035" w="325120">
                  <a:moveTo>
                    <a:pt x="119849" y="12280"/>
                  </a:moveTo>
                  <a:lnTo>
                    <a:pt x="114554" y="11023"/>
                  </a:lnTo>
                  <a:lnTo>
                    <a:pt x="110388" y="10096"/>
                  </a:lnTo>
                  <a:lnTo>
                    <a:pt x="105371" y="8890"/>
                  </a:lnTo>
                  <a:lnTo>
                    <a:pt x="105371" y="5702"/>
                  </a:lnTo>
                  <a:lnTo>
                    <a:pt x="106603" y="4635"/>
                  </a:lnTo>
                  <a:lnTo>
                    <a:pt x="111556" y="4635"/>
                  </a:lnTo>
                  <a:lnTo>
                    <a:pt x="114274" y="5524"/>
                  </a:lnTo>
                  <a:lnTo>
                    <a:pt x="116306" y="7391"/>
                  </a:lnTo>
                  <a:lnTo>
                    <a:pt x="119303" y="3492"/>
                  </a:lnTo>
                  <a:lnTo>
                    <a:pt x="116801" y="1206"/>
                  </a:lnTo>
                  <a:lnTo>
                    <a:pt x="113487" y="0"/>
                  </a:lnTo>
                  <a:lnTo>
                    <a:pt x="103530" y="0"/>
                  </a:lnTo>
                  <a:lnTo>
                    <a:pt x="99898" y="3365"/>
                  </a:lnTo>
                  <a:lnTo>
                    <a:pt x="99898" y="13131"/>
                  </a:lnTo>
                  <a:lnTo>
                    <a:pt x="105168" y="14262"/>
                  </a:lnTo>
                  <a:lnTo>
                    <a:pt x="112204" y="15887"/>
                  </a:lnTo>
                  <a:lnTo>
                    <a:pt x="114401" y="16522"/>
                  </a:lnTo>
                  <a:lnTo>
                    <a:pt x="114401" y="19837"/>
                  </a:lnTo>
                  <a:lnTo>
                    <a:pt x="112966" y="21209"/>
                  </a:lnTo>
                  <a:lnTo>
                    <a:pt x="106527" y="21209"/>
                  </a:lnTo>
                  <a:lnTo>
                    <a:pt x="103784" y="19672"/>
                  </a:lnTo>
                  <a:lnTo>
                    <a:pt x="101993" y="17830"/>
                  </a:lnTo>
                  <a:lnTo>
                    <a:pt x="99047" y="21869"/>
                  </a:lnTo>
                  <a:lnTo>
                    <a:pt x="101434" y="24231"/>
                  </a:lnTo>
                  <a:lnTo>
                    <a:pt x="104914" y="25857"/>
                  </a:lnTo>
                  <a:lnTo>
                    <a:pt x="116560" y="25857"/>
                  </a:lnTo>
                  <a:lnTo>
                    <a:pt x="119849" y="22415"/>
                  </a:lnTo>
                  <a:lnTo>
                    <a:pt x="119849" y="12280"/>
                  </a:lnTo>
                  <a:close/>
                </a:path>
                <a:path extrusionOk="0" h="26035" w="325120">
                  <a:moveTo>
                    <a:pt x="168275" y="368"/>
                  </a:moveTo>
                  <a:lnTo>
                    <a:pt x="148145" y="368"/>
                  </a:lnTo>
                  <a:lnTo>
                    <a:pt x="148145" y="5054"/>
                  </a:lnTo>
                  <a:lnTo>
                    <a:pt x="155524" y="5054"/>
                  </a:lnTo>
                  <a:lnTo>
                    <a:pt x="155524" y="25387"/>
                  </a:lnTo>
                  <a:lnTo>
                    <a:pt x="160921" y="25387"/>
                  </a:lnTo>
                  <a:lnTo>
                    <a:pt x="160921" y="5054"/>
                  </a:lnTo>
                  <a:lnTo>
                    <a:pt x="168275" y="5054"/>
                  </a:lnTo>
                  <a:lnTo>
                    <a:pt x="168275" y="368"/>
                  </a:lnTo>
                  <a:close/>
                </a:path>
                <a:path extrusionOk="0" h="26035" w="325120">
                  <a:moveTo>
                    <a:pt x="216039" y="368"/>
                  </a:moveTo>
                  <a:lnTo>
                    <a:pt x="198183" y="368"/>
                  </a:lnTo>
                  <a:lnTo>
                    <a:pt x="198183" y="25387"/>
                  </a:lnTo>
                  <a:lnTo>
                    <a:pt x="216039" y="25387"/>
                  </a:lnTo>
                  <a:lnTo>
                    <a:pt x="216039" y="20764"/>
                  </a:lnTo>
                  <a:lnTo>
                    <a:pt x="203555" y="20764"/>
                  </a:lnTo>
                  <a:lnTo>
                    <a:pt x="203555" y="14947"/>
                  </a:lnTo>
                  <a:lnTo>
                    <a:pt x="215785" y="14947"/>
                  </a:lnTo>
                  <a:lnTo>
                    <a:pt x="215785" y="10388"/>
                  </a:lnTo>
                  <a:lnTo>
                    <a:pt x="203555" y="10388"/>
                  </a:lnTo>
                  <a:lnTo>
                    <a:pt x="203555" y="4940"/>
                  </a:lnTo>
                  <a:lnTo>
                    <a:pt x="216039" y="4940"/>
                  </a:lnTo>
                  <a:lnTo>
                    <a:pt x="216039" y="368"/>
                  </a:lnTo>
                  <a:close/>
                </a:path>
                <a:path extrusionOk="0" h="26035" w="325120">
                  <a:moveTo>
                    <a:pt x="274066" y="368"/>
                  </a:moveTo>
                  <a:lnTo>
                    <a:pt x="266484" y="368"/>
                  </a:lnTo>
                  <a:lnTo>
                    <a:pt x="260362" y="15989"/>
                  </a:lnTo>
                  <a:lnTo>
                    <a:pt x="254241" y="368"/>
                  </a:lnTo>
                  <a:lnTo>
                    <a:pt x="246722" y="368"/>
                  </a:lnTo>
                  <a:lnTo>
                    <a:pt x="246722" y="25387"/>
                  </a:lnTo>
                  <a:lnTo>
                    <a:pt x="252082" y="25387"/>
                  </a:lnTo>
                  <a:lnTo>
                    <a:pt x="252082" y="7391"/>
                  </a:lnTo>
                  <a:lnTo>
                    <a:pt x="259207" y="25387"/>
                  </a:lnTo>
                  <a:lnTo>
                    <a:pt x="261531" y="25387"/>
                  </a:lnTo>
                  <a:lnTo>
                    <a:pt x="268643" y="7391"/>
                  </a:lnTo>
                  <a:lnTo>
                    <a:pt x="268643" y="25387"/>
                  </a:lnTo>
                  <a:lnTo>
                    <a:pt x="274066" y="25387"/>
                  </a:lnTo>
                  <a:lnTo>
                    <a:pt x="274066" y="368"/>
                  </a:lnTo>
                  <a:close/>
                </a:path>
                <a:path extrusionOk="0" h="26035" w="325120">
                  <a:moveTo>
                    <a:pt x="324561" y="12280"/>
                  </a:moveTo>
                  <a:lnTo>
                    <a:pt x="319265" y="11023"/>
                  </a:lnTo>
                  <a:lnTo>
                    <a:pt x="315112" y="10096"/>
                  </a:lnTo>
                  <a:lnTo>
                    <a:pt x="310083" y="8890"/>
                  </a:lnTo>
                  <a:lnTo>
                    <a:pt x="310083" y="5702"/>
                  </a:lnTo>
                  <a:lnTo>
                    <a:pt x="311315" y="4648"/>
                  </a:lnTo>
                  <a:lnTo>
                    <a:pt x="316280" y="4648"/>
                  </a:lnTo>
                  <a:lnTo>
                    <a:pt x="318998" y="5524"/>
                  </a:lnTo>
                  <a:lnTo>
                    <a:pt x="321030" y="7391"/>
                  </a:lnTo>
                  <a:lnTo>
                    <a:pt x="324015" y="3492"/>
                  </a:lnTo>
                  <a:lnTo>
                    <a:pt x="321525" y="1206"/>
                  </a:lnTo>
                  <a:lnTo>
                    <a:pt x="318211" y="0"/>
                  </a:lnTo>
                  <a:lnTo>
                    <a:pt x="308279" y="0"/>
                  </a:lnTo>
                  <a:lnTo>
                    <a:pt x="304622" y="3365"/>
                  </a:lnTo>
                  <a:lnTo>
                    <a:pt x="304622" y="13131"/>
                  </a:lnTo>
                  <a:lnTo>
                    <a:pt x="309905" y="14262"/>
                  </a:lnTo>
                  <a:lnTo>
                    <a:pt x="316966" y="15887"/>
                  </a:lnTo>
                  <a:lnTo>
                    <a:pt x="319138" y="16522"/>
                  </a:lnTo>
                  <a:lnTo>
                    <a:pt x="319138" y="19837"/>
                  </a:lnTo>
                  <a:lnTo>
                    <a:pt x="317703" y="21209"/>
                  </a:lnTo>
                  <a:lnTo>
                    <a:pt x="311277" y="21209"/>
                  </a:lnTo>
                  <a:lnTo>
                    <a:pt x="308533" y="19672"/>
                  </a:lnTo>
                  <a:lnTo>
                    <a:pt x="306743" y="17830"/>
                  </a:lnTo>
                  <a:lnTo>
                    <a:pt x="303771" y="21869"/>
                  </a:lnTo>
                  <a:lnTo>
                    <a:pt x="306146" y="24231"/>
                  </a:lnTo>
                  <a:lnTo>
                    <a:pt x="309613" y="25857"/>
                  </a:lnTo>
                  <a:lnTo>
                    <a:pt x="321284" y="25857"/>
                  </a:lnTo>
                  <a:lnTo>
                    <a:pt x="324561" y="22415"/>
                  </a:lnTo>
                  <a:lnTo>
                    <a:pt x="324561" y="12280"/>
                  </a:lnTo>
                  <a:close/>
                </a:path>
              </a:pathLst>
            </a:custGeom>
            <a:solidFill>
              <a:srgbClr val="38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6" name="Google Shape;636;p14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7991220" y="2582976"/>
              <a:ext cx="103504" cy="275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14"/>
            <p:cNvPicPr preferRelativeResize="0"/>
            <p:nvPr/>
          </p:nvPicPr>
          <p:blipFill rotWithShape="1">
            <a:blip r:embed="rId44">
              <a:alphaModFix/>
            </a:blip>
            <a:srcRect b="0" l="0" r="0" t="0"/>
            <a:stretch/>
          </p:blipFill>
          <p:spPr>
            <a:xfrm>
              <a:off x="7418831" y="2406395"/>
              <a:ext cx="1296924" cy="4069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14"/>
            <p:cNvSpPr/>
            <p:nvPr/>
          </p:nvSpPr>
          <p:spPr>
            <a:xfrm>
              <a:off x="7445628" y="2432176"/>
              <a:ext cx="1195070" cy="305435"/>
            </a:xfrm>
            <a:custGeom>
              <a:rect b="b" l="l" r="r" t="t"/>
              <a:pathLst>
                <a:path extrusionOk="0" h="305435" w="1195070">
                  <a:moveTo>
                    <a:pt x="1143635" y="0"/>
                  </a:moveTo>
                  <a:lnTo>
                    <a:pt x="50926" y="0"/>
                  </a:lnTo>
                  <a:lnTo>
                    <a:pt x="31128" y="3990"/>
                  </a:lnTo>
                  <a:lnTo>
                    <a:pt x="14938" y="14874"/>
                  </a:lnTo>
                  <a:lnTo>
                    <a:pt x="4010" y="31021"/>
                  </a:lnTo>
                  <a:lnTo>
                    <a:pt x="0" y="50800"/>
                  </a:lnTo>
                  <a:lnTo>
                    <a:pt x="0" y="254381"/>
                  </a:lnTo>
                  <a:lnTo>
                    <a:pt x="4010" y="274159"/>
                  </a:lnTo>
                  <a:lnTo>
                    <a:pt x="14938" y="290306"/>
                  </a:lnTo>
                  <a:lnTo>
                    <a:pt x="31128" y="301190"/>
                  </a:lnTo>
                  <a:lnTo>
                    <a:pt x="50926" y="305181"/>
                  </a:lnTo>
                  <a:lnTo>
                    <a:pt x="1143635" y="305181"/>
                  </a:lnTo>
                  <a:lnTo>
                    <a:pt x="1163486" y="301190"/>
                  </a:lnTo>
                  <a:lnTo>
                    <a:pt x="1179671" y="290306"/>
                  </a:lnTo>
                  <a:lnTo>
                    <a:pt x="1190569" y="274159"/>
                  </a:lnTo>
                  <a:lnTo>
                    <a:pt x="1194562" y="254381"/>
                  </a:lnTo>
                  <a:lnTo>
                    <a:pt x="1194562" y="50800"/>
                  </a:lnTo>
                  <a:lnTo>
                    <a:pt x="1190569" y="31021"/>
                  </a:lnTo>
                  <a:lnTo>
                    <a:pt x="1179671" y="14874"/>
                  </a:lnTo>
                  <a:lnTo>
                    <a:pt x="1163486" y="3990"/>
                  </a:lnTo>
                  <a:lnTo>
                    <a:pt x="1143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14"/>
          <p:cNvSpPr txBox="1"/>
          <p:nvPr/>
        </p:nvSpPr>
        <p:spPr>
          <a:xfrm>
            <a:off x="5885403" y="1871434"/>
            <a:ext cx="402431" cy="127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37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</a:pPr>
            <a:r>
              <a:rPr b="0" i="0" lang="pt-BR" sz="375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LISTING</a:t>
            </a:r>
            <a:endParaRPr b="0" i="0" sz="37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al"/>
              <a:buNone/>
            </a:pPr>
            <a:r>
              <a:rPr b="1" i="0" lang="pt-BR" sz="375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BORSA ITALIANA</a:t>
            </a:r>
            <a:endParaRPr b="0" i="0" sz="37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0" name="Google Shape;640;p14"/>
          <p:cNvGrpSpPr/>
          <p:nvPr/>
        </p:nvGrpSpPr>
        <p:grpSpPr>
          <a:xfrm>
            <a:off x="5138929" y="1749551"/>
            <a:ext cx="701516" cy="779812"/>
            <a:chOff x="6851904" y="2332735"/>
            <a:chExt cx="935355" cy="1039749"/>
          </a:xfrm>
        </p:grpSpPr>
        <p:pic>
          <p:nvPicPr>
            <p:cNvPr id="641" name="Google Shape;641;p14"/>
            <p:cNvPicPr preferRelativeResize="0"/>
            <p:nvPr/>
          </p:nvPicPr>
          <p:blipFill rotWithShape="1">
            <a:blip r:embed="rId45">
              <a:alphaModFix/>
            </a:blip>
            <a:srcRect b="0" l="0" r="0" t="0"/>
            <a:stretch/>
          </p:blipFill>
          <p:spPr>
            <a:xfrm>
              <a:off x="7527036" y="2463799"/>
              <a:ext cx="260223" cy="271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2" name="Google Shape;642;p14"/>
            <p:cNvSpPr/>
            <p:nvPr/>
          </p:nvSpPr>
          <p:spPr>
            <a:xfrm>
              <a:off x="7146925" y="2495422"/>
              <a:ext cx="0" cy="830580"/>
            </a:xfrm>
            <a:custGeom>
              <a:rect b="b" l="l" r="r" t="t"/>
              <a:pathLst>
                <a:path extrusionOk="0" h="830579" w="120000">
                  <a:moveTo>
                    <a:pt x="0" y="0"/>
                  </a:moveTo>
                  <a:lnTo>
                    <a:pt x="0" y="830199"/>
                  </a:lnTo>
                </a:path>
              </a:pathLst>
            </a:custGeom>
            <a:noFill/>
            <a:ln cap="flat" cmpd="sng" w="9525">
              <a:solidFill>
                <a:srgbClr val="3746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3" name="Google Shape;643;p14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7112635" y="2332735"/>
              <a:ext cx="69564" cy="521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14"/>
            <p:cNvSpPr/>
            <p:nvPr/>
          </p:nvSpPr>
          <p:spPr>
            <a:xfrm>
              <a:off x="6851904" y="3090544"/>
              <a:ext cx="595630" cy="281940"/>
            </a:xfrm>
            <a:custGeom>
              <a:rect b="b" l="l" r="r" t="t"/>
              <a:pathLst>
                <a:path extrusionOk="0" h="281939" w="595629">
                  <a:moveTo>
                    <a:pt x="548259" y="0"/>
                  </a:moveTo>
                  <a:lnTo>
                    <a:pt x="46990" y="0"/>
                  </a:lnTo>
                  <a:lnTo>
                    <a:pt x="28664" y="3679"/>
                  </a:lnTo>
                  <a:lnTo>
                    <a:pt x="13731" y="13715"/>
                  </a:lnTo>
                  <a:lnTo>
                    <a:pt x="3681" y="28610"/>
                  </a:lnTo>
                  <a:lnTo>
                    <a:pt x="0" y="46862"/>
                  </a:lnTo>
                  <a:lnTo>
                    <a:pt x="0" y="234695"/>
                  </a:lnTo>
                  <a:lnTo>
                    <a:pt x="3681" y="252968"/>
                  </a:lnTo>
                  <a:lnTo>
                    <a:pt x="13731" y="267906"/>
                  </a:lnTo>
                  <a:lnTo>
                    <a:pt x="28664" y="277987"/>
                  </a:lnTo>
                  <a:lnTo>
                    <a:pt x="46990" y="281685"/>
                  </a:lnTo>
                  <a:lnTo>
                    <a:pt x="548259" y="281685"/>
                  </a:lnTo>
                  <a:lnTo>
                    <a:pt x="566511" y="277987"/>
                  </a:lnTo>
                  <a:lnTo>
                    <a:pt x="581405" y="267906"/>
                  </a:lnTo>
                  <a:lnTo>
                    <a:pt x="591442" y="252968"/>
                  </a:lnTo>
                  <a:lnTo>
                    <a:pt x="595122" y="234695"/>
                  </a:lnTo>
                  <a:lnTo>
                    <a:pt x="595122" y="46862"/>
                  </a:lnTo>
                  <a:lnTo>
                    <a:pt x="591442" y="28610"/>
                  </a:lnTo>
                  <a:lnTo>
                    <a:pt x="581405" y="13715"/>
                  </a:lnTo>
                  <a:lnTo>
                    <a:pt x="566511" y="3679"/>
                  </a:lnTo>
                  <a:lnTo>
                    <a:pt x="548259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5" name="Google Shape;645;p14"/>
          <p:cNvSpPr txBox="1"/>
          <p:nvPr/>
        </p:nvSpPr>
        <p:spPr>
          <a:xfrm>
            <a:off x="5292376" y="2673095"/>
            <a:ext cx="18383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6" name="Google Shape;646;p14"/>
          <p:cNvGrpSpPr/>
          <p:nvPr/>
        </p:nvGrpSpPr>
        <p:grpSpPr>
          <a:xfrm>
            <a:off x="4180808" y="1772412"/>
            <a:ext cx="2935224" cy="2323624"/>
            <a:chOff x="5574410" y="2363216"/>
            <a:chExt cx="3913632" cy="3098165"/>
          </a:xfrm>
        </p:grpSpPr>
        <p:pic>
          <p:nvPicPr>
            <p:cNvPr id="647" name="Google Shape;647;p14"/>
            <p:cNvPicPr preferRelativeResize="0"/>
            <p:nvPr/>
          </p:nvPicPr>
          <p:blipFill rotWithShape="1">
            <a:blip r:embed="rId46">
              <a:alphaModFix/>
            </a:blip>
            <a:srcRect b="0" l="0" r="0" t="0"/>
            <a:stretch/>
          </p:blipFill>
          <p:spPr>
            <a:xfrm>
              <a:off x="7003670" y="3192502"/>
              <a:ext cx="200419" cy="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14"/>
            <p:cNvPicPr preferRelativeResize="0"/>
            <p:nvPr/>
          </p:nvPicPr>
          <p:blipFill rotWithShape="1">
            <a:blip r:embed="rId47">
              <a:alphaModFix/>
            </a:blip>
            <a:srcRect b="0" l="0" r="0" t="0"/>
            <a:stretch/>
          </p:blipFill>
          <p:spPr>
            <a:xfrm>
              <a:off x="6909820" y="3195000"/>
              <a:ext cx="72243" cy="68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14"/>
            <p:cNvPicPr preferRelativeResize="0"/>
            <p:nvPr/>
          </p:nvPicPr>
          <p:blipFill rotWithShape="1">
            <a:blip r:embed="rId48">
              <a:alphaModFix/>
            </a:blip>
            <a:srcRect b="0" l="0" r="0" t="0"/>
            <a:stretch/>
          </p:blipFill>
          <p:spPr>
            <a:xfrm>
              <a:off x="7219410" y="3192141"/>
              <a:ext cx="23396" cy="8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14"/>
            <p:cNvPicPr preferRelativeResize="0"/>
            <p:nvPr/>
          </p:nvPicPr>
          <p:blipFill rotWithShape="1">
            <a:blip r:embed="rId49">
              <a:alphaModFix/>
            </a:blip>
            <a:srcRect b="0" l="0" r="0" t="0"/>
            <a:stretch/>
          </p:blipFill>
          <p:spPr>
            <a:xfrm>
              <a:off x="7245292" y="3207405"/>
              <a:ext cx="128140" cy="499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" name="Google Shape;651;p14"/>
            <p:cNvSpPr/>
            <p:nvPr/>
          </p:nvSpPr>
          <p:spPr>
            <a:xfrm>
              <a:off x="5574410" y="2363216"/>
              <a:ext cx="906144" cy="2277110"/>
            </a:xfrm>
            <a:custGeom>
              <a:rect b="b" l="l" r="r" t="t"/>
              <a:pathLst>
                <a:path extrusionOk="0" h="2277110" w="906145">
                  <a:moveTo>
                    <a:pt x="905890" y="0"/>
                  </a:moveTo>
                  <a:lnTo>
                    <a:pt x="774573" y="0"/>
                  </a:lnTo>
                  <a:lnTo>
                    <a:pt x="725579" y="1523"/>
                  </a:lnTo>
                  <a:lnTo>
                    <a:pt x="677396" y="6033"/>
                  </a:lnTo>
                  <a:lnTo>
                    <a:pt x="630115" y="13439"/>
                  </a:lnTo>
                  <a:lnTo>
                    <a:pt x="583827" y="23651"/>
                  </a:lnTo>
                  <a:lnTo>
                    <a:pt x="538621" y="36577"/>
                  </a:lnTo>
                  <a:lnTo>
                    <a:pt x="494588" y="52127"/>
                  </a:lnTo>
                  <a:lnTo>
                    <a:pt x="451820" y="70211"/>
                  </a:lnTo>
                  <a:lnTo>
                    <a:pt x="410407" y="90738"/>
                  </a:lnTo>
                  <a:lnTo>
                    <a:pt x="370440" y="113616"/>
                  </a:lnTo>
                  <a:lnTo>
                    <a:pt x="332008" y="138756"/>
                  </a:lnTo>
                  <a:lnTo>
                    <a:pt x="295204" y="166066"/>
                  </a:lnTo>
                  <a:lnTo>
                    <a:pt x="260116" y="195457"/>
                  </a:lnTo>
                  <a:lnTo>
                    <a:pt x="226837" y="226837"/>
                  </a:lnTo>
                  <a:lnTo>
                    <a:pt x="195457" y="260116"/>
                  </a:lnTo>
                  <a:lnTo>
                    <a:pt x="166066" y="295204"/>
                  </a:lnTo>
                  <a:lnTo>
                    <a:pt x="138756" y="332008"/>
                  </a:lnTo>
                  <a:lnTo>
                    <a:pt x="113616" y="370440"/>
                  </a:lnTo>
                  <a:lnTo>
                    <a:pt x="90738" y="410407"/>
                  </a:lnTo>
                  <a:lnTo>
                    <a:pt x="70211" y="451820"/>
                  </a:lnTo>
                  <a:lnTo>
                    <a:pt x="52127" y="494588"/>
                  </a:lnTo>
                  <a:lnTo>
                    <a:pt x="36577" y="538621"/>
                  </a:lnTo>
                  <a:lnTo>
                    <a:pt x="23651" y="583827"/>
                  </a:lnTo>
                  <a:lnTo>
                    <a:pt x="13439" y="630115"/>
                  </a:lnTo>
                  <a:lnTo>
                    <a:pt x="6033" y="677396"/>
                  </a:lnTo>
                  <a:lnTo>
                    <a:pt x="1523" y="725579"/>
                  </a:lnTo>
                  <a:lnTo>
                    <a:pt x="0" y="774573"/>
                  </a:lnTo>
                  <a:lnTo>
                    <a:pt x="0" y="1502283"/>
                  </a:lnTo>
                  <a:lnTo>
                    <a:pt x="1478" y="1549821"/>
                  </a:lnTo>
                  <a:lnTo>
                    <a:pt x="6033" y="1599461"/>
                  </a:lnTo>
                  <a:lnTo>
                    <a:pt x="13439" y="1646744"/>
                  </a:lnTo>
                  <a:lnTo>
                    <a:pt x="23651" y="1693037"/>
                  </a:lnTo>
                  <a:lnTo>
                    <a:pt x="36577" y="1738247"/>
                  </a:lnTo>
                  <a:lnTo>
                    <a:pt x="52127" y="1782284"/>
                  </a:lnTo>
                  <a:lnTo>
                    <a:pt x="70211" y="1825057"/>
                  </a:lnTo>
                  <a:lnTo>
                    <a:pt x="90738" y="1866476"/>
                  </a:lnTo>
                  <a:lnTo>
                    <a:pt x="113616" y="1906451"/>
                  </a:lnTo>
                  <a:lnTo>
                    <a:pt x="138756" y="1944889"/>
                  </a:lnTo>
                  <a:lnTo>
                    <a:pt x="166066" y="1981700"/>
                  </a:lnTo>
                  <a:lnTo>
                    <a:pt x="195457" y="2016795"/>
                  </a:lnTo>
                  <a:lnTo>
                    <a:pt x="226837" y="2050081"/>
                  </a:lnTo>
                  <a:lnTo>
                    <a:pt x="260116" y="2081469"/>
                  </a:lnTo>
                  <a:lnTo>
                    <a:pt x="295204" y="2110867"/>
                  </a:lnTo>
                  <a:lnTo>
                    <a:pt x="332008" y="2138184"/>
                  </a:lnTo>
                  <a:lnTo>
                    <a:pt x="370440" y="2163331"/>
                  </a:lnTo>
                  <a:lnTo>
                    <a:pt x="410407" y="2186216"/>
                  </a:lnTo>
                  <a:lnTo>
                    <a:pt x="451820" y="2206748"/>
                  </a:lnTo>
                  <a:lnTo>
                    <a:pt x="494588" y="2224837"/>
                  </a:lnTo>
                  <a:lnTo>
                    <a:pt x="538621" y="2240393"/>
                  </a:lnTo>
                  <a:lnTo>
                    <a:pt x="583827" y="2253323"/>
                  </a:lnTo>
                  <a:lnTo>
                    <a:pt x="630115" y="2263538"/>
                  </a:lnTo>
                  <a:lnTo>
                    <a:pt x="677396" y="2270947"/>
                  </a:lnTo>
                  <a:lnTo>
                    <a:pt x="725579" y="2275458"/>
                  </a:lnTo>
                  <a:lnTo>
                    <a:pt x="774573" y="2276983"/>
                  </a:lnTo>
                  <a:lnTo>
                    <a:pt x="905890" y="2276983"/>
                  </a:lnTo>
                  <a:lnTo>
                    <a:pt x="905890" y="1823974"/>
                  </a:lnTo>
                  <a:lnTo>
                    <a:pt x="774573" y="1823974"/>
                  </a:lnTo>
                  <a:lnTo>
                    <a:pt x="727034" y="1820486"/>
                  </a:lnTo>
                  <a:lnTo>
                    <a:pt x="681661" y="1810354"/>
                  </a:lnTo>
                  <a:lnTo>
                    <a:pt x="638952" y="1794076"/>
                  </a:lnTo>
                  <a:lnTo>
                    <a:pt x="599405" y="1772149"/>
                  </a:lnTo>
                  <a:lnTo>
                    <a:pt x="563516" y="1745071"/>
                  </a:lnTo>
                  <a:lnTo>
                    <a:pt x="531784" y="1713339"/>
                  </a:lnTo>
                  <a:lnTo>
                    <a:pt x="504706" y="1677450"/>
                  </a:lnTo>
                  <a:lnTo>
                    <a:pt x="482779" y="1637903"/>
                  </a:lnTo>
                  <a:lnTo>
                    <a:pt x="466501" y="1595194"/>
                  </a:lnTo>
                  <a:lnTo>
                    <a:pt x="456369" y="1549821"/>
                  </a:lnTo>
                  <a:lnTo>
                    <a:pt x="452881" y="1502283"/>
                  </a:lnTo>
                  <a:lnTo>
                    <a:pt x="452881" y="774573"/>
                  </a:lnTo>
                  <a:lnTo>
                    <a:pt x="456369" y="727037"/>
                  </a:lnTo>
                  <a:lnTo>
                    <a:pt x="466501" y="681672"/>
                  </a:lnTo>
                  <a:lnTo>
                    <a:pt x="482779" y="638975"/>
                  </a:lnTo>
                  <a:lnTo>
                    <a:pt x="504706" y="599443"/>
                  </a:lnTo>
                  <a:lnTo>
                    <a:pt x="531784" y="563571"/>
                  </a:lnTo>
                  <a:lnTo>
                    <a:pt x="563516" y="531856"/>
                  </a:lnTo>
                  <a:lnTo>
                    <a:pt x="599405" y="504795"/>
                  </a:lnTo>
                  <a:lnTo>
                    <a:pt x="638952" y="482883"/>
                  </a:lnTo>
                  <a:lnTo>
                    <a:pt x="681661" y="466617"/>
                  </a:lnTo>
                  <a:lnTo>
                    <a:pt x="727034" y="456493"/>
                  </a:lnTo>
                  <a:lnTo>
                    <a:pt x="774573" y="453009"/>
                  </a:lnTo>
                  <a:lnTo>
                    <a:pt x="905890" y="453009"/>
                  </a:lnTo>
                  <a:lnTo>
                    <a:pt x="905890" y="0"/>
                  </a:lnTo>
                  <a:close/>
                </a:path>
              </a:pathLst>
            </a:custGeom>
            <a:solidFill>
              <a:srgbClr val="37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2" name="Google Shape;652;p14"/>
            <p:cNvPicPr preferRelativeResize="0"/>
            <p:nvPr/>
          </p:nvPicPr>
          <p:blipFill rotWithShape="1">
            <a:blip r:embed="rId50">
              <a:alphaModFix/>
            </a:blip>
            <a:srcRect b="0" l="0" r="0" t="0"/>
            <a:stretch/>
          </p:blipFill>
          <p:spPr>
            <a:xfrm>
              <a:off x="7049388" y="4751705"/>
              <a:ext cx="2438654" cy="709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14"/>
            <p:cNvSpPr/>
            <p:nvPr/>
          </p:nvSpPr>
          <p:spPr>
            <a:xfrm>
              <a:off x="7023734" y="4714875"/>
              <a:ext cx="1662430" cy="735330"/>
            </a:xfrm>
            <a:custGeom>
              <a:rect b="b" l="l" r="r" t="t"/>
              <a:pathLst>
                <a:path extrusionOk="0" h="735329" w="1662429">
                  <a:moveTo>
                    <a:pt x="1539367" y="0"/>
                  </a:moveTo>
                  <a:lnTo>
                    <a:pt x="122555" y="0"/>
                  </a:lnTo>
                  <a:lnTo>
                    <a:pt x="74848" y="9630"/>
                  </a:lnTo>
                  <a:lnTo>
                    <a:pt x="35893" y="35893"/>
                  </a:lnTo>
                  <a:lnTo>
                    <a:pt x="9630" y="74848"/>
                  </a:lnTo>
                  <a:lnTo>
                    <a:pt x="0" y="122555"/>
                  </a:lnTo>
                  <a:lnTo>
                    <a:pt x="0" y="612647"/>
                  </a:lnTo>
                  <a:lnTo>
                    <a:pt x="9630" y="660354"/>
                  </a:lnTo>
                  <a:lnTo>
                    <a:pt x="35893" y="699309"/>
                  </a:lnTo>
                  <a:lnTo>
                    <a:pt x="74848" y="725572"/>
                  </a:lnTo>
                  <a:lnTo>
                    <a:pt x="122555" y="735203"/>
                  </a:lnTo>
                  <a:lnTo>
                    <a:pt x="1539367" y="735203"/>
                  </a:lnTo>
                  <a:lnTo>
                    <a:pt x="1587073" y="725572"/>
                  </a:lnTo>
                  <a:lnTo>
                    <a:pt x="1626028" y="699309"/>
                  </a:lnTo>
                  <a:lnTo>
                    <a:pt x="1652291" y="660354"/>
                  </a:lnTo>
                  <a:lnTo>
                    <a:pt x="1661922" y="612647"/>
                  </a:lnTo>
                  <a:lnTo>
                    <a:pt x="1661922" y="122555"/>
                  </a:lnTo>
                  <a:lnTo>
                    <a:pt x="1652291" y="74848"/>
                  </a:lnTo>
                  <a:lnTo>
                    <a:pt x="1626028" y="35893"/>
                  </a:lnTo>
                  <a:lnTo>
                    <a:pt x="1587073" y="9630"/>
                  </a:lnTo>
                  <a:lnTo>
                    <a:pt x="15393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7023734" y="4714875"/>
              <a:ext cx="1662430" cy="735330"/>
            </a:xfrm>
            <a:custGeom>
              <a:rect b="b" l="l" r="r" t="t"/>
              <a:pathLst>
                <a:path extrusionOk="0" h="735329" w="1662429">
                  <a:moveTo>
                    <a:pt x="0" y="122555"/>
                  </a:moveTo>
                  <a:lnTo>
                    <a:pt x="9630" y="74848"/>
                  </a:lnTo>
                  <a:lnTo>
                    <a:pt x="35893" y="35893"/>
                  </a:lnTo>
                  <a:lnTo>
                    <a:pt x="74848" y="9630"/>
                  </a:lnTo>
                  <a:lnTo>
                    <a:pt x="122555" y="0"/>
                  </a:lnTo>
                  <a:lnTo>
                    <a:pt x="1539367" y="0"/>
                  </a:lnTo>
                  <a:lnTo>
                    <a:pt x="1587073" y="9630"/>
                  </a:lnTo>
                  <a:lnTo>
                    <a:pt x="1626028" y="35893"/>
                  </a:lnTo>
                  <a:lnTo>
                    <a:pt x="1652291" y="74848"/>
                  </a:lnTo>
                  <a:lnTo>
                    <a:pt x="1661922" y="122555"/>
                  </a:lnTo>
                  <a:lnTo>
                    <a:pt x="1661922" y="612647"/>
                  </a:lnTo>
                  <a:lnTo>
                    <a:pt x="1652291" y="660354"/>
                  </a:lnTo>
                  <a:lnTo>
                    <a:pt x="1626028" y="699309"/>
                  </a:lnTo>
                  <a:lnTo>
                    <a:pt x="1587073" y="725572"/>
                  </a:lnTo>
                  <a:lnTo>
                    <a:pt x="1539367" y="735203"/>
                  </a:lnTo>
                  <a:lnTo>
                    <a:pt x="122555" y="735203"/>
                  </a:lnTo>
                  <a:lnTo>
                    <a:pt x="74848" y="725572"/>
                  </a:lnTo>
                  <a:lnTo>
                    <a:pt x="35893" y="699309"/>
                  </a:lnTo>
                  <a:lnTo>
                    <a:pt x="9630" y="660354"/>
                  </a:lnTo>
                  <a:lnTo>
                    <a:pt x="0" y="612647"/>
                  </a:lnTo>
                  <a:lnTo>
                    <a:pt x="0" y="122555"/>
                  </a:lnTo>
                  <a:close/>
                </a:path>
              </a:pathLst>
            </a:custGeom>
            <a:noFill/>
            <a:ln cap="flat" cmpd="sng" w="38100">
              <a:solidFill>
                <a:srgbClr val="3BE8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5" name="Google Shape;655;p14"/>
            <p:cNvPicPr preferRelativeResize="0"/>
            <p:nvPr/>
          </p:nvPicPr>
          <p:blipFill rotWithShape="1">
            <a:blip r:embed="rId51">
              <a:alphaModFix/>
            </a:blip>
            <a:srcRect b="0" l="0" r="0" t="0"/>
            <a:stretch/>
          </p:blipFill>
          <p:spPr>
            <a:xfrm>
              <a:off x="7669116" y="4994910"/>
              <a:ext cx="146406" cy="1435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6" name="Google Shape;656;p14"/>
            <p:cNvSpPr/>
            <p:nvPr/>
          </p:nvSpPr>
          <p:spPr>
            <a:xfrm>
              <a:off x="7756537" y="4878323"/>
              <a:ext cx="565785" cy="260985"/>
            </a:xfrm>
            <a:custGeom>
              <a:rect b="b" l="l" r="r" t="t"/>
              <a:pathLst>
                <a:path extrusionOk="0" h="260985" w="565784">
                  <a:moveTo>
                    <a:pt x="326644" y="188836"/>
                  </a:moveTo>
                  <a:lnTo>
                    <a:pt x="155384" y="20980"/>
                  </a:lnTo>
                  <a:lnTo>
                    <a:pt x="131127" y="5245"/>
                  </a:lnTo>
                  <a:lnTo>
                    <a:pt x="103543" y="0"/>
                  </a:lnTo>
                  <a:lnTo>
                    <a:pt x="75971" y="5245"/>
                  </a:lnTo>
                  <a:lnTo>
                    <a:pt x="51790" y="20980"/>
                  </a:lnTo>
                  <a:lnTo>
                    <a:pt x="0" y="71716"/>
                  </a:lnTo>
                  <a:lnTo>
                    <a:pt x="171284" y="239572"/>
                  </a:lnTo>
                  <a:lnTo>
                    <a:pt x="195516" y="255308"/>
                  </a:lnTo>
                  <a:lnTo>
                    <a:pt x="223088" y="260553"/>
                  </a:lnTo>
                  <a:lnTo>
                    <a:pt x="250659" y="255308"/>
                  </a:lnTo>
                  <a:lnTo>
                    <a:pt x="274878" y="239572"/>
                  </a:lnTo>
                  <a:lnTo>
                    <a:pt x="326644" y="188836"/>
                  </a:lnTo>
                  <a:close/>
                </a:path>
                <a:path extrusionOk="0" h="260985" w="565784">
                  <a:moveTo>
                    <a:pt x="565531" y="188836"/>
                  </a:moveTo>
                  <a:lnTo>
                    <a:pt x="394258" y="20980"/>
                  </a:lnTo>
                  <a:lnTo>
                    <a:pt x="370027" y="5245"/>
                  </a:lnTo>
                  <a:lnTo>
                    <a:pt x="342442" y="0"/>
                  </a:lnTo>
                  <a:lnTo>
                    <a:pt x="314871" y="5245"/>
                  </a:lnTo>
                  <a:lnTo>
                    <a:pt x="290664" y="20980"/>
                  </a:lnTo>
                  <a:lnTo>
                    <a:pt x="238899" y="71716"/>
                  </a:lnTo>
                  <a:lnTo>
                    <a:pt x="410171" y="239572"/>
                  </a:lnTo>
                  <a:lnTo>
                    <a:pt x="434403" y="255308"/>
                  </a:lnTo>
                  <a:lnTo>
                    <a:pt x="461987" y="260553"/>
                  </a:lnTo>
                  <a:lnTo>
                    <a:pt x="489559" y="255308"/>
                  </a:lnTo>
                  <a:lnTo>
                    <a:pt x="513765" y="239572"/>
                  </a:lnTo>
                  <a:lnTo>
                    <a:pt x="565531" y="188836"/>
                  </a:lnTo>
                  <a:close/>
                </a:path>
              </a:pathLst>
            </a:custGeom>
            <a:solidFill>
              <a:srgbClr val="20E4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7" name="Google Shape;657;p14"/>
            <p:cNvPicPr preferRelativeResize="0"/>
            <p:nvPr/>
          </p:nvPicPr>
          <p:blipFill rotWithShape="1">
            <a:blip r:embed="rId52">
              <a:alphaModFix/>
            </a:blip>
            <a:srcRect b="0" l="0" r="0" t="0"/>
            <a:stretch/>
          </p:blipFill>
          <p:spPr>
            <a:xfrm>
              <a:off x="8234631" y="4878377"/>
              <a:ext cx="206938" cy="173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14"/>
            <p:cNvSpPr/>
            <p:nvPr/>
          </p:nvSpPr>
          <p:spPr>
            <a:xfrm>
              <a:off x="7171296" y="4866004"/>
              <a:ext cx="435609" cy="272415"/>
            </a:xfrm>
            <a:custGeom>
              <a:rect b="b" l="l" r="r" t="t"/>
              <a:pathLst>
                <a:path extrusionOk="0" h="272414" w="435609">
                  <a:moveTo>
                    <a:pt x="323037" y="272211"/>
                  </a:moveTo>
                  <a:lnTo>
                    <a:pt x="320840" y="267322"/>
                  </a:lnTo>
                  <a:lnTo>
                    <a:pt x="318135" y="260908"/>
                  </a:lnTo>
                  <a:lnTo>
                    <a:pt x="310972" y="243827"/>
                  </a:lnTo>
                  <a:lnTo>
                    <a:pt x="306603" y="233349"/>
                  </a:lnTo>
                  <a:lnTo>
                    <a:pt x="301866" y="222250"/>
                  </a:lnTo>
                  <a:lnTo>
                    <a:pt x="298716" y="215061"/>
                  </a:lnTo>
                  <a:lnTo>
                    <a:pt x="296722" y="210502"/>
                  </a:lnTo>
                  <a:lnTo>
                    <a:pt x="291109" y="198132"/>
                  </a:lnTo>
                  <a:lnTo>
                    <a:pt x="285203" y="185191"/>
                  </a:lnTo>
                  <a:lnTo>
                    <a:pt x="272427" y="157048"/>
                  </a:lnTo>
                  <a:lnTo>
                    <a:pt x="266484" y="143929"/>
                  </a:lnTo>
                  <a:lnTo>
                    <a:pt x="260019" y="129806"/>
                  </a:lnTo>
                  <a:lnTo>
                    <a:pt x="240969" y="89306"/>
                  </a:lnTo>
                  <a:lnTo>
                    <a:pt x="223431" y="53111"/>
                  </a:lnTo>
                  <a:lnTo>
                    <a:pt x="205714" y="19202"/>
                  </a:lnTo>
                  <a:lnTo>
                    <a:pt x="201256" y="11823"/>
                  </a:lnTo>
                  <a:lnTo>
                    <a:pt x="200825" y="11823"/>
                  </a:lnTo>
                  <a:lnTo>
                    <a:pt x="199123" y="10960"/>
                  </a:lnTo>
                  <a:lnTo>
                    <a:pt x="196113" y="9309"/>
                  </a:lnTo>
                  <a:lnTo>
                    <a:pt x="196113" y="156616"/>
                  </a:lnTo>
                  <a:lnTo>
                    <a:pt x="121399" y="157048"/>
                  </a:lnTo>
                  <a:lnTo>
                    <a:pt x="123939" y="151244"/>
                  </a:lnTo>
                  <a:lnTo>
                    <a:pt x="128993" y="139192"/>
                  </a:lnTo>
                  <a:lnTo>
                    <a:pt x="131775" y="132905"/>
                  </a:lnTo>
                  <a:lnTo>
                    <a:pt x="134620" y="126568"/>
                  </a:lnTo>
                  <a:lnTo>
                    <a:pt x="137337" y="120256"/>
                  </a:lnTo>
                  <a:lnTo>
                    <a:pt x="142582" y="107899"/>
                  </a:lnTo>
                  <a:lnTo>
                    <a:pt x="146037" y="99822"/>
                  </a:lnTo>
                  <a:lnTo>
                    <a:pt x="149059" y="92684"/>
                  </a:lnTo>
                  <a:lnTo>
                    <a:pt x="152069" y="85915"/>
                  </a:lnTo>
                  <a:lnTo>
                    <a:pt x="155079" y="79565"/>
                  </a:lnTo>
                  <a:lnTo>
                    <a:pt x="157213" y="74447"/>
                  </a:lnTo>
                  <a:lnTo>
                    <a:pt x="158978" y="70700"/>
                  </a:lnTo>
                  <a:lnTo>
                    <a:pt x="160667" y="74091"/>
                  </a:lnTo>
                  <a:lnTo>
                    <a:pt x="162877" y="79133"/>
                  </a:lnTo>
                  <a:lnTo>
                    <a:pt x="168910" y="92684"/>
                  </a:lnTo>
                  <a:lnTo>
                    <a:pt x="171919" y="100330"/>
                  </a:lnTo>
                  <a:lnTo>
                    <a:pt x="175374" y="108331"/>
                  </a:lnTo>
                  <a:lnTo>
                    <a:pt x="180784" y="120637"/>
                  </a:lnTo>
                  <a:lnTo>
                    <a:pt x="183527" y="126961"/>
                  </a:lnTo>
                  <a:lnTo>
                    <a:pt x="186182" y="133337"/>
                  </a:lnTo>
                  <a:lnTo>
                    <a:pt x="190080" y="141770"/>
                  </a:lnTo>
                  <a:lnTo>
                    <a:pt x="193103" y="149834"/>
                  </a:lnTo>
                  <a:lnTo>
                    <a:pt x="196113" y="156616"/>
                  </a:lnTo>
                  <a:lnTo>
                    <a:pt x="196113" y="9309"/>
                  </a:lnTo>
                  <a:lnTo>
                    <a:pt x="193903" y="8077"/>
                  </a:lnTo>
                  <a:lnTo>
                    <a:pt x="183984" y="3822"/>
                  </a:lnTo>
                  <a:lnTo>
                    <a:pt x="179641" y="2527"/>
                  </a:lnTo>
                  <a:lnTo>
                    <a:pt x="175374" y="1663"/>
                  </a:lnTo>
                  <a:lnTo>
                    <a:pt x="170599" y="355"/>
                  </a:lnTo>
                  <a:lnTo>
                    <a:pt x="165887" y="0"/>
                  </a:lnTo>
                  <a:lnTo>
                    <a:pt x="161112" y="0"/>
                  </a:lnTo>
                  <a:lnTo>
                    <a:pt x="124079" y="11417"/>
                  </a:lnTo>
                  <a:lnTo>
                    <a:pt x="79489" y="94843"/>
                  </a:lnTo>
                  <a:lnTo>
                    <a:pt x="48831" y="160870"/>
                  </a:lnTo>
                  <a:lnTo>
                    <a:pt x="41783" y="176834"/>
                  </a:lnTo>
                  <a:lnTo>
                    <a:pt x="34899" y="192328"/>
                  </a:lnTo>
                  <a:lnTo>
                    <a:pt x="28168" y="207327"/>
                  </a:lnTo>
                  <a:lnTo>
                    <a:pt x="21615" y="221843"/>
                  </a:lnTo>
                  <a:lnTo>
                    <a:pt x="15468" y="235712"/>
                  </a:lnTo>
                  <a:lnTo>
                    <a:pt x="9880" y="248754"/>
                  </a:lnTo>
                  <a:lnTo>
                    <a:pt x="0" y="272211"/>
                  </a:lnTo>
                  <a:lnTo>
                    <a:pt x="73825" y="272211"/>
                  </a:lnTo>
                  <a:lnTo>
                    <a:pt x="79616" y="258318"/>
                  </a:lnTo>
                  <a:lnTo>
                    <a:pt x="82410" y="251447"/>
                  </a:lnTo>
                  <a:lnTo>
                    <a:pt x="85077" y="244690"/>
                  </a:lnTo>
                  <a:lnTo>
                    <a:pt x="87820" y="237832"/>
                  </a:lnTo>
                  <a:lnTo>
                    <a:pt x="93941" y="223088"/>
                  </a:lnTo>
                  <a:lnTo>
                    <a:pt x="97142" y="215061"/>
                  </a:lnTo>
                  <a:lnTo>
                    <a:pt x="220675" y="215061"/>
                  </a:lnTo>
                  <a:lnTo>
                    <a:pt x="234061" y="247205"/>
                  </a:lnTo>
                  <a:lnTo>
                    <a:pt x="239572" y="260337"/>
                  </a:lnTo>
                  <a:lnTo>
                    <a:pt x="242074" y="266395"/>
                  </a:lnTo>
                  <a:lnTo>
                    <a:pt x="244424" y="272211"/>
                  </a:lnTo>
                  <a:lnTo>
                    <a:pt x="323037" y="272211"/>
                  </a:lnTo>
                  <a:close/>
                </a:path>
                <a:path extrusionOk="0" h="272414" w="435609">
                  <a:moveTo>
                    <a:pt x="435533" y="12687"/>
                  </a:moveTo>
                  <a:lnTo>
                    <a:pt x="423468" y="9296"/>
                  </a:lnTo>
                  <a:lnTo>
                    <a:pt x="416128" y="7645"/>
                  </a:lnTo>
                  <a:lnTo>
                    <a:pt x="408762" y="6781"/>
                  </a:lnTo>
                  <a:lnTo>
                    <a:pt x="394373" y="6934"/>
                  </a:lnTo>
                  <a:lnTo>
                    <a:pt x="364274" y="272211"/>
                  </a:lnTo>
                  <a:lnTo>
                    <a:pt x="435533" y="272211"/>
                  </a:lnTo>
                  <a:lnTo>
                    <a:pt x="435533" y="12687"/>
                  </a:lnTo>
                  <a:close/>
                </a:path>
              </a:pathLst>
            </a:custGeom>
            <a:solidFill>
              <a:srgbClr val="38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14"/>
          <p:cNvSpPr txBox="1"/>
          <p:nvPr/>
        </p:nvSpPr>
        <p:spPr>
          <a:xfrm>
            <a:off x="5346097" y="3903631"/>
            <a:ext cx="1062514" cy="101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pt-BR" sz="6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AIWAVE COGNITIVE PLATFORM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4"/>
          <p:cNvSpPr txBox="1"/>
          <p:nvPr/>
        </p:nvSpPr>
        <p:spPr>
          <a:xfrm>
            <a:off x="6401943" y="3644903"/>
            <a:ext cx="330041" cy="79348"/>
          </a:xfrm>
          <a:prstGeom prst="rect">
            <a:avLst/>
          </a:prstGeom>
          <a:solidFill>
            <a:srgbClr val="17C4C1"/>
          </a:solidFill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6905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b="1" i="0" lang="pt-BR" sz="4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 AI</a:t>
            </a:r>
            <a:endParaRPr b="0" i="0" sz="4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1" name="Google Shape;661;p14"/>
          <p:cNvGrpSpPr/>
          <p:nvPr/>
        </p:nvGrpSpPr>
        <p:grpSpPr>
          <a:xfrm>
            <a:off x="4917090" y="2804065"/>
            <a:ext cx="1569410" cy="1058417"/>
            <a:chOff x="6556120" y="3738753"/>
            <a:chExt cx="2092547" cy="1411223"/>
          </a:xfrm>
        </p:grpSpPr>
        <p:pic>
          <p:nvPicPr>
            <p:cNvPr id="662" name="Google Shape;662;p14"/>
            <p:cNvPicPr preferRelativeResize="0"/>
            <p:nvPr/>
          </p:nvPicPr>
          <p:blipFill rotWithShape="1">
            <a:blip r:embed="rId53">
              <a:alphaModFix/>
            </a:blip>
            <a:srcRect b="0" l="0" r="0" t="0"/>
            <a:stretch/>
          </p:blipFill>
          <p:spPr>
            <a:xfrm>
              <a:off x="6556120" y="4690237"/>
              <a:ext cx="387223" cy="459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14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7112634" y="4172331"/>
              <a:ext cx="69564" cy="5212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Google Shape;664;p14"/>
            <p:cNvSpPr/>
            <p:nvPr/>
          </p:nvSpPr>
          <p:spPr>
            <a:xfrm>
              <a:off x="6851903" y="3738753"/>
              <a:ext cx="595630" cy="281940"/>
            </a:xfrm>
            <a:custGeom>
              <a:rect b="b" l="l" r="r" t="t"/>
              <a:pathLst>
                <a:path extrusionOk="0" h="281939" w="595629">
                  <a:moveTo>
                    <a:pt x="548259" y="0"/>
                  </a:moveTo>
                  <a:lnTo>
                    <a:pt x="46990" y="0"/>
                  </a:lnTo>
                  <a:lnTo>
                    <a:pt x="28664" y="3679"/>
                  </a:lnTo>
                  <a:lnTo>
                    <a:pt x="13731" y="13715"/>
                  </a:lnTo>
                  <a:lnTo>
                    <a:pt x="3681" y="28610"/>
                  </a:lnTo>
                  <a:lnTo>
                    <a:pt x="0" y="46863"/>
                  </a:lnTo>
                  <a:lnTo>
                    <a:pt x="0" y="234696"/>
                  </a:lnTo>
                  <a:lnTo>
                    <a:pt x="3681" y="252968"/>
                  </a:lnTo>
                  <a:lnTo>
                    <a:pt x="13731" y="267906"/>
                  </a:lnTo>
                  <a:lnTo>
                    <a:pt x="28664" y="277987"/>
                  </a:lnTo>
                  <a:lnTo>
                    <a:pt x="46990" y="281686"/>
                  </a:lnTo>
                  <a:lnTo>
                    <a:pt x="548259" y="281686"/>
                  </a:lnTo>
                  <a:lnTo>
                    <a:pt x="566511" y="277987"/>
                  </a:lnTo>
                  <a:lnTo>
                    <a:pt x="581405" y="267906"/>
                  </a:lnTo>
                  <a:lnTo>
                    <a:pt x="591442" y="252968"/>
                  </a:lnTo>
                  <a:lnTo>
                    <a:pt x="595122" y="234696"/>
                  </a:lnTo>
                  <a:lnTo>
                    <a:pt x="595122" y="46863"/>
                  </a:lnTo>
                  <a:lnTo>
                    <a:pt x="591442" y="28610"/>
                  </a:lnTo>
                  <a:lnTo>
                    <a:pt x="581405" y="13716"/>
                  </a:lnTo>
                  <a:lnTo>
                    <a:pt x="566511" y="3679"/>
                  </a:lnTo>
                  <a:lnTo>
                    <a:pt x="548259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6933222" y="3826573"/>
              <a:ext cx="117475" cy="116839"/>
            </a:xfrm>
            <a:custGeom>
              <a:rect b="b" l="l" r="r" t="t"/>
              <a:pathLst>
                <a:path extrusionOk="0" h="116839" w="117475">
                  <a:moveTo>
                    <a:pt x="38633" y="571"/>
                  </a:moveTo>
                  <a:lnTo>
                    <a:pt x="0" y="571"/>
                  </a:lnTo>
                  <a:lnTo>
                    <a:pt x="0" y="38836"/>
                  </a:lnTo>
                  <a:lnTo>
                    <a:pt x="38633" y="38836"/>
                  </a:lnTo>
                  <a:lnTo>
                    <a:pt x="38633" y="571"/>
                  </a:lnTo>
                  <a:close/>
                </a:path>
                <a:path extrusionOk="0" h="116839" w="117475">
                  <a:moveTo>
                    <a:pt x="117081" y="0"/>
                  </a:moveTo>
                  <a:lnTo>
                    <a:pt x="95999" y="0"/>
                  </a:lnTo>
                  <a:lnTo>
                    <a:pt x="95999" y="96062"/>
                  </a:lnTo>
                  <a:lnTo>
                    <a:pt x="0" y="96062"/>
                  </a:lnTo>
                  <a:lnTo>
                    <a:pt x="0" y="116293"/>
                  </a:lnTo>
                  <a:lnTo>
                    <a:pt x="117081" y="116293"/>
                  </a:lnTo>
                  <a:lnTo>
                    <a:pt x="117081" y="96062"/>
                  </a:lnTo>
                  <a:lnTo>
                    <a:pt x="117081" y="0"/>
                  </a:lnTo>
                  <a:close/>
                </a:path>
              </a:pathLst>
            </a:custGeom>
            <a:solidFill>
              <a:srgbClr val="38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6" name="Google Shape;666;p14"/>
            <p:cNvPicPr preferRelativeResize="0"/>
            <p:nvPr/>
          </p:nvPicPr>
          <p:blipFill rotWithShape="1">
            <a:blip r:embed="rId54">
              <a:alphaModFix/>
            </a:blip>
            <a:srcRect b="0" l="0" r="0" t="0"/>
            <a:stretch/>
          </p:blipFill>
          <p:spPr>
            <a:xfrm>
              <a:off x="7083933" y="3830213"/>
              <a:ext cx="307106" cy="115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14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7933054" y="4172331"/>
              <a:ext cx="69564" cy="5212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14"/>
            <p:cNvSpPr/>
            <p:nvPr/>
          </p:nvSpPr>
          <p:spPr>
            <a:xfrm>
              <a:off x="7595234" y="3738753"/>
              <a:ext cx="595630" cy="281940"/>
            </a:xfrm>
            <a:custGeom>
              <a:rect b="b" l="l" r="r" t="t"/>
              <a:pathLst>
                <a:path extrusionOk="0" h="281939" w="595629">
                  <a:moveTo>
                    <a:pt x="548259" y="0"/>
                  </a:moveTo>
                  <a:lnTo>
                    <a:pt x="46990" y="0"/>
                  </a:lnTo>
                  <a:lnTo>
                    <a:pt x="28717" y="3679"/>
                  </a:lnTo>
                  <a:lnTo>
                    <a:pt x="13779" y="13715"/>
                  </a:lnTo>
                  <a:lnTo>
                    <a:pt x="3698" y="28610"/>
                  </a:lnTo>
                  <a:lnTo>
                    <a:pt x="0" y="46863"/>
                  </a:lnTo>
                  <a:lnTo>
                    <a:pt x="0" y="234696"/>
                  </a:lnTo>
                  <a:lnTo>
                    <a:pt x="3698" y="252968"/>
                  </a:lnTo>
                  <a:lnTo>
                    <a:pt x="13779" y="267906"/>
                  </a:lnTo>
                  <a:lnTo>
                    <a:pt x="28717" y="277987"/>
                  </a:lnTo>
                  <a:lnTo>
                    <a:pt x="46990" y="281686"/>
                  </a:lnTo>
                  <a:lnTo>
                    <a:pt x="548259" y="281686"/>
                  </a:lnTo>
                  <a:lnTo>
                    <a:pt x="566531" y="277987"/>
                  </a:lnTo>
                  <a:lnTo>
                    <a:pt x="581469" y="267906"/>
                  </a:lnTo>
                  <a:lnTo>
                    <a:pt x="591550" y="252968"/>
                  </a:lnTo>
                  <a:lnTo>
                    <a:pt x="595249" y="234696"/>
                  </a:lnTo>
                  <a:lnTo>
                    <a:pt x="595249" y="46863"/>
                  </a:lnTo>
                  <a:lnTo>
                    <a:pt x="591550" y="28610"/>
                  </a:lnTo>
                  <a:lnTo>
                    <a:pt x="581469" y="13716"/>
                  </a:lnTo>
                  <a:lnTo>
                    <a:pt x="566531" y="3679"/>
                  </a:lnTo>
                  <a:lnTo>
                    <a:pt x="548259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9" name="Google Shape;669;p14"/>
            <p:cNvPicPr preferRelativeResize="0"/>
            <p:nvPr/>
          </p:nvPicPr>
          <p:blipFill rotWithShape="1">
            <a:blip r:embed="rId55">
              <a:alphaModFix/>
            </a:blip>
            <a:srcRect b="0" l="0" r="0" t="0"/>
            <a:stretch/>
          </p:blipFill>
          <p:spPr>
            <a:xfrm>
              <a:off x="7684325" y="3801981"/>
              <a:ext cx="408416" cy="168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14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8579103" y="4172331"/>
              <a:ext cx="69564" cy="5212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1" name="Google Shape;671;p14"/>
          <p:cNvSpPr txBox="1"/>
          <p:nvPr/>
        </p:nvSpPr>
        <p:spPr>
          <a:xfrm>
            <a:off x="6364985" y="2673095"/>
            <a:ext cx="18383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2" name="Google Shape;672;p14"/>
          <p:cNvGrpSpPr/>
          <p:nvPr/>
        </p:nvGrpSpPr>
        <p:grpSpPr>
          <a:xfrm>
            <a:off x="6238779" y="2804065"/>
            <a:ext cx="1295962" cy="1374564"/>
            <a:chOff x="8318372" y="3738753"/>
            <a:chExt cx="1727949" cy="1832752"/>
          </a:xfrm>
        </p:grpSpPr>
        <p:pic>
          <p:nvPicPr>
            <p:cNvPr id="673" name="Google Shape;673;p14"/>
            <p:cNvPicPr preferRelativeResize="0"/>
            <p:nvPr/>
          </p:nvPicPr>
          <p:blipFill rotWithShape="1">
            <a:blip r:embed="rId56">
              <a:alphaModFix/>
            </a:blip>
            <a:srcRect b="0" l="0" r="0" t="0"/>
            <a:stretch/>
          </p:blipFill>
          <p:spPr>
            <a:xfrm>
              <a:off x="8318372" y="3738753"/>
              <a:ext cx="595249" cy="281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14"/>
            <p:cNvPicPr preferRelativeResize="0"/>
            <p:nvPr/>
          </p:nvPicPr>
          <p:blipFill rotWithShape="1">
            <a:blip r:embed="rId57">
              <a:alphaModFix/>
            </a:blip>
            <a:srcRect b="0" l="0" r="0" t="0"/>
            <a:stretch/>
          </p:blipFill>
          <p:spPr>
            <a:xfrm>
              <a:off x="8819768" y="3961097"/>
              <a:ext cx="144805" cy="96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14"/>
            <p:cNvPicPr preferRelativeResize="0"/>
            <p:nvPr/>
          </p:nvPicPr>
          <p:blipFill rotWithShape="1">
            <a:blip r:embed="rId58">
              <a:alphaModFix/>
            </a:blip>
            <a:srcRect b="0" l="0" r="0" t="0"/>
            <a:stretch/>
          </p:blipFill>
          <p:spPr>
            <a:xfrm>
              <a:off x="9367805" y="5516861"/>
              <a:ext cx="397451" cy="54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14"/>
            <p:cNvPicPr preferRelativeResize="0"/>
            <p:nvPr/>
          </p:nvPicPr>
          <p:blipFill rotWithShape="1">
            <a:blip r:embed="rId59">
              <a:alphaModFix/>
            </a:blip>
            <a:srcRect b="0" l="0" r="0" t="0"/>
            <a:stretch/>
          </p:blipFill>
          <p:spPr>
            <a:xfrm>
              <a:off x="9094215" y="4590542"/>
              <a:ext cx="952106" cy="931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14"/>
          <p:cNvSpPr txBox="1"/>
          <p:nvPr/>
        </p:nvSpPr>
        <p:spPr>
          <a:xfrm>
            <a:off x="5392769" y="3119819"/>
            <a:ext cx="499110" cy="319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60020" marR="0" rtl="0" algn="l">
              <a:lnSpc>
                <a:spcPct val="1191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8"/>
              <a:buFont typeface="Arial"/>
              <a:buNone/>
            </a:pPr>
            <a:r>
              <a:rPr b="1" i="0" lang="pt-BR" sz="1388" u="none" cap="none" strike="noStrike">
                <a:solidFill>
                  <a:srgbClr val="1FE4D9"/>
                </a:solidFill>
                <a:latin typeface="Calibri"/>
                <a:ea typeface="Calibri"/>
                <a:cs typeface="Calibri"/>
                <a:sym typeface="Calibri"/>
              </a:rPr>
              <a:t>30+</a:t>
            </a:r>
            <a:endParaRPr b="0" i="0" sz="13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525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pt-BR" sz="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 SOLUTIONS</a:t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14"/>
          <p:cNvSpPr txBox="1"/>
          <p:nvPr/>
        </p:nvSpPr>
        <p:spPr>
          <a:xfrm>
            <a:off x="7506367" y="2869216"/>
            <a:ext cx="398621" cy="225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8"/>
              <a:buFont typeface="Arial"/>
              <a:buNone/>
            </a:pPr>
            <a:r>
              <a:rPr b="1" i="0" lang="pt-BR" sz="1388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b="0" i="0" sz="13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9" name="Google Shape;679;p14"/>
          <p:cNvGrpSpPr/>
          <p:nvPr/>
        </p:nvGrpSpPr>
        <p:grpSpPr>
          <a:xfrm>
            <a:off x="5318093" y="2229574"/>
            <a:ext cx="3112605" cy="1759569"/>
            <a:chOff x="7090791" y="2972765"/>
            <a:chExt cx="4150140" cy="2346092"/>
          </a:xfrm>
        </p:grpSpPr>
        <p:sp>
          <p:nvSpPr>
            <p:cNvPr id="680" name="Google Shape;680;p14"/>
            <p:cNvSpPr/>
            <p:nvPr/>
          </p:nvSpPr>
          <p:spPr>
            <a:xfrm>
              <a:off x="11182861" y="5230432"/>
              <a:ext cx="8890" cy="8890"/>
            </a:xfrm>
            <a:custGeom>
              <a:rect b="b" l="l" r="r" t="t"/>
              <a:pathLst>
                <a:path extrusionOk="0" h="8889" w="8890">
                  <a:moveTo>
                    <a:pt x="8686" y="0"/>
                  </a:moveTo>
                  <a:lnTo>
                    <a:pt x="0" y="0"/>
                  </a:lnTo>
                  <a:lnTo>
                    <a:pt x="0" y="8628"/>
                  </a:lnTo>
                  <a:lnTo>
                    <a:pt x="8686" y="8628"/>
                  </a:lnTo>
                  <a:lnTo>
                    <a:pt x="8686" y="0"/>
                  </a:lnTo>
                  <a:close/>
                </a:path>
              </a:pathLst>
            </a:custGeom>
            <a:solidFill>
              <a:srgbClr val="37464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1" name="Google Shape;681;p14"/>
            <p:cNvPicPr preferRelativeResize="0"/>
            <p:nvPr/>
          </p:nvPicPr>
          <p:blipFill rotWithShape="1">
            <a:blip r:embed="rId60">
              <a:alphaModFix/>
            </a:blip>
            <a:srcRect b="0" l="0" r="0" t="0"/>
            <a:stretch/>
          </p:blipFill>
          <p:spPr>
            <a:xfrm>
              <a:off x="10097141" y="4861256"/>
              <a:ext cx="1143790" cy="457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14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8789289" y="2972765"/>
              <a:ext cx="114630" cy="1753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14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7093966" y="2972765"/>
              <a:ext cx="114630" cy="1753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14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7090791" y="3958158"/>
              <a:ext cx="114630" cy="1753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14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7911211" y="3958158"/>
              <a:ext cx="114630" cy="1753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14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8552815" y="3958158"/>
              <a:ext cx="114630" cy="175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7" name="Google Shape;687;p14"/>
          <p:cNvSpPr txBox="1"/>
          <p:nvPr/>
        </p:nvSpPr>
        <p:spPr>
          <a:xfrm>
            <a:off x="6401943" y="3794636"/>
            <a:ext cx="330041" cy="79830"/>
          </a:xfrm>
          <a:prstGeom prst="rect">
            <a:avLst/>
          </a:prstGeom>
          <a:solidFill>
            <a:srgbClr val="17C4C1"/>
          </a:solidFill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6905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b="1" i="0" lang="pt-BR" sz="4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 APPS</a:t>
            </a:r>
            <a:endParaRPr b="0" i="0" sz="4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14"/>
          <p:cNvSpPr txBox="1"/>
          <p:nvPr/>
        </p:nvSpPr>
        <p:spPr>
          <a:xfrm>
            <a:off x="4937570" y="4281982"/>
            <a:ext cx="3172301" cy="425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1" lang="pt-BR" sz="900" u="none" cap="none" strike="noStrike">
                <a:solidFill>
                  <a:srgbClr val="36464E"/>
                </a:solidFill>
                <a:latin typeface="Gill Sans"/>
                <a:ea typeface="Gill Sans"/>
                <a:cs typeface="Gill Sans"/>
                <a:sym typeface="Gill Sans"/>
              </a:rPr>
              <a:t>Almawave </a:t>
            </a:r>
            <a:r>
              <a:rPr b="0" i="1" lang="pt-BR" sz="9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is among the first companies globally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pt-BR" sz="9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to have obtained the </a:t>
            </a:r>
            <a:r>
              <a:rPr b="1" i="1" lang="pt-BR" sz="900" u="none" cap="none" strike="noStrike">
                <a:solidFill>
                  <a:srgbClr val="36464E"/>
                </a:solidFill>
                <a:latin typeface="Gill Sans"/>
                <a:ea typeface="Gill Sans"/>
                <a:cs typeface="Gill Sans"/>
                <a:sym typeface="Gill Sans"/>
              </a:rPr>
              <a:t>ISO/IEC 42001:2023 certification</a:t>
            </a:r>
            <a:r>
              <a:rPr b="0" i="1" lang="pt-BR" sz="9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pt-BR" sz="9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the first </a:t>
            </a:r>
            <a:r>
              <a:rPr b="1" i="1" lang="pt-BR" sz="900" u="none" cap="none" strike="noStrike">
                <a:solidFill>
                  <a:srgbClr val="36464E"/>
                </a:solidFill>
                <a:latin typeface="Gill Sans"/>
                <a:ea typeface="Gill Sans"/>
                <a:cs typeface="Gill Sans"/>
                <a:sym typeface="Gill Sans"/>
              </a:rPr>
              <a:t>international management system standard for AI</a:t>
            </a:r>
            <a:r>
              <a:rPr b="0" i="1" lang="pt-BR" sz="90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9" name="Google Shape;689;p14"/>
          <p:cNvGrpSpPr/>
          <p:nvPr/>
        </p:nvGrpSpPr>
        <p:grpSpPr>
          <a:xfrm>
            <a:off x="3987927" y="4042267"/>
            <a:ext cx="964120" cy="848049"/>
            <a:chOff x="5317235" y="5389689"/>
            <a:chExt cx="1285493" cy="1130732"/>
          </a:xfrm>
        </p:grpSpPr>
        <p:sp>
          <p:nvSpPr>
            <p:cNvPr id="690" name="Google Shape;690;p14"/>
            <p:cNvSpPr/>
            <p:nvPr/>
          </p:nvSpPr>
          <p:spPr>
            <a:xfrm>
              <a:off x="5383148" y="5775121"/>
              <a:ext cx="1048385" cy="739775"/>
            </a:xfrm>
            <a:custGeom>
              <a:rect b="b" l="l" r="r" t="t"/>
              <a:pathLst>
                <a:path extrusionOk="0" h="739775" w="1048385">
                  <a:moveTo>
                    <a:pt x="1047978" y="0"/>
                  </a:moveTo>
                  <a:lnTo>
                    <a:pt x="0" y="0"/>
                  </a:lnTo>
                  <a:lnTo>
                    <a:pt x="0" y="739292"/>
                  </a:lnTo>
                  <a:lnTo>
                    <a:pt x="1047978" y="739292"/>
                  </a:lnTo>
                  <a:lnTo>
                    <a:pt x="10479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5383148" y="5775121"/>
              <a:ext cx="1048385" cy="739775"/>
            </a:xfrm>
            <a:custGeom>
              <a:rect b="b" l="l" r="r" t="t"/>
              <a:pathLst>
                <a:path extrusionOk="0" h="739775" w="1048385">
                  <a:moveTo>
                    <a:pt x="0" y="739292"/>
                  </a:moveTo>
                  <a:lnTo>
                    <a:pt x="1047978" y="739292"/>
                  </a:lnTo>
                  <a:lnTo>
                    <a:pt x="1047978" y="0"/>
                  </a:lnTo>
                  <a:lnTo>
                    <a:pt x="0" y="0"/>
                  </a:lnTo>
                  <a:lnTo>
                    <a:pt x="0" y="739292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2" name="Google Shape;692;p14"/>
            <p:cNvPicPr preferRelativeResize="0"/>
            <p:nvPr/>
          </p:nvPicPr>
          <p:blipFill rotWithShape="1">
            <a:blip r:embed="rId62">
              <a:alphaModFix/>
            </a:blip>
            <a:srcRect b="0" l="0" r="0" t="0"/>
            <a:stretch/>
          </p:blipFill>
          <p:spPr>
            <a:xfrm>
              <a:off x="5366257" y="5389689"/>
              <a:ext cx="1096390" cy="968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14"/>
            <p:cNvPicPr preferRelativeResize="0"/>
            <p:nvPr/>
          </p:nvPicPr>
          <p:blipFill rotWithShape="1">
            <a:blip r:embed="rId63">
              <a:alphaModFix/>
            </a:blip>
            <a:srcRect b="0" l="0" r="0" t="0"/>
            <a:stretch/>
          </p:blipFill>
          <p:spPr>
            <a:xfrm>
              <a:off x="5317235" y="6050280"/>
              <a:ext cx="1285493" cy="4701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4" name="Google Shape;694;p14"/>
          <p:cNvSpPr txBox="1"/>
          <p:nvPr/>
        </p:nvSpPr>
        <p:spPr>
          <a:xfrm>
            <a:off x="4078319" y="4574820"/>
            <a:ext cx="716280" cy="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8"/>
              <a:buFont typeface="Arial"/>
              <a:buNone/>
            </a:pPr>
            <a:r>
              <a:rPr b="1" i="0" lang="pt-BR" sz="1238" u="none" cap="none" strike="noStrike">
                <a:solidFill>
                  <a:srgbClr val="36464E"/>
                </a:solidFill>
                <a:latin typeface="Cambria"/>
                <a:ea typeface="Cambria"/>
                <a:cs typeface="Cambria"/>
                <a:sym typeface="Cambria"/>
              </a:rPr>
              <a:t>4 2 0 0 1</a:t>
            </a:r>
            <a:endParaRPr b="0" i="0" sz="1238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5" name="Google Shape;695;p14"/>
          <p:cNvSpPr txBox="1"/>
          <p:nvPr/>
        </p:nvSpPr>
        <p:spPr>
          <a:xfrm>
            <a:off x="1117129" y="1034542"/>
            <a:ext cx="2149697" cy="502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1B2227"/>
                </a:solidFill>
                <a:latin typeface="Tahoma"/>
                <a:ea typeface="Tahoma"/>
                <a:cs typeface="Tahoma"/>
                <a:sym typeface="Tahoma"/>
              </a:rPr>
              <a:t>Italian Artificial Intelligence Company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96" name="Google Shape;696;p14"/>
          <p:cNvGrpSpPr/>
          <p:nvPr/>
        </p:nvGrpSpPr>
        <p:grpSpPr>
          <a:xfrm>
            <a:off x="480061" y="1146410"/>
            <a:ext cx="1408223" cy="830790"/>
            <a:chOff x="640080" y="1528546"/>
            <a:chExt cx="1877631" cy="1107720"/>
          </a:xfrm>
        </p:grpSpPr>
        <p:pic>
          <p:nvPicPr>
            <p:cNvPr id="697" name="Google Shape;697;p14"/>
            <p:cNvPicPr preferRelativeResize="0"/>
            <p:nvPr/>
          </p:nvPicPr>
          <p:blipFill rotWithShape="1">
            <a:blip r:embed="rId64">
              <a:alphaModFix/>
            </a:blip>
            <a:srcRect b="0" l="0" r="0" t="0"/>
            <a:stretch/>
          </p:blipFill>
          <p:spPr>
            <a:xfrm>
              <a:off x="973781" y="1569586"/>
              <a:ext cx="483191" cy="344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14"/>
            <p:cNvPicPr preferRelativeResize="0"/>
            <p:nvPr/>
          </p:nvPicPr>
          <p:blipFill rotWithShape="1">
            <a:blip r:embed="rId65">
              <a:alphaModFix/>
            </a:blip>
            <a:srcRect b="0" l="0" r="0" t="0"/>
            <a:stretch/>
          </p:blipFill>
          <p:spPr>
            <a:xfrm>
              <a:off x="981202" y="1577073"/>
              <a:ext cx="417601" cy="278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14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640080" y="1528546"/>
              <a:ext cx="730592" cy="6042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14"/>
            <p:cNvSpPr/>
            <p:nvPr/>
          </p:nvSpPr>
          <p:spPr>
            <a:xfrm>
              <a:off x="810640" y="1697418"/>
              <a:ext cx="134620" cy="278765"/>
            </a:xfrm>
            <a:custGeom>
              <a:rect b="b" l="l" r="r" t="t"/>
              <a:pathLst>
                <a:path extrusionOk="0" h="278764" w="134619">
                  <a:moveTo>
                    <a:pt x="134026" y="0"/>
                  </a:moveTo>
                  <a:lnTo>
                    <a:pt x="0" y="0"/>
                  </a:lnTo>
                  <a:lnTo>
                    <a:pt x="0" y="278566"/>
                  </a:lnTo>
                  <a:lnTo>
                    <a:pt x="134026" y="278566"/>
                  </a:lnTo>
                  <a:lnTo>
                    <a:pt x="134026" y="0"/>
                  </a:lnTo>
                  <a:close/>
                </a:path>
              </a:pathLst>
            </a:custGeom>
            <a:solidFill>
              <a:srgbClr val="00924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944667" y="1697418"/>
              <a:ext cx="134620" cy="278765"/>
            </a:xfrm>
            <a:custGeom>
              <a:rect b="b" l="l" r="r" t="t"/>
              <a:pathLst>
                <a:path extrusionOk="0" h="278764" w="134619">
                  <a:moveTo>
                    <a:pt x="134026" y="0"/>
                  </a:moveTo>
                  <a:lnTo>
                    <a:pt x="0" y="0"/>
                  </a:lnTo>
                  <a:lnTo>
                    <a:pt x="0" y="278566"/>
                  </a:lnTo>
                  <a:lnTo>
                    <a:pt x="134026" y="278566"/>
                  </a:lnTo>
                  <a:lnTo>
                    <a:pt x="134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1078704" y="1697418"/>
              <a:ext cx="134620" cy="278765"/>
            </a:xfrm>
            <a:custGeom>
              <a:rect b="b" l="l" r="r" t="t"/>
              <a:pathLst>
                <a:path extrusionOk="0" h="278764" w="134619">
                  <a:moveTo>
                    <a:pt x="134026" y="0"/>
                  </a:moveTo>
                  <a:lnTo>
                    <a:pt x="0" y="0"/>
                  </a:lnTo>
                  <a:lnTo>
                    <a:pt x="0" y="278566"/>
                  </a:lnTo>
                  <a:lnTo>
                    <a:pt x="134026" y="278566"/>
                  </a:lnTo>
                  <a:lnTo>
                    <a:pt x="134026" y="0"/>
                  </a:lnTo>
                  <a:close/>
                </a:path>
              </a:pathLst>
            </a:custGeom>
            <a:solidFill>
              <a:srgbClr val="CE2B3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750506" y="2170811"/>
              <a:ext cx="1767205" cy="465455"/>
            </a:xfrm>
            <a:custGeom>
              <a:rect b="b" l="l" r="r" t="t"/>
              <a:pathLst>
                <a:path extrusionOk="0" h="465455" w="1767205">
                  <a:moveTo>
                    <a:pt x="1689163" y="0"/>
                  </a:moveTo>
                  <a:lnTo>
                    <a:pt x="77558" y="0"/>
                  </a:lnTo>
                  <a:lnTo>
                    <a:pt x="47368" y="6105"/>
                  </a:lnTo>
                  <a:lnTo>
                    <a:pt x="22715" y="22748"/>
                  </a:lnTo>
                  <a:lnTo>
                    <a:pt x="6094" y="47416"/>
                  </a:lnTo>
                  <a:lnTo>
                    <a:pt x="0" y="77597"/>
                  </a:lnTo>
                  <a:lnTo>
                    <a:pt x="0" y="387858"/>
                  </a:lnTo>
                  <a:lnTo>
                    <a:pt x="6094" y="418038"/>
                  </a:lnTo>
                  <a:lnTo>
                    <a:pt x="22715" y="442706"/>
                  </a:lnTo>
                  <a:lnTo>
                    <a:pt x="47368" y="459349"/>
                  </a:lnTo>
                  <a:lnTo>
                    <a:pt x="77558" y="465454"/>
                  </a:lnTo>
                  <a:lnTo>
                    <a:pt x="1689163" y="465454"/>
                  </a:lnTo>
                  <a:lnTo>
                    <a:pt x="1719343" y="459349"/>
                  </a:lnTo>
                  <a:lnTo>
                    <a:pt x="1744011" y="442706"/>
                  </a:lnTo>
                  <a:lnTo>
                    <a:pt x="1760654" y="418038"/>
                  </a:lnTo>
                  <a:lnTo>
                    <a:pt x="1766760" y="387858"/>
                  </a:lnTo>
                  <a:lnTo>
                    <a:pt x="1766760" y="77597"/>
                  </a:lnTo>
                  <a:lnTo>
                    <a:pt x="1760654" y="47416"/>
                  </a:lnTo>
                  <a:lnTo>
                    <a:pt x="1744011" y="22748"/>
                  </a:lnTo>
                  <a:lnTo>
                    <a:pt x="1719343" y="6105"/>
                  </a:lnTo>
                  <a:lnTo>
                    <a:pt x="1689163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4" name="Google Shape;704;p14"/>
          <p:cNvSpPr txBox="1"/>
          <p:nvPr/>
        </p:nvSpPr>
        <p:spPr>
          <a:xfrm>
            <a:off x="1487614" y="1739455"/>
            <a:ext cx="331469" cy="124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0" i="0" lang="pt-BR" sz="75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CLIENTS</a:t>
            </a:r>
            <a:endParaRPr b="0"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4"/>
          <p:cNvSpPr/>
          <p:nvPr/>
        </p:nvSpPr>
        <p:spPr>
          <a:xfrm>
            <a:off x="1951386" y="1630108"/>
            <a:ext cx="1325404" cy="349091"/>
          </a:xfrm>
          <a:custGeom>
            <a:rect b="b" l="l" r="r" t="t"/>
            <a:pathLst>
              <a:path extrusionOk="0" h="465455" w="1767204">
                <a:moveTo>
                  <a:pt x="1689100" y="0"/>
                </a:moveTo>
                <a:lnTo>
                  <a:pt x="77596" y="0"/>
                </a:lnTo>
                <a:lnTo>
                  <a:pt x="47363" y="6105"/>
                </a:lnTo>
                <a:lnTo>
                  <a:pt x="22701" y="22748"/>
                </a:lnTo>
                <a:lnTo>
                  <a:pt x="6088" y="47416"/>
                </a:lnTo>
                <a:lnTo>
                  <a:pt x="0" y="77597"/>
                </a:lnTo>
                <a:lnTo>
                  <a:pt x="0" y="387858"/>
                </a:lnTo>
                <a:lnTo>
                  <a:pt x="6088" y="418091"/>
                </a:lnTo>
                <a:lnTo>
                  <a:pt x="22701" y="442753"/>
                </a:lnTo>
                <a:lnTo>
                  <a:pt x="47363" y="459366"/>
                </a:lnTo>
                <a:lnTo>
                  <a:pt x="77596" y="465455"/>
                </a:lnTo>
                <a:lnTo>
                  <a:pt x="1689100" y="465455"/>
                </a:lnTo>
                <a:lnTo>
                  <a:pt x="1719333" y="459366"/>
                </a:lnTo>
                <a:lnTo>
                  <a:pt x="1743995" y="442753"/>
                </a:lnTo>
                <a:lnTo>
                  <a:pt x="1760608" y="418091"/>
                </a:lnTo>
                <a:lnTo>
                  <a:pt x="1766697" y="387858"/>
                </a:lnTo>
                <a:lnTo>
                  <a:pt x="1766697" y="77597"/>
                </a:lnTo>
                <a:lnTo>
                  <a:pt x="1760608" y="47416"/>
                </a:lnTo>
                <a:lnTo>
                  <a:pt x="1743995" y="22748"/>
                </a:lnTo>
                <a:lnTo>
                  <a:pt x="1719333" y="6105"/>
                </a:lnTo>
                <a:lnTo>
                  <a:pt x="168910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4"/>
          <p:cNvSpPr txBox="1"/>
          <p:nvPr/>
        </p:nvSpPr>
        <p:spPr>
          <a:xfrm>
            <a:off x="2889313" y="1726216"/>
            <a:ext cx="313373" cy="124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0" i="0" lang="pt-BR" sz="75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PEOPLE</a:t>
            </a:r>
            <a:endParaRPr b="0"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14"/>
          <p:cNvSpPr/>
          <p:nvPr/>
        </p:nvSpPr>
        <p:spPr>
          <a:xfrm>
            <a:off x="562880" y="2051019"/>
            <a:ext cx="1325404" cy="349091"/>
          </a:xfrm>
          <a:custGeom>
            <a:rect b="b" l="l" r="r" t="t"/>
            <a:pathLst>
              <a:path extrusionOk="0" h="465455" w="1767205">
                <a:moveTo>
                  <a:pt x="1689163" y="0"/>
                </a:moveTo>
                <a:lnTo>
                  <a:pt x="77558" y="0"/>
                </a:lnTo>
                <a:lnTo>
                  <a:pt x="47368" y="6105"/>
                </a:lnTo>
                <a:lnTo>
                  <a:pt x="22715" y="22748"/>
                </a:lnTo>
                <a:lnTo>
                  <a:pt x="6094" y="47416"/>
                </a:lnTo>
                <a:lnTo>
                  <a:pt x="0" y="77597"/>
                </a:lnTo>
                <a:lnTo>
                  <a:pt x="0" y="387858"/>
                </a:lnTo>
                <a:lnTo>
                  <a:pt x="6094" y="418038"/>
                </a:lnTo>
                <a:lnTo>
                  <a:pt x="22715" y="442706"/>
                </a:lnTo>
                <a:lnTo>
                  <a:pt x="47368" y="459349"/>
                </a:lnTo>
                <a:lnTo>
                  <a:pt x="77558" y="465455"/>
                </a:lnTo>
                <a:lnTo>
                  <a:pt x="1689163" y="465455"/>
                </a:lnTo>
                <a:lnTo>
                  <a:pt x="1719343" y="459349"/>
                </a:lnTo>
                <a:lnTo>
                  <a:pt x="1744011" y="442706"/>
                </a:lnTo>
                <a:lnTo>
                  <a:pt x="1760654" y="418038"/>
                </a:lnTo>
                <a:lnTo>
                  <a:pt x="1766760" y="387858"/>
                </a:lnTo>
                <a:lnTo>
                  <a:pt x="1766760" y="77597"/>
                </a:lnTo>
                <a:lnTo>
                  <a:pt x="1760654" y="47416"/>
                </a:lnTo>
                <a:lnTo>
                  <a:pt x="1744011" y="22748"/>
                </a:lnTo>
                <a:lnTo>
                  <a:pt x="1719343" y="6105"/>
                </a:lnTo>
                <a:lnTo>
                  <a:pt x="1689163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4"/>
          <p:cNvSpPr txBox="1"/>
          <p:nvPr/>
        </p:nvSpPr>
        <p:spPr>
          <a:xfrm>
            <a:off x="697991" y="1507136"/>
            <a:ext cx="528638" cy="867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76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6464E"/>
                </a:solidFill>
                <a:latin typeface="Tahoma"/>
                <a:ea typeface="Tahoma"/>
                <a:cs typeface="Tahoma"/>
                <a:sym typeface="Tahoma"/>
              </a:rPr>
              <a:t>450+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36684" marR="0" rtl="0" algn="l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6464E"/>
                </a:solidFill>
                <a:latin typeface="Tahoma"/>
                <a:ea typeface="Tahoma"/>
                <a:cs typeface="Tahoma"/>
                <a:sym typeface="Tahoma"/>
              </a:rPr>
              <a:t>50+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09" name="Google Shape;709;p14"/>
          <p:cNvSpPr txBox="1"/>
          <p:nvPr/>
        </p:nvSpPr>
        <p:spPr>
          <a:xfrm>
            <a:off x="1394269" y="2164462"/>
            <a:ext cx="423863" cy="124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0" i="0" lang="pt-BR" sz="75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PARTNERS</a:t>
            </a:r>
            <a:endParaRPr b="0"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4"/>
          <p:cNvSpPr/>
          <p:nvPr/>
        </p:nvSpPr>
        <p:spPr>
          <a:xfrm>
            <a:off x="1951386" y="2053018"/>
            <a:ext cx="1325404" cy="349091"/>
          </a:xfrm>
          <a:custGeom>
            <a:rect b="b" l="l" r="r" t="t"/>
            <a:pathLst>
              <a:path extrusionOk="0" h="465455" w="1767204">
                <a:moveTo>
                  <a:pt x="1689100" y="0"/>
                </a:moveTo>
                <a:lnTo>
                  <a:pt x="77596" y="0"/>
                </a:lnTo>
                <a:lnTo>
                  <a:pt x="47363" y="6105"/>
                </a:lnTo>
                <a:lnTo>
                  <a:pt x="22701" y="22748"/>
                </a:lnTo>
                <a:lnTo>
                  <a:pt x="6088" y="47416"/>
                </a:lnTo>
                <a:lnTo>
                  <a:pt x="0" y="77596"/>
                </a:lnTo>
                <a:lnTo>
                  <a:pt x="0" y="387857"/>
                </a:lnTo>
                <a:lnTo>
                  <a:pt x="6088" y="418038"/>
                </a:lnTo>
                <a:lnTo>
                  <a:pt x="22701" y="442706"/>
                </a:lnTo>
                <a:lnTo>
                  <a:pt x="47363" y="459349"/>
                </a:lnTo>
                <a:lnTo>
                  <a:pt x="77596" y="465454"/>
                </a:lnTo>
                <a:lnTo>
                  <a:pt x="1689100" y="465454"/>
                </a:lnTo>
                <a:lnTo>
                  <a:pt x="1719333" y="459349"/>
                </a:lnTo>
                <a:lnTo>
                  <a:pt x="1743995" y="442706"/>
                </a:lnTo>
                <a:lnTo>
                  <a:pt x="1760608" y="418038"/>
                </a:lnTo>
                <a:lnTo>
                  <a:pt x="1766697" y="387857"/>
                </a:lnTo>
                <a:lnTo>
                  <a:pt x="1766697" y="77596"/>
                </a:lnTo>
                <a:lnTo>
                  <a:pt x="1760608" y="47416"/>
                </a:lnTo>
                <a:lnTo>
                  <a:pt x="1743995" y="22748"/>
                </a:lnTo>
                <a:lnTo>
                  <a:pt x="1719333" y="6105"/>
                </a:lnTo>
                <a:lnTo>
                  <a:pt x="168910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4"/>
          <p:cNvSpPr txBox="1"/>
          <p:nvPr/>
        </p:nvSpPr>
        <p:spPr>
          <a:xfrm>
            <a:off x="2080545" y="1507136"/>
            <a:ext cx="534829" cy="867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7625">
            <a:spAutoFit/>
          </a:bodyPr>
          <a:lstStyle/>
          <a:p>
            <a:pPr indent="0" lvl="0" marL="152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6464E"/>
                </a:solidFill>
                <a:latin typeface="Tahoma"/>
                <a:ea typeface="Tahoma"/>
                <a:cs typeface="Tahoma"/>
                <a:sym typeface="Tahoma"/>
              </a:rPr>
              <a:t>430+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36464E"/>
                </a:solidFill>
                <a:latin typeface="Tahoma"/>
                <a:ea typeface="Tahoma"/>
                <a:cs typeface="Tahoma"/>
                <a:sym typeface="Tahoma"/>
              </a:rPr>
              <a:t>500+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12" name="Google Shape;712;p14"/>
          <p:cNvSpPr txBox="1"/>
          <p:nvPr/>
        </p:nvSpPr>
        <p:spPr>
          <a:xfrm>
            <a:off x="2806351" y="2096833"/>
            <a:ext cx="399098" cy="239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0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0" i="0" lang="pt-BR" sz="75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endParaRPr b="0"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381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0" i="0" lang="pt-BR" sz="750" u="none" cap="none" strike="noStrike">
                <a:solidFill>
                  <a:srgbClr val="36464E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b="0" i="0" sz="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3" name="Google Shape;713;p14"/>
          <p:cNvGrpSpPr/>
          <p:nvPr/>
        </p:nvGrpSpPr>
        <p:grpSpPr>
          <a:xfrm>
            <a:off x="4109941" y="804843"/>
            <a:ext cx="3799809" cy="734778"/>
            <a:chOff x="5479922" y="1073124"/>
            <a:chExt cx="5066411" cy="979704"/>
          </a:xfrm>
        </p:grpSpPr>
        <p:sp>
          <p:nvSpPr>
            <p:cNvPr id="714" name="Google Shape;714;p14"/>
            <p:cNvSpPr/>
            <p:nvPr/>
          </p:nvSpPr>
          <p:spPr>
            <a:xfrm>
              <a:off x="9950703" y="1770888"/>
              <a:ext cx="595630" cy="281940"/>
            </a:xfrm>
            <a:custGeom>
              <a:rect b="b" l="l" r="r" t="t"/>
              <a:pathLst>
                <a:path extrusionOk="0" h="281939" w="595629">
                  <a:moveTo>
                    <a:pt x="548259" y="0"/>
                  </a:moveTo>
                  <a:lnTo>
                    <a:pt x="46990" y="0"/>
                  </a:lnTo>
                  <a:lnTo>
                    <a:pt x="28664" y="3679"/>
                  </a:lnTo>
                  <a:lnTo>
                    <a:pt x="13731" y="13715"/>
                  </a:lnTo>
                  <a:lnTo>
                    <a:pt x="3681" y="28610"/>
                  </a:lnTo>
                  <a:lnTo>
                    <a:pt x="0" y="46862"/>
                  </a:lnTo>
                  <a:lnTo>
                    <a:pt x="0" y="234696"/>
                  </a:lnTo>
                  <a:lnTo>
                    <a:pt x="3681" y="252968"/>
                  </a:lnTo>
                  <a:lnTo>
                    <a:pt x="13731" y="267906"/>
                  </a:lnTo>
                  <a:lnTo>
                    <a:pt x="28664" y="277987"/>
                  </a:lnTo>
                  <a:lnTo>
                    <a:pt x="46990" y="281686"/>
                  </a:lnTo>
                  <a:lnTo>
                    <a:pt x="548259" y="281686"/>
                  </a:lnTo>
                  <a:lnTo>
                    <a:pt x="566511" y="277987"/>
                  </a:lnTo>
                  <a:lnTo>
                    <a:pt x="581405" y="267906"/>
                  </a:lnTo>
                  <a:lnTo>
                    <a:pt x="591442" y="252968"/>
                  </a:lnTo>
                  <a:lnTo>
                    <a:pt x="595122" y="234696"/>
                  </a:lnTo>
                  <a:lnTo>
                    <a:pt x="595122" y="46862"/>
                  </a:lnTo>
                  <a:lnTo>
                    <a:pt x="591442" y="28610"/>
                  </a:lnTo>
                  <a:lnTo>
                    <a:pt x="581405" y="13715"/>
                  </a:lnTo>
                  <a:lnTo>
                    <a:pt x="566511" y="3679"/>
                  </a:lnTo>
                  <a:lnTo>
                    <a:pt x="548259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5" name="Google Shape;715;p14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10040238" y="1859254"/>
              <a:ext cx="428269" cy="165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6" name="Google Shape;716;p14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10190988" y="1670634"/>
              <a:ext cx="114630" cy="1753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" name="Google Shape;717;p14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5479922" y="1073124"/>
              <a:ext cx="809078" cy="2932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cono&#10;&#10;El contenido generado por IA puede ser incorrecto." id="718" name="Google Shape;718;p14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8095062" y="295392"/>
            <a:ext cx="702869" cy="201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5"/>
          <p:cNvGrpSpPr/>
          <p:nvPr/>
        </p:nvGrpSpPr>
        <p:grpSpPr>
          <a:xfrm>
            <a:off x="606933" y="1821523"/>
            <a:ext cx="2599553" cy="884529"/>
            <a:chOff x="809244" y="2428697"/>
            <a:chExt cx="3466071" cy="1179372"/>
          </a:xfrm>
        </p:grpSpPr>
        <p:pic>
          <p:nvPicPr>
            <p:cNvPr id="724" name="Google Shape;724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81875" y="2748584"/>
              <a:ext cx="3393440" cy="771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p15"/>
            <p:cNvSpPr/>
            <p:nvPr/>
          </p:nvSpPr>
          <p:spPr>
            <a:xfrm>
              <a:off x="2447670" y="2428697"/>
              <a:ext cx="1771014" cy="452120"/>
            </a:xfrm>
            <a:custGeom>
              <a:rect b="b" l="l" r="r" t="t"/>
              <a:pathLst>
                <a:path extrusionOk="0" h="452119" w="1771014">
                  <a:moveTo>
                    <a:pt x="1771014" y="0"/>
                  </a:moveTo>
                  <a:lnTo>
                    <a:pt x="0" y="0"/>
                  </a:lnTo>
                  <a:lnTo>
                    <a:pt x="0" y="451662"/>
                  </a:lnTo>
                  <a:lnTo>
                    <a:pt x="1771014" y="451662"/>
                  </a:lnTo>
                  <a:lnTo>
                    <a:pt x="1771014" y="0"/>
                  </a:lnTo>
                  <a:close/>
                </a:path>
              </a:pathLst>
            </a:custGeom>
            <a:solidFill>
              <a:srgbClr val="FFFFFF">
                <a:alpha val="6941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6" name="Google Shape;726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9244" y="2933699"/>
              <a:ext cx="1317497" cy="4549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09244" y="3153155"/>
              <a:ext cx="2475737" cy="4549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8" name="Google Shape;728;p15"/>
          <p:cNvSpPr txBox="1"/>
          <p:nvPr/>
        </p:nvSpPr>
        <p:spPr>
          <a:xfrm>
            <a:off x="693877" y="2233041"/>
            <a:ext cx="1672114" cy="368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lnSpc>
                <a:spcPct val="114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AI, Data &amp;</a:t>
            </a:r>
            <a:endParaRPr b="0" i="0" sz="1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0" rtl="0" algn="l">
              <a:lnSpc>
                <a:spcPct val="114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Location Intelligence</a:t>
            </a:r>
            <a:endParaRPr b="0" i="0" sz="1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729" name="Google Shape;729;p15"/>
          <p:cNvGrpSpPr/>
          <p:nvPr/>
        </p:nvGrpSpPr>
        <p:grpSpPr>
          <a:xfrm>
            <a:off x="3283362" y="1293685"/>
            <a:ext cx="5286279" cy="3240405"/>
            <a:chOff x="4377816" y="1724914"/>
            <a:chExt cx="7048372" cy="4320540"/>
          </a:xfrm>
        </p:grpSpPr>
        <p:pic>
          <p:nvPicPr>
            <p:cNvPr id="730" name="Google Shape;73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65192" y="2748445"/>
              <a:ext cx="3393440" cy="771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019033" y="2748445"/>
              <a:ext cx="3407155" cy="7714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2" name="Google Shape;732;p15"/>
            <p:cNvSpPr/>
            <p:nvPr/>
          </p:nvSpPr>
          <p:spPr>
            <a:xfrm>
              <a:off x="4377816" y="1724914"/>
              <a:ext cx="3552190" cy="4320540"/>
            </a:xfrm>
            <a:custGeom>
              <a:rect b="b" l="l" r="r" t="t"/>
              <a:pathLst>
                <a:path extrusionOk="0" h="4320540" w="3552190">
                  <a:moveTo>
                    <a:pt x="0" y="4319968"/>
                  </a:moveTo>
                  <a:lnTo>
                    <a:pt x="0" y="0"/>
                  </a:lnTo>
                </a:path>
                <a:path extrusionOk="0" h="4320540" w="3552190">
                  <a:moveTo>
                    <a:pt x="3552190" y="4319968"/>
                  </a:moveTo>
                  <a:lnTo>
                    <a:pt x="3552190" y="0"/>
                  </a:lnTo>
                </a:path>
              </a:pathLst>
            </a:custGeom>
            <a:noFill/>
            <a:ln cap="flat" cmpd="sng" w="9525">
              <a:solidFill>
                <a:srgbClr val="3646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693539" y="1849043"/>
              <a:ext cx="712470" cy="689610"/>
            </a:xfrm>
            <a:custGeom>
              <a:rect b="b" l="l" r="r" t="t"/>
              <a:pathLst>
                <a:path extrusionOk="0" h="689610" w="712470">
                  <a:moveTo>
                    <a:pt x="425069" y="37033"/>
                  </a:moveTo>
                  <a:lnTo>
                    <a:pt x="424954" y="18846"/>
                  </a:lnTo>
                  <a:lnTo>
                    <a:pt x="414756" y="5448"/>
                  </a:lnTo>
                  <a:lnTo>
                    <a:pt x="398830" y="0"/>
                  </a:lnTo>
                  <a:lnTo>
                    <a:pt x="381508" y="5664"/>
                  </a:lnTo>
                  <a:lnTo>
                    <a:pt x="11303" y="279603"/>
                  </a:lnTo>
                  <a:lnTo>
                    <a:pt x="2438" y="290525"/>
                  </a:lnTo>
                  <a:lnTo>
                    <a:pt x="0" y="303644"/>
                  </a:lnTo>
                  <a:lnTo>
                    <a:pt x="3835" y="316433"/>
                  </a:lnTo>
                  <a:lnTo>
                    <a:pt x="13843" y="326339"/>
                  </a:lnTo>
                  <a:lnTo>
                    <a:pt x="249428" y="464261"/>
                  </a:lnTo>
                  <a:lnTo>
                    <a:pt x="261632" y="468020"/>
                  </a:lnTo>
                  <a:lnTo>
                    <a:pt x="273697" y="466217"/>
                  </a:lnTo>
                  <a:lnTo>
                    <a:pt x="283870" y="459536"/>
                  </a:lnTo>
                  <a:lnTo>
                    <a:pt x="290449" y="448640"/>
                  </a:lnTo>
                  <a:lnTo>
                    <a:pt x="425069" y="37033"/>
                  </a:lnTo>
                  <a:close/>
                </a:path>
                <a:path extrusionOk="0" h="689610" w="712470">
                  <a:moveTo>
                    <a:pt x="711962" y="385368"/>
                  </a:moveTo>
                  <a:lnTo>
                    <a:pt x="708113" y="372579"/>
                  </a:lnTo>
                  <a:lnTo>
                    <a:pt x="698119" y="362661"/>
                  </a:lnTo>
                  <a:lnTo>
                    <a:pt x="462534" y="224866"/>
                  </a:lnTo>
                  <a:lnTo>
                    <a:pt x="450367" y="221094"/>
                  </a:lnTo>
                  <a:lnTo>
                    <a:pt x="438302" y="222872"/>
                  </a:lnTo>
                  <a:lnTo>
                    <a:pt x="428091" y="229552"/>
                  </a:lnTo>
                  <a:lnTo>
                    <a:pt x="421513" y="240487"/>
                  </a:lnTo>
                  <a:lnTo>
                    <a:pt x="286766" y="652094"/>
                  </a:lnTo>
                  <a:lnTo>
                    <a:pt x="286867" y="670318"/>
                  </a:lnTo>
                  <a:lnTo>
                    <a:pt x="297053" y="683691"/>
                  </a:lnTo>
                  <a:lnTo>
                    <a:pt x="312940" y="689102"/>
                  </a:lnTo>
                  <a:lnTo>
                    <a:pt x="330200" y="683463"/>
                  </a:lnTo>
                  <a:lnTo>
                    <a:pt x="700659" y="409397"/>
                  </a:lnTo>
                  <a:lnTo>
                    <a:pt x="709510" y="398487"/>
                  </a:lnTo>
                  <a:lnTo>
                    <a:pt x="711962" y="385368"/>
                  </a:lnTo>
                  <a:close/>
                </a:path>
              </a:pathLst>
            </a:custGeom>
            <a:solidFill>
              <a:srgbClr val="36464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4" name="Google Shape;734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66841" y="2100580"/>
              <a:ext cx="147700" cy="176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15"/>
            <p:cNvSpPr/>
            <p:nvPr/>
          </p:nvSpPr>
          <p:spPr>
            <a:xfrm>
              <a:off x="5633974" y="2027173"/>
              <a:ext cx="514984" cy="250190"/>
            </a:xfrm>
            <a:custGeom>
              <a:rect b="b" l="l" r="r" t="t"/>
              <a:pathLst>
                <a:path extrusionOk="0" h="250189" w="514985">
                  <a:moveTo>
                    <a:pt x="48641" y="77470"/>
                  </a:moveTo>
                  <a:lnTo>
                    <a:pt x="4572" y="77470"/>
                  </a:lnTo>
                  <a:lnTo>
                    <a:pt x="4572" y="245491"/>
                  </a:lnTo>
                  <a:lnTo>
                    <a:pt x="48641" y="245491"/>
                  </a:lnTo>
                  <a:lnTo>
                    <a:pt x="48641" y="77470"/>
                  </a:lnTo>
                  <a:close/>
                </a:path>
                <a:path extrusionOk="0" h="250189" w="514985">
                  <a:moveTo>
                    <a:pt x="52959" y="26416"/>
                  </a:moveTo>
                  <a:lnTo>
                    <a:pt x="50825" y="16129"/>
                  </a:lnTo>
                  <a:lnTo>
                    <a:pt x="45059" y="7734"/>
                  </a:lnTo>
                  <a:lnTo>
                    <a:pt x="36614" y="2082"/>
                  </a:lnTo>
                  <a:lnTo>
                    <a:pt x="26416" y="0"/>
                  </a:lnTo>
                  <a:lnTo>
                    <a:pt x="16281" y="2082"/>
                  </a:lnTo>
                  <a:lnTo>
                    <a:pt x="7874" y="7734"/>
                  </a:lnTo>
                  <a:lnTo>
                    <a:pt x="2120" y="16129"/>
                  </a:lnTo>
                  <a:lnTo>
                    <a:pt x="0" y="26416"/>
                  </a:lnTo>
                  <a:lnTo>
                    <a:pt x="2082" y="36715"/>
                  </a:lnTo>
                  <a:lnTo>
                    <a:pt x="7772" y="45110"/>
                  </a:lnTo>
                  <a:lnTo>
                    <a:pt x="16179" y="50761"/>
                  </a:lnTo>
                  <a:lnTo>
                    <a:pt x="26416" y="52832"/>
                  </a:lnTo>
                  <a:lnTo>
                    <a:pt x="36715" y="50761"/>
                  </a:lnTo>
                  <a:lnTo>
                    <a:pt x="45161" y="45110"/>
                  </a:lnTo>
                  <a:lnTo>
                    <a:pt x="50863" y="36715"/>
                  </a:lnTo>
                  <a:lnTo>
                    <a:pt x="52959" y="26416"/>
                  </a:lnTo>
                  <a:close/>
                </a:path>
                <a:path extrusionOk="0" h="250189" w="514985">
                  <a:moveTo>
                    <a:pt x="218313" y="195961"/>
                  </a:moveTo>
                  <a:lnTo>
                    <a:pt x="211823" y="170535"/>
                  </a:lnTo>
                  <a:lnTo>
                    <a:pt x="195402" y="154914"/>
                  </a:lnTo>
                  <a:lnTo>
                    <a:pt x="173570" y="146100"/>
                  </a:lnTo>
                  <a:lnTo>
                    <a:pt x="137934" y="138074"/>
                  </a:lnTo>
                  <a:lnTo>
                    <a:pt x="127825" y="134454"/>
                  </a:lnTo>
                  <a:lnTo>
                    <a:pt x="121221" y="129616"/>
                  </a:lnTo>
                  <a:lnTo>
                    <a:pt x="118872" y="122936"/>
                  </a:lnTo>
                  <a:lnTo>
                    <a:pt x="120738" y="116357"/>
                  </a:lnTo>
                  <a:lnTo>
                    <a:pt x="126072" y="111404"/>
                  </a:lnTo>
                  <a:lnTo>
                    <a:pt x="134404" y="108280"/>
                  </a:lnTo>
                  <a:lnTo>
                    <a:pt x="145288" y="107188"/>
                  </a:lnTo>
                  <a:lnTo>
                    <a:pt x="160324" y="108712"/>
                  </a:lnTo>
                  <a:lnTo>
                    <a:pt x="174129" y="112877"/>
                  </a:lnTo>
                  <a:lnTo>
                    <a:pt x="185953" y="119087"/>
                  </a:lnTo>
                  <a:lnTo>
                    <a:pt x="195072" y="126746"/>
                  </a:lnTo>
                  <a:lnTo>
                    <a:pt x="212471" y="96393"/>
                  </a:lnTo>
                  <a:lnTo>
                    <a:pt x="199021" y="87236"/>
                  </a:lnTo>
                  <a:lnTo>
                    <a:pt x="183273" y="79946"/>
                  </a:lnTo>
                  <a:lnTo>
                    <a:pt x="165265" y="75145"/>
                  </a:lnTo>
                  <a:lnTo>
                    <a:pt x="145034" y="73406"/>
                  </a:lnTo>
                  <a:lnTo>
                    <a:pt x="115557" y="77698"/>
                  </a:lnTo>
                  <a:lnTo>
                    <a:pt x="93929" y="89255"/>
                  </a:lnTo>
                  <a:lnTo>
                    <a:pt x="80606" y="106095"/>
                  </a:lnTo>
                  <a:lnTo>
                    <a:pt x="76073" y="126238"/>
                  </a:lnTo>
                  <a:lnTo>
                    <a:pt x="82334" y="150545"/>
                  </a:lnTo>
                  <a:lnTo>
                    <a:pt x="98272" y="165442"/>
                  </a:lnTo>
                  <a:lnTo>
                    <a:pt x="119621" y="173875"/>
                  </a:lnTo>
                  <a:lnTo>
                    <a:pt x="155473" y="181787"/>
                  </a:lnTo>
                  <a:lnTo>
                    <a:pt x="166192" y="185635"/>
                  </a:lnTo>
                  <a:lnTo>
                    <a:pt x="173304" y="191020"/>
                  </a:lnTo>
                  <a:lnTo>
                    <a:pt x="175895" y="198628"/>
                  </a:lnTo>
                  <a:lnTo>
                    <a:pt x="174167" y="205638"/>
                  </a:lnTo>
                  <a:lnTo>
                    <a:pt x="168935" y="210997"/>
                  </a:lnTo>
                  <a:lnTo>
                    <a:pt x="160134" y="214439"/>
                  </a:lnTo>
                  <a:lnTo>
                    <a:pt x="147701" y="215646"/>
                  </a:lnTo>
                  <a:lnTo>
                    <a:pt x="131533" y="213664"/>
                  </a:lnTo>
                  <a:lnTo>
                    <a:pt x="115392" y="208445"/>
                  </a:lnTo>
                  <a:lnTo>
                    <a:pt x="100888" y="201079"/>
                  </a:lnTo>
                  <a:lnTo>
                    <a:pt x="89662" y="192659"/>
                  </a:lnTo>
                  <a:lnTo>
                    <a:pt x="89662" y="192913"/>
                  </a:lnTo>
                  <a:lnTo>
                    <a:pt x="70612" y="223901"/>
                  </a:lnTo>
                  <a:lnTo>
                    <a:pt x="85674" y="234886"/>
                  </a:lnTo>
                  <a:lnTo>
                    <a:pt x="103797" y="243065"/>
                  </a:lnTo>
                  <a:lnTo>
                    <a:pt x="124091" y="248183"/>
                  </a:lnTo>
                  <a:lnTo>
                    <a:pt x="145669" y="249936"/>
                  </a:lnTo>
                  <a:lnTo>
                    <a:pt x="176618" y="245872"/>
                  </a:lnTo>
                  <a:lnTo>
                    <a:pt x="199415" y="234581"/>
                  </a:lnTo>
                  <a:lnTo>
                    <a:pt x="213487" y="217474"/>
                  </a:lnTo>
                  <a:lnTo>
                    <a:pt x="218313" y="195961"/>
                  </a:lnTo>
                  <a:close/>
                </a:path>
                <a:path extrusionOk="0" h="250189" w="514985">
                  <a:moveTo>
                    <a:pt x="338455" y="238887"/>
                  </a:moveTo>
                  <a:lnTo>
                    <a:pt x="329057" y="205486"/>
                  </a:lnTo>
                  <a:lnTo>
                    <a:pt x="326644" y="208026"/>
                  </a:lnTo>
                  <a:lnTo>
                    <a:pt x="320421" y="210439"/>
                  </a:lnTo>
                  <a:lnTo>
                    <a:pt x="304165" y="210439"/>
                  </a:lnTo>
                  <a:lnTo>
                    <a:pt x="298577" y="202311"/>
                  </a:lnTo>
                  <a:lnTo>
                    <a:pt x="298577" y="116078"/>
                  </a:lnTo>
                  <a:lnTo>
                    <a:pt x="332613" y="116078"/>
                  </a:lnTo>
                  <a:lnTo>
                    <a:pt x="332613" y="77470"/>
                  </a:lnTo>
                  <a:lnTo>
                    <a:pt x="298577" y="77470"/>
                  </a:lnTo>
                  <a:lnTo>
                    <a:pt x="298577" y="31623"/>
                  </a:lnTo>
                  <a:lnTo>
                    <a:pt x="254000" y="31623"/>
                  </a:lnTo>
                  <a:lnTo>
                    <a:pt x="254000" y="77470"/>
                  </a:lnTo>
                  <a:lnTo>
                    <a:pt x="226187" y="77470"/>
                  </a:lnTo>
                  <a:lnTo>
                    <a:pt x="226187" y="116078"/>
                  </a:lnTo>
                  <a:lnTo>
                    <a:pt x="254000" y="116078"/>
                  </a:lnTo>
                  <a:lnTo>
                    <a:pt x="254000" y="203835"/>
                  </a:lnTo>
                  <a:lnTo>
                    <a:pt x="257098" y="223621"/>
                  </a:lnTo>
                  <a:lnTo>
                    <a:pt x="266230" y="238023"/>
                  </a:lnTo>
                  <a:lnTo>
                    <a:pt x="281152" y="246824"/>
                  </a:lnTo>
                  <a:lnTo>
                    <a:pt x="301625" y="249809"/>
                  </a:lnTo>
                  <a:lnTo>
                    <a:pt x="314210" y="248932"/>
                  </a:lnTo>
                  <a:lnTo>
                    <a:pt x="324459" y="246545"/>
                  </a:lnTo>
                  <a:lnTo>
                    <a:pt x="332498" y="243065"/>
                  </a:lnTo>
                  <a:lnTo>
                    <a:pt x="338455" y="238887"/>
                  </a:lnTo>
                  <a:close/>
                </a:path>
                <a:path extrusionOk="0" h="250189" w="514985">
                  <a:moveTo>
                    <a:pt x="514604" y="165862"/>
                  </a:moveTo>
                  <a:lnTo>
                    <a:pt x="511302" y="145542"/>
                  </a:lnTo>
                  <a:lnTo>
                    <a:pt x="508495" y="128206"/>
                  </a:lnTo>
                  <a:lnTo>
                    <a:pt x="496836" y="108331"/>
                  </a:lnTo>
                  <a:lnTo>
                    <a:pt x="491375" y="99047"/>
                  </a:lnTo>
                  <a:lnTo>
                    <a:pt x="471805" y="85064"/>
                  </a:lnTo>
                  <a:lnTo>
                    <a:pt x="471805" y="145542"/>
                  </a:lnTo>
                  <a:lnTo>
                    <a:pt x="389128" y="145542"/>
                  </a:lnTo>
                  <a:lnTo>
                    <a:pt x="392557" y="132981"/>
                  </a:lnTo>
                  <a:lnTo>
                    <a:pt x="392620" y="132715"/>
                  </a:lnTo>
                  <a:lnTo>
                    <a:pt x="400304" y="120700"/>
                  </a:lnTo>
                  <a:lnTo>
                    <a:pt x="412610" y="111899"/>
                  </a:lnTo>
                  <a:lnTo>
                    <a:pt x="412280" y="111899"/>
                  </a:lnTo>
                  <a:lnTo>
                    <a:pt x="430530" y="108331"/>
                  </a:lnTo>
                  <a:lnTo>
                    <a:pt x="449148" y="111899"/>
                  </a:lnTo>
                  <a:lnTo>
                    <a:pt x="461733" y="120942"/>
                  </a:lnTo>
                  <a:lnTo>
                    <a:pt x="469023" y="132981"/>
                  </a:lnTo>
                  <a:lnTo>
                    <a:pt x="471805" y="145542"/>
                  </a:lnTo>
                  <a:lnTo>
                    <a:pt x="471805" y="85064"/>
                  </a:lnTo>
                  <a:lnTo>
                    <a:pt x="464769" y="80022"/>
                  </a:lnTo>
                  <a:lnTo>
                    <a:pt x="430530" y="73279"/>
                  </a:lnTo>
                  <a:lnTo>
                    <a:pt x="395338" y="80200"/>
                  </a:lnTo>
                  <a:lnTo>
                    <a:pt x="367830" y="99047"/>
                  </a:lnTo>
                  <a:lnTo>
                    <a:pt x="349923" y="127025"/>
                  </a:lnTo>
                  <a:lnTo>
                    <a:pt x="343535" y="161290"/>
                  </a:lnTo>
                  <a:lnTo>
                    <a:pt x="350329" y="197739"/>
                  </a:lnTo>
                  <a:lnTo>
                    <a:pt x="350354" y="197878"/>
                  </a:lnTo>
                  <a:lnTo>
                    <a:pt x="369214" y="225729"/>
                  </a:lnTo>
                  <a:lnTo>
                    <a:pt x="397637" y="243471"/>
                  </a:lnTo>
                  <a:lnTo>
                    <a:pt x="433197" y="249682"/>
                  </a:lnTo>
                  <a:lnTo>
                    <a:pt x="452653" y="248234"/>
                  </a:lnTo>
                  <a:lnTo>
                    <a:pt x="471233" y="243865"/>
                  </a:lnTo>
                  <a:lnTo>
                    <a:pt x="488086" y="236562"/>
                  </a:lnTo>
                  <a:lnTo>
                    <a:pt x="502412" y="226314"/>
                  </a:lnTo>
                  <a:lnTo>
                    <a:pt x="494372" y="214503"/>
                  </a:lnTo>
                  <a:lnTo>
                    <a:pt x="483069" y="197878"/>
                  </a:lnTo>
                  <a:lnTo>
                    <a:pt x="482981" y="197739"/>
                  </a:lnTo>
                  <a:lnTo>
                    <a:pt x="473608" y="204762"/>
                  </a:lnTo>
                  <a:lnTo>
                    <a:pt x="462368" y="210032"/>
                  </a:lnTo>
                  <a:lnTo>
                    <a:pt x="450215" y="213360"/>
                  </a:lnTo>
                  <a:lnTo>
                    <a:pt x="438150" y="214503"/>
                  </a:lnTo>
                  <a:lnTo>
                    <a:pt x="418922" y="211416"/>
                  </a:lnTo>
                  <a:lnTo>
                    <a:pt x="404279" y="203009"/>
                  </a:lnTo>
                  <a:lnTo>
                    <a:pt x="394474" y="190614"/>
                  </a:lnTo>
                  <a:lnTo>
                    <a:pt x="389763" y="175514"/>
                  </a:lnTo>
                  <a:lnTo>
                    <a:pt x="514604" y="175514"/>
                  </a:lnTo>
                  <a:lnTo>
                    <a:pt x="514604" y="165862"/>
                  </a:lnTo>
                  <a:close/>
                </a:path>
              </a:pathLst>
            </a:custGeom>
            <a:solidFill>
              <a:srgbClr val="36464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6" name="Google Shape;736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172580" y="2100961"/>
              <a:ext cx="97663" cy="1718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p15"/>
            <p:cNvSpPr/>
            <p:nvPr/>
          </p:nvSpPr>
          <p:spPr>
            <a:xfrm>
              <a:off x="4626622" y="1896998"/>
              <a:ext cx="845819" cy="593725"/>
            </a:xfrm>
            <a:custGeom>
              <a:rect b="b" l="l" r="r" t="t"/>
              <a:pathLst>
                <a:path extrusionOk="0" h="593725" w="845820">
                  <a:moveTo>
                    <a:pt x="321779" y="504405"/>
                  </a:moveTo>
                  <a:lnTo>
                    <a:pt x="193789" y="413131"/>
                  </a:lnTo>
                  <a:lnTo>
                    <a:pt x="177101" y="409232"/>
                  </a:lnTo>
                  <a:lnTo>
                    <a:pt x="168757" y="411238"/>
                  </a:lnTo>
                  <a:lnTo>
                    <a:pt x="161277" y="415798"/>
                  </a:lnTo>
                  <a:lnTo>
                    <a:pt x="9258" y="543814"/>
                  </a:lnTo>
                  <a:lnTo>
                    <a:pt x="0" y="558634"/>
                  </a:lnTo>
                  <a:lnTo>
                    <a:pt x="1041" y="574865"/>
                  </a:lnTo>
                  <a:lnTo>
                    <a:pt x="10731" y="587971"/>
                  </a:lnTo>
                  <a:lnTo>
                    <a:pt x="27419" y="593344"/>
                  </a:lnTo>
                  <a:lnTo>
                    <a:pt x="274053" y="593344"/>
                  </a:lnTo>
                  <a:lnTo>
                    <a:pt x="320408" y="513842"/>
                  </a:lnTo>
                  <a:lnTo>
                    <a:pt x="321779" y="504405"/>
                  </a:lnTo>
                  <a:close/>
                </a:path>
                <a:path extrusionOk="0" h="593725" w="845820">
                  <a:moveTo>
                    <a:pt x="845731" y="34721"/>
                  </a:moveTo>
                  <a:lnTo>
                    <a:pt x="844727" y="18478"/>
                  </a:lnTo>
                  <a:lnTo>
                    <a:pt x="835050" y="5384"/>
                  </a:lnTo>
                  <a:lnTo>
                    <a:pt x="818375" y="0"/>
                  </a:lnTo>
                  <a:lnTo>
                    <a:pt x="571614" y="0"/>
                  </a:lnTo>
                  <a:lnTo>
                    <a:pt x="525259" y="79375"/>
                  </a:lnTo>
                  <a:lnTo>
                    <a:pt x="523887" y="88874"/>
                  </a:lnTo>
                  <a:lnTo>
                    <a:pt x="525716" y="98018"/>
                  </a:lnTo>
                  <a:lnTo>
                    <a:pt x="651878" y="180213"/>
                  </a:lnTo>
                  <a:lnTo>
                    <a:pt x="668616" y="184124"/>
                  </a:lnTo>
                  <a:lnTo>
                    <a:pt x="676998" y="182118"/>
                  </a:lnTo>
                  <a:lnTo>
                    <a:pt x="684517" y="177546"/>
                  </a:lnTo>
                  <a:lnTo>
                    <a:pt x="836409" y="49530"/>
                  </a:lnTo>
                  <a:lnTo>
                    <a:pt x="845731" y="34721"/>
                  </a:lnTo>
                  <a:close/>
                </a:path>
              </a:pathLst>
            </a:custGeom>
            <a:solidFill>
              <a:srgbClr val="36464E">
                <a:alpha val="40392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8" name="Google Shape;738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405883" y="2933700"/>
              <a:ext cx="2753106" cy="4549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05883" y="3153156"/>
              <a:ext cx="3527298" cy="4549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0" name="Google Shape;740;p15"/>
          <p:cNvSpPr txBox="1"/>
          <p:nvPr>
            <p:ph idx="4294967295" type="title"/>
          </p:nvPr>
        </p:nvSpPr>
        <p:spPr>
          <a:xfrm>
            <a:off x="233775" y="333769"/>
            <a:ext cx="63906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250">
            <a:spAutoFit/>
          </a:bodyPr>
          <a:lstStyle/>
          <a:p>
            <a:pPr indent="0" lvl="0" marL="9525" rtl="0" algn="l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SzPts val="2800"/>
              <a:buNone/>
            </a:pPr>
            <a:r>
              <a:rPr lang="pt-BR"/>
              <a:t>Almawave Group Companies</a:t>
            </a:r>
            <a:endParaRPr/>
          </a:p>
          <a:p>
            <a:pPr indent="0" lvl="0" marL="9525" rtl="0" algn="l">
              <a:lnSpc>
                <a:spcPct val="100000"/>
              </a:lnSpc>
              <a:spcBef>
                <a:spcPts val="116"/>
              </a:spcBef>
              <a:spcAft>
                <a:spcPts val="0"/>
              </a:spcAft>
              <a:buSzPts val="2800"/>
              <a:buNone/>
            </a:pPr>
            <a:r>
              <a:rPr b="0" lang="pt-BR" sz="1050">
                <a:latin typeface="Lucida Sans"/>
                <a:ea typeface="Lucida Sans"/>
                <a:cs typeface="Lucida Sans"/>
                <a:sym typeface="Lucida Sans"/>
              </a:rPr>
              <a:t>Technologies and vertical skills</a:t>
            </a:r>
            <a:endParaRPr sz="105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1" name="Google Shape;741;p15"/>
          <p:cNvSpPr/>
          <p:nvPr/>
        </p:nvSpPr>
        <p:spPr>
          <a:xfrm>
            <a:off x="551974" y="1293686"/>
            <a:ext cx="0" cy="3240405"/>
          </a:xfrm>
          <a:custGeom>
            <a:rect b="b" l="l" r="r" t="t"/>
            <a:pathLst>
              <a:path extrusionOk="0" h="4320540" w="120000">
                <a:moveTo>
                  <a:pt x="0" y="4319968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36464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15"/>
          <p:cNvSpPr/>
          <p:nvPr/>
        </p:nvSpPr>
        <p:spPr>
          <a:xfrm>
            <a:off x="1002031" y="1384726"/>
            <a:ext cx="196691" cy="194786"/>
          </a:xfrm>
          <a:custGeom>
            <a:rect b="b" l="l" r="r" t="t"/>
            <a:pathLst>
              <a:path extrusionOk="0" h="259714" w="262255">
                <a:moveTo>
                  <a:pt x="86537" y="0"/>
                </a:moveTo>
                <a:lnTo>
                  <a:pt x="0" y="0"/>
                </a:lnTo>
                <a:lnTo>
                  <a:pt x="0" y="85674"/>
                </a:lnTo>
                <a:lnTo>
                  <a:pt x="86537" y="85674"/>
                </a:lnTo>
                <a:lnTo>
                  <a:pt x="86537" y="0"/>
                </a:lnTo>
                <a:close/>
              </a:path>
              <a:path extrusionOk="0" h="259714" w="262255">
                <a:moveTo>
                  <a:pt x="262166" y="259702"/>
                </a:moveTo>
                <a:lnTo>
                  <a:pt x="262153" y="0"/>
                </a:lnTo>
                <a:lnTo>
                  <a:pt x="214934" y="0"/>
                </a:lnTo>
                <a:lnTo>
                  <a:pt x="214934" y="212966"/>
                </a:lnTo>
                <a:lnTo>
                  <a:pt x="0" y="212966"/>
                </a:lnTo>
                <a:lnTo>
                  <a:pt x="0" y="259702"/>
                </a:lnTo>
                <a:lnTo>
                  <a:pt x="262166" y="259702"/>
                </a:lnTo>
                <a:close/>
              </a:path>
            </a:pathLst>
          </a:custGeom>
          <a:solidFill>
            <a:srgbClr val="36464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3" name="Google Shape;743;p15"/>
          <p:cNvGrpSpPr/>
          <p:nvPr/>
        </p:nvGrpSpPr>
        <p:grpSpPr>
          <a:xfrm>
            <a:off x="720024" y="1525529"/>
            <a:ext cx="2375355" cy="424503"/>
            <a:chOff x="960031" y="2034039"/>
            <a:chExt cx="3167140" cy="566004"/>
          </a:xfrm>
        </p:grpSpPr>
        <p:pic>
          <p:nvPicPr>
            <p:cNvPr id="744" name="Google Shape;744;p1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336041" y="2191681"/>
              <a:ext cx="472754" cy="114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5" name="Google Shape;745;p15"/>
            <p:cNvSpPr/>
            <p:nvPr/>
          </p:nvSpPr>
          <p:spPr>
            <a:xfrm>
              <a:off x="1329169" y="2337041"/>
              <a:ext cx="688340" cy="114935"/>
            </a:xfrm>
            <a:custGeom>
              <a:rect b="b" l="l" r="r" t="t"/>
              <a:pathLst>
                <a:path extrusionOk="0" h="114935" w="688339">
                  <a:moveTo>
                    <a:pt x="123558" y="114338"/>
                  </a:moveTo>
                  <a:lnTo>
                    <a:pt x="120561" y="95453"/>
                  </a:lnTo>
                  <a:lnTo>
                    <a:pt x="116624" y="70599"/>
                  </a:lnTo>
                  <a:lnTo>
                    <a:pt x="107505" y="13093"/>
                  </a:lnTo>
                  <a:lnTo>
                    <a:pt x="105460" y="165"/>
                  </a:lnTo>
                  <a:lnTo>
                    <a:pt x="70802" y="165"/>
                  </a:lnTo>
                  <a:lnTo>
                    <a:pt x="70802" y="70599"/>
                  </a:lnTo>
                  <a:lnTo>
                    <a:pt x="51219" y="70599"/>
                  </a:lnTo>
                  <a:lnTo>
                    <a:pt x="61595" y="13093"/>
                  </a:lnTo>
                  <a:lnTo>
                    <a:pt x="70802" y="70599"/>
                  </a:lnTo>
                  <a:lnTo>
                    <a:pt x="70802" y="165"/>
                  </a:lnTo>
                  <a:lnTo>
                    <a:pt x="22606" y="165"/>
                  </a:lnTo>
                  <a:lnTo>
                    <a:pt x="0" y="114338"/>
                  </a:lnTo>
                  <a:lnTo>
                    <a:pt x="43357" y="114338"/>
                  </a:lnTo>
                  <a:lnTo>
                    <a:pt x="46875" y="95453"/>
                  </a:lnTo>
                  <a:lnTo>
                    <a:pt x="74993" y="95453"/>
                  </a:lnTo>
                  <a:lnTo>
                    <a:pt x="78016" y="114338"/>
                  </a:lnTo>
                  <a:lnTo>
                    <a:pt x="123558" y="114338"/>
                  </a:lnTo>
                  <a:close/>
                </a:path>
                <a:path extrusionOk="0" h="114935" w="688339">
                  <a:moveTo>
                    <a:pt x="241401" y="38112"/>
                  </a:moveTo>
                  <a:lnTo>
                    <a:pt x="239179" y="26835"/>
                  </a:lnTo>
                  <a:lnTo>
                    <a:pt x="238671" y="24257"/>
                  </a:lnTo>
                  <a:lnTo>
                    <a:pt x="229997" y="12026"/>
                  </a:lnTo>
                  <a:lnTo>
                    <a:pt x="214630" y="3314"/>
                  </a:lnTo>
                  <a:lnTo>
                    <a:pt x="197866" y="876"/>
                  </a:lnTo>
                  <a:lnTo>
                    <a:pt x="197866" y="32816"/>
                  </a:lnTo>
                  <a:lnTo>
                    <a:pt x="197866" y="43738"/>
                  </a:lnTo>
                  <a:lnTo>
                    <a:pt x="194525" y="49720"/>
                  </a:lnTo>
                  <a:lnTo>
                    <a:pt x="178790" y="49720"/>
                  </a:lnTo>
                  <a:lnTo>
                    <a:pt x="178790" y="26835"/>
                  </a:lnTo>
                  <a:lnTo>
                    <a:pt x="194360" y="26835"/>
                  </a:lnTo>
                  <a:lnTo>
                    <a:pt x="197866" y="32816"/>
                  </a:lnTo>
                  <a:lnTo>
                    <a:pt x="197866" y="876"/>
                  </a:lnTo>
                  <a:lnTo>
                    <a:pt x="191846" y="0"/>
                  </a:lnTo>
                  <a:lnTo>
                    <a:pt x="135597" y="0"/>
                  </a:lnTo>
                  <a:lnTo>
                    <a:pt x="135597" y="114173"/>
                  </a:lnTo>
                  <a:lnTo>
                    <a:pt x="178968" y="114173"/>
                  </a:lnTo>
                  <a:lnTo>
                    <a:pt x="178968" y="76390"/>
                  </a:lnTo>
                  <a:lnTo>
                    <a:pt x="191846" y="76390"/>
                  </a:lnTo>
                  <a:lnTo>
                    <a:pt x="191846" y="76225"/>
                  </a:lnTo>
                  <a:lnTo>
                    <a:pt x="214566" y="72898"/>
                  </a:lnTo>
                  <a:lnTo>
                    <a:pt x="229933" y="64185"/>
                  </a:lnTo>
                  <a:lnTo>
                    <a:pt x="238645" y="51968"/>
                  </a:lnTo>
                  <a:lnTo>
                    <a:pt x="239090" y="49720"/>
                  </a:lnTo>
                  <a:lnTo>
                    <a:pt x="241363" y="38265"/>
                  </a:lnTo>
                  <a:lnTo>
                    <a:pt x="241401" y="38112"/>
                  </a:lnTo>
                  <a:close/>
                </a:path>
                <a:path extrusionOk="0" h="114935" w="688339">
                  <a:moveTo>
                    <a:pt x="358419" y="38112"/>
                  </a:moveTo>
                  <a:lnTo>
                    <a:pt x="356196" y="26835"/>
                  </a:lnTo>
                  <a:lnTo>
                    <a:pt x="355688" y="24257"/>
                  </a:lnTo>
                  <a:lnTo>
                    <a:pt x="347014" y="12026"/>
                  </a:lnTo>
                  <a:lnTo>
                    <a:pt x="331647" y="3314"/>
                  </a:lnTo>
                  <a:lnTo>
                    <a:pt x="314896" y="889"/>
                  </a:lnTo>
                  <a:lnTo>
                    <a:pt x="314896" y="32816"/>
                  </a:lnTo>
                  <a:lnTo>
                    <a:pt x="314896" y="43738"/>
                  </a:lnTo>
                  <a:lnTo>
                    <a:pt x="311543" y="49720"/>
                  </a:lnTo>
                  <a:lnTo>
                    <a:pt x="295808" y="49720"/>
                  </a:lnTo>
                  <a:lnTo>
                    <a:pt x="295808" y="26835"/>
                  </a:lnTo>
                  <a:lnTo>
                    <a:pt x="311365" y="26835"/>
                  </a:lnTo>
                  <a:lnTo>
                    <a:pt x="314896" y="32816"/>
                  </a:lnTo>
                  <a:lnTo>
                    <a:pt x="314896" y="889"/>
                  </a:lnTo>
                  <a:lnTo>
                    <a:pt x="308864" y="0"/>
                  </a:lnTo>
                  <a:lnTo>
                    <a:pt x="252615" y="0"/>
                  </a:lnTo>
                  <a:lnTo>
                    <a:pt x="252615" y="114173"/>
                  </a:lnTo>
                  <a:lnTo>
                    <a:pt x="295973" y="114173"/>
                  </a:lnTo>
                  <a:lnTo>
                    <a:pt x="295973" y="76390"/>
                  </a:lnTo>
                  <a:lnTo>
                    <a:pt x="308864" y="76390"/>
                  </a:lnTo>
                  <a:lnTo>
                    <a:pt x="308864" y="76225"/>
                  </a:lnTo>
                  <a:lnTo>
                    <a:pt x="331584" y="72898"/>
                  </a:lnTo>
                  <a:lnTo>
                    <a:pt x="346951" y="64185"/>
                  </a:lnTo>
                  <a:lnTo>
                    <a:pt x="355663" y="51968"/>
                  </a:lnTo>
                  <a:lnTo>
                    <a:pt x="356120" y="49720"/>
                  </a:lnTo>
                  <a:lnTo>
                    <a:pt x="358394" y="38265"/>
                  </a:lnTo>
                  <a:lnTo>
                    <a:pt x="358419" y="38112"/>
                  </a:lnTo>
                  <a:close/>
                </a:path>
                <a:path extrusionOk="0" h="114935" w="688339">
                  <a:moveTo>
                    <a:pt x="459867" y="165"/>
                  </a:moveTo>
                  <a:lnTo>
                    <a:pt x="369633" y="165"/>
                  </a:lnTo>
                  <a:lnTo>
                    <a:pt x="369633" y="114338"/>
                  </a:lnTo>
                  <a:lnTo>
                    <a:pt x="459867" y="114338"/>
                  </a:lnTo>
                  <a:lnTo>
                    <a:pt x="459867" y="87503"/>
                  </a:lnTo>
                  <a:lnTo>
                    <a:pt x="413004" y="87503"/>
                  </a:lnTo>
                  <a:lnTo>
                    <a:pt x="413004" y="69265"/>
                  </a:lnTo>
                  <a:lnTo>
                    <a:pt x="453339" y="69265"/>
                  </a:lnTo>
                  <a:lnTo>
                    <a:pt x="453339" y="42583"/>
                  </a:lnTo>
                  <a:lnTo>
                    <a:pt x="413004" y="42583"/>
                  </a:lnTo>
                  <a:lnTo>
                    <a:pt x="413004" y="26835"/>
                  </a:lnTo>
                  <a:lnTo>
                    <a:pt x="459867" y="26835"/>
                  </a:lnTo>
                  <a:lnTo>
                    <a:pt x="459867" y="165"/>
                  </a:lnTo>
                  <a:close/>
                </a:path>
                <a:path extrusionOk="0" h="114935" w="688339">
                  <a:moveTo>
                    <a:pt x="592289" y="114338"/>
                  </a:moveTo>
                  <a:lnTo>
                    <a:pt x="589292" y="95453"/>
                  </a:lnTo>
                  <a:lnTo>
                    <a:pt x="585368" y="70599"/>
                  </a:lnTo>
                  <a:lnTo>
                    <a:pt x="576262" y="13093"/>
                  </a:lnTo>
                  <a:lnTo>
                    <a:pt x="574217" y="165"/>
                  </a:lnTo>
                  <a:lnTo>
                    <a:pt x="539559" y="165"/>
                  </a:lnTo>
                  <a:lnTo>
                    <a:pt x="539559" y="70599"/>
                  </a:lnTo>
                  <a:lnTo>
                    <a:pt x="519976" y="70599"/>
                  </a:lnTo>
                  <a:lnTo>
                    <a:pt x="530352" y="13093"/>
                  </a:lnTo>
                  <a:lnTo>
                    <a:pt x="539559" y="70599"/>
                  </a:lnTo>
                  <a:lnTo>
                    <a:pt x="539559" y="165"/>
                  </a:lnTo>
                  <a:lnTo>
                    <a:pt x="491337" y="165"/>
                  </a:lnTo>
                  <a:lnTo>
                    <a:pt x="468731" y="114338"/>
                  </a:lnTo>
                  <a:lnTo>
                    <a:pt x="512102" y="114338"/>
                  </a:lnTo>
                  <a:lnTo>
                    <a:pt x="515620" y="95453"/>
                  </a:lnTo>
                  <a:lnTo>
                    <a:pt x="543737" y="95453"/>
                  </a:lnTo>
                  <a:lnTo>
                    <a:pt x="546747" y="114338"/>
                  </a:lnTo>
                  <a:lnTo>
                    <a:pt x="592289" y="114338"/>
                  </a:lnTo>
                  <a:close/>
                </a:path>
                <a:path extrusionOk="0" h="114935" w="688339">
                  <a:moveTo>
                    <a:pt x="688047" y="85674"/>
                  </a:moveTo>
                  <a:lnTo>
                    <a:pt x="647700" y="85674"/>
                  </a:lnTo>
                  <a:lnTo>
                    <a:pt x="647700" y="165"/>
                  </a:lnTo>
                  <a:lnTo>
                    <a:pt x="604342" y="165"/>
                  </a:lnTo>
                  <a:lnTo>
                    <a:pt x="604342" y="114338"/>
                  </a:lnTo>
                  <a:lnTo>
                    <a:pt x="688047" y="114338"/>
                  </a:lnTo>
                  <a:lnTo>
                    <a:pt x="688047" y="85674"/>
                  </a:lnTo>
                  <a:close/>
                </a:path>
              </a:pathLst>
            </a:custGeom>
            <a:solidFill>
              <a:srgbClr val="36464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6" name="Google Shape;746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335872" y="2479391"/>
              <a:ext cx="232358" cy="120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92002" y="2482704"/>
              <a:ext cx="119873" cy="11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1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740835" y="2482704"/>
              <a:ext cx="191343" cy="11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1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952440" y="2482704"/>
              <a:ext cx="93577" cy="11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1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066109" y="2482704"/>
              <a:ext cx="93747" cy="114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1" name="Google Shape;751;p15"/>
            <p:cNvSpPr/>
            <p:nvPr/>
          </p:nvSpPr>
          <p:spPr>
            <a:xfrm>
              <a:off x="960031" y="2191689"/>
              <a:ext cx="86995" cy="114300"/>
            </a:xfrm>
            <a:custGeom>
              <a:rect b="b" l="l" r="r" t="t"/>
              <a:pathLst>
                <a:path extrusionOk="0" h="114300" w="86994">
                  <a:moveTo>
                    <a:pt x="86550" y="0"/>
                  </a:moveTo>
                  <a:lnTo>
                    <a:pt x="0" y="0"/>
                  </a:lnTo>
                  <a:lnTo>
                    <a:pt x="0" y="12420"/>
                  </a:lnTo>
                  <a:lnTo>
                    <a:pt x="35826" y="12420"/>
                  </a:lnTo>
                  <a:lnTo>
                    <a:pt x="35826" y="114185"/>
                  </a:lnTo>
                  <a:lnTo>
                    <a:pt x="50393" y="114185"/>
                  </a:lnTo>
                  <a:lnTo>
                    <a:pt x="50393" y="12420"/>
                  </a:lnTo>
                  <a:lnTo>
                    <a:pt x="86550" y="12420"/>
                  </a:lnTo>
                  <a:lnTo>
                    <a:pt x="86550" y="0"/>
                  </a:lnTo>
                  <a:close/>
                </a:path>
              </a:pathLst>
            </a:custGeom>
            <a:solidFill>
              <a:srgbClr val="36464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2" name="Google Shape;752;p1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067349" y="2191681"/>
              <a:ext cx="89727" cy="11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1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186037" y="2191681"/>
              <a:ext cx="77518" cy="11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1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269535" y="2142693"/>
              <a:ext cx="857636" cy="188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1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2845953" y="2034039"/>
              <a:ext cx="344937" cy="3998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6" name="Google Shape;756;p15"/>
          <p:cNvSpPr/>
          <p:nvPr/>
        </p:nvSpPr>
        <p:spPr>
          <a:xfrm>
            <a:off x="6049995" y="1419834"/>
            <a:ext cx="1015841" cy="325755"/>
          </a:xfrm>
          <a:custGeom>
            <a:rect b="b" l="l" r="r" t="t"/>
            <a:pathLst>
              <a:path extrusionOk="0" h="434339" w="1354454">
                <a:moveTo>
                  <a:pt x="308813" y="130898"/>
                </a:moveTo>
                <a:lnTo>
                  <a:pt x="303149" y="125158"/>
                </a:lnTo>
                <a:lnTo>
                  <a:pt x="261200" y="125158"/>
                </a:lnTo>
                <a:lnTo>
                  <a:pt x="255524" y="130898"/>
                </a:lnTo>
                <a:lnTo>
                  <a:pt x="255524" y="144830"/>
                </a:lnTo>
                <a:lnTo>
                  <a:pt x="261200" y="150558"/>
                </a:lnTo>
                <a:lnTo>
                  <a:pt x="296125" y="150558"/>
                </a:lnTo>
                <a:lnTo>
                  <a:pt x="303149" y="150558"/>
                </a:lnTo>
                <a:lnTo>
                  <a:pt x="308813" y="144830"/>
                </a:lnTo>
                <a:lnTo>
                  <a:pt x="308813" y="130898"/>
                </a:lnTo>
                <a:close/>
              </a:path>
              <a:path extrusionOk="0" h="434339" w="1354454">
                <a:moveTo>
                  <a:pt x="662152" y="270598"/>
                </a:moveTo>
                <a:lnTo>
                  <a:pt x="654837" y="224574"/>
                </a:lnTo>
                <a:lnTo>
                  <a:pt x="634415" y="184658"/>
                </a:lnTo>
                <a:lnTo>
                  <a:pt x="603275" y="153149"/>
                </a:lnTo>
                <a:lnTo>
                  <a:pt x="563816" y="132486"/>
                </a:lnTo>
                <a:lnTo>
                  <a:pt x="518401" y="125056"/>
                </a:lnTo>
                <a:lnTo>
                  <a:pt x="487400" y="128485"/>
                </a:lnTo>
                <a:lnTo>
                  <a:pt x="458381" y="138328"/>
                </a:lnTo>
                <a:lnTo>
                  <a:pt x="432193" y="154101"/>
                </a:lnTo>
                <a:lnTo>
                  <a:pt x="409727" y="175348"/>
                </a:lnTo>
                <a:lnTo>
                  <a:pt x="409727" y="5422"/>
                </a:lnTo>
                <a:lnTo>
                  <a:pt x="404368" y="0"/>
                </a:lnTo>
                <a:lnTo>
                  <a:pt x="403021" y="0"/>
                </a:lnTo>
                <a:lnTo>
                  <a:pt x="403021" y="206997"/>
                </a:lnTo>
                <a:lnTo>
                  <a:pt x="400138" y="212725"/>
                </a:lnTo>
                <a:lnTo>
                  <a:pt x="398780" y="215696"/>
                </a:lnTo>
                <a:lnTo>
                  <a:pt x="398272" y="215696"/>
                </a:lnTo>
                <a:lnTo>
                  <a:pt x="398272" y="214363"/>
                </a:lnTo>
                <a:lnTo>
                  <a:pt x="403021" y="206997"/>
                </a:lnTo>
                <a:lnTo>
                  <a:pt x="403021" y="0"/>
                </a:lnTo>
                <a:lnTo>
                  <a:pt x="390931" y="0"/>
                </a:lnTo>
                <a:lnTo>
                  <a:pt x="385457" y="5422"/>
                </a:lnTo>
                <a:lnTo>
                  <a:pt x="385356" y="227076"/>
                </a:lnTo>
                <a:lnTo>
                  <a:pt x="390728" y="232498"/>
                </a:lnTo>
                <a:lnTo>
                  <a:pt x="401066" y="232498"/>
                </a:lnTo>
                <a:lnTo>
                  <a:pt x="404253" y="230962"/>
                </a:lnTo>
                <a:lnTo>
                  <a:pt x="406539" y="228396"/>
                </a:lnTo>
                <a:lnTo>
                  <a:pt x="407250" y="228396"/>
                </a:lnTo>
                <a:lnTo>
                  <a:pt x="408838" y="224574"/>
                </a:lnTo>
                <a:lnTo>
                  <a:pt x="408914" y="224409"/>
                </a:lnTo>
                <a:lnTo>
                  <a:pt x="414070" y="215696"/>
                </a:lnTo>
                <a:lnTo>
                  <a:pt x="419227" y="206997"/>
                </a:lnTo>
                <a:lnTo>
                  <a:pt x="426999" y="193865"/>
                </a:lnTo>
                <a:lnTo>
                  <a:pt x="447217" y="175348"/>
                </a:lnTo>
                <a:lnTo>
                  <a:pt x="452488" y="170522"/>
                </a:lnTo>
                <a:lnTo>
                  <a:pt x="483527" y="155600"/>
                </a:lnTo>
                <a:lnTo>
                  <a:pt x="518299" y="150355"/>
                </a:lnTo>
                <a:lnTo>
                  <a:pt x="564388" y="159804"/>
                </a:lnTo>
                <a:lnTo>
                  <a:pt x="602043" y="185559"/>
                </a:lnTo>
                <a:lnTo>
                  <a:pt x="627341" y="223570"/>
                </a:lnTo>
                <a:lnTo>
                  <a:pt x="627456" y="223723"/>
                </a:lnTo>
                <a:lnTo>
                  <a:pt x="635317" y="263118"/>
                </a:lnTo>
                <a:lnTo>
                  <a:pt x="636727" y="270598"/>
                </a:lnTo>
                <a:lnTo>
                  <a:pt x="627430" y="317068"/>
                </a:lnTo>
                <a:lnTo>
                  <a:pt x="602005" y="355231"/>
                </a:lnTo>
                <a:lnTo>
                  <a:pt x="564349" y="380987"/>
                </a:lnTo>
                <a:lnTo>
                  <a:pt x="518299" y="390436"/>
                </a:lnTo>
                <a:lnTo>
                  <a:pt x="470890" y="383476"/>
                </a:lnTo>
                <a:lnTo>
                  <a:pt x="431698" y="364464"/>
                </a:lnTo>
                <a:lnTo>
                  <a:pt x="398513" y="336207"/>
                </a:lnTo>
                <a:lnTo>
                  <a:pt x="369138" y="301498"/>
                </a:lnTo>
                <a:lnTo>
                  <a:pt x="312788" y="223723"/>
                </a:lnTo>
                <a:lnTo>
                  <a:pt x="312674" y="223570"/>
                </a:lnTo>
                <a:lnTo>
                  <a:pt x="281406" y="186728"/>
                </a:lnTo>
                <a:lnTo>
                  <a:pt x="245376" y="155867"/>
                </a:lnTo>
                <a:lnTo>
                  <a:pt x="234823" y="150558"/>
                </a:lnTo>
                <a:lnTo>
                  <a:pt x="202361" y="134226"/>
                </a:lnTo>
                <a:lnTo>
                  <a:pt x="150177" y="125056"/>
                </a:lnTo>
                <a:lnTo>
                  <a:pt x="143764" y="125056"/>
                </a:lnTo>
                <a:lnTo>
                  <a:pt x="98348" y="132473"/>
                </a:lnTo>
                <a:lnTo>
                  <a:pt x="58889" y="153149"/>
                </a:lnTo>
                <a:lnTo>
                  <a:pt x="27749" y="184658"/>
                </a:lnTo>
                <a:lnTo>
                  <a:pt x="7404" y="224409"/>
                </a:lnTo>
                <a:lnTo>
                  <a:pt x="1168" y="263118"/>
                </a:lnTo>
                <a:lnTo>
                  <a:pt x="0" y="270598"/>
                </a:lnTo>
                <a:lnTo>
                  <a:pt x="7327" y="316420"/>
                </a:lnTo>
                <a:lnTo>
                  <a:pt x="27749" y="356336"/>
                </a:lnTo>
                <a:lnTo>
                  <a:pt x="58889" y="387832"/>
                </a:lnTo>
                <a:lnTo>
                  <a:pt x="98348" y="408508"/>
                </a:lnTo>
                <a:lnTo>
                  <a:pt x="143764" y="415937"/>
                </a:lnTo>
                <a:lnTo>
                  <a:pt x="184696" y="409905"/>
                </a:lnTo>
                <a:lnTo>
                  <a:pt x="221564" y="392772"/>
                </a:lnTo>
                <a:lnTo>
                  <a:pt x="252209" y="366026"/>
                </a:lnTo>
                <a:lnTo>
                  <a:pt x="274434" y="331127"/>
                </a:lnTo>
                <a:lnTo>
                  <a:pt x="282689" y="312178"/>
                </a:lnTo>
                <a:lnTo>
                  <a:pt x="279692" y="304698"/>
                </a:lnTo>
                <a:lnTo>
                  <a:pt x="256667" y="308597"/>
                </a:lnTo>
                <a:lnTo>
                  <a:pt x="251599" y="320382"/>
                </a:lnTo>
                <a:lnTo>
                  <a:pt x="207670" y="371678"/>
                </a:lnTo>
                <a:lnTo>
                  <a:pt x="143865" y="390639"/>
                </a:lnTo>
                <a:lnTo>
                  <a:pt x="97777" y="381190"/>
                </a:lnTo>
                <a:lnTo>
                  <a:pt x="60109" y="355434"/>
                </a:lnTo>
                <a:lnTo>
                  <a:pt x="34709" y="317271"/>
                </a:lnTo>
                <a:lnTo>
                  <a:pt x="25400" y="270598"/>
                </a:lnTo>
                <a:lnTo>
                  <a:pt x="34582" y="224574"/>
                </a:lnTo>
                <a:lnTo>
                  <a:pt x="34620" y="224409"/>
                </a:lnTo>
                <a:lnTo>
                  <a:pt x="34709" y="223926"/>
                </a:lnTo>
                <a:lnTo>
                  <a:pt x="60096" y="185762"/>
                </a:lnTo>
                <a:lnTo>
                  <a:pt x="97726" y="160007"/>
                </a:lnTo>
                <a:lnTo>
                  <a:pt x="143764" y="150558"/>
                </a:lnTo>
                <a:lnTo>
                  <a:pt x="191160" y="157505"/>
                </a:lnTo>
                <a:lnTo>
                  <a:pt x="230339" y="176491"/>
                </a:lnTo>
                <a:lnTo>
                  <a:pt x="263512" y="204736"/>
                </a:lnTo>
                <a:lnTo>
                  <a:pt x="292887" y="239458"/>
                </a:lnTo>
                <a:lnTo>
                  <a:pt x="350050" y="318300"/>
                </a:lnTo>
                <a:lnTo>
                  <a:pt x="382143" y="355803"/>
                </a:lnTo>
                <a:lnTo>
                  <a:pt x="419328" y="386892"/>
                </a:lnTo>
                <a:lnTo>
                  <a:pt x="463969" y="408101"/>
                </a:lnTo>
                <a:lnTo>
                  <a:pt x="518401" y="415937"/>
                </a:lnTo>
                <a:lnTo>
                  <a:pt x="563816" y="408508"/>
                </a:lnTo>
                <a:lnTo>
                  <a:pt x="598322" y="390436"/>
                </a:lnTo>
                <a:lnTo>
                  <a:pt x="603275" y="387832"/>
                </a:lnTo>
                <a:lnTo>
                  <a:pt x="634415" y="356336"/>
                </a:lnTo>
                <a:lnTo>
                  <a:pt x="654837" y="316420"/>
                </a:lnTo>
                <a:lnTo>
                  <a:pt x="662152" y="270598"/>
                </a:lnTo>
                <a:close/>
              </a:path>
              <a:path extrusionOk="0" h="434339" w="1354454">
                <a:moveTo>
                  <a:pt x="1343355" y="386029"/>
                </a:moveTo>
                <a:lnTo>
                  <a:pt x="1337729" y="380301"/>
                </a:lnTo>
                <a:lnTo>
                  <a:pt x="1323606" y="380301"/>
                </a:lnTo>
                <a:lnTo>
                  <a:pt x="1317980" y="386029"/>
                </a:lnTo>
                <a:lnTo>
                  <a:pt x="1317980" y="428332"/>
                </a:lnTo>
                <a:lnTo>
                  <a:pt x="1323606" y="434073"/>
                </a:lnTo>
                <a:lnTo>
                  <a:pt x="1330706" y="434073"/>
                </a:lnTo>
                <a:lnTo>
                  <a:pt x="1337729" y="434073"/>
                </a:lnTo>
                <a:lnTo>
                  <a:pt x="1343355" y="428332"/>
                </a:lnTo>
                <a:lnTo>
                  <a:pt x="1343355" y="386029"/>
                </a:lnTo>
                <a:close/>
              </a:path>
              <a:path extrusionOk="0" h="434339" w="1354454">
                <a:moveTo>
                  <a:pt x="1354099" y="270802"/>
                </a:moveTo>
                <a:lnTo>
                  <a:pt x="1346847" y="225425"/>
                </a:lnTo>
                <a:lnTo>
                  <a:pt x="1326337" y="184962"/>
                </a:lnTo>
                <a:lnTo>
                  <a:pt x="1295196" y="153466"/>
                </a:lnTo>
                <a:lnTo>
                  <a:pt x="1255725" y="132791"/>
                </a:lnTo>
                <a:lnTo>
                  <a:pt x="1210932" y="125463"/>
                </a:lnTo>
                <a:lnTo>
                  <a:pt x="1203896" y="125463"/>
                </a:lnTo>
                <a:lnTo>
                  <a:pt x="1151699" y="134581"/>
                </a:lnTo>
                <a:lnTo>
                  <a:pt x="1108697" y="156197"/>
                </a:lnTo>
                <a:lnTo>
                  <a:pt x="1072680" y="187045"/>
                </a:lnTo>
                <a:lnTo>
                  <a:pt x="1041425" y="223875"/>
                </a:lnTo>
                <a:lnTo>
                  <a:pt x="984923" y="301802"/>
                </a:lnTo>
                <a:lnTo>
                  <a:pt x="955548" y="336524"/>
                </a:lnTo>
                <a:lnTo>
                  <a:pt x="922375" y="364782"/>
                </a:lnTo>
                <a:lnTo>
                  <a:pt x="883208" y="383781"/>
                </a:lnTo>
                <a:lnTo>
                  <a:pt x="835799" y="390740"/>
                </a:lnTo>
                <a:lnTo>
                  <a:pt x="790219" y="381393"/>
                </a:lnTo>
                <a:lnTo>
                  <a:pt x="789863" y="381393"/>
                </a:lnTo>
                <a:lnTo>
                  <a:pt x="752208" y="355638"/>
                </a:lnTo>
                <a:lnTo>
                  <a:pt x="726719" y="317474"/>
                </a:lnTo>
                <a:lnTo>
                  <a:pt x="717359" y="270802"/>
                </a:lnTo>
                <a:lnTo>
                  <a:pt x="717372" y="270497"/>
                </a:lnTo>
                <a:lnTo>
                  <a:pt x="726389" y="225425"/>
                </a:lnTo>
                <a:lnTo>
                  <a:pt x="726490" y="224878"/>
                </a:lnTo>
                <a:lnTo>
                  <a:pt x="726554" y="224612"/>
                </a:lnTo>
                <a:lnTo>
                  <a:pt x="726643" y="224142"/>
                </a:lnTo>
                <a:lnTo>
                  <a:pt x="726770" y="223875"/>
                </a:lnTo>
                <a:lnTo>
                  <a:pt x="751992" y="186004"/>
                </a:lnTo>
                <a:lnTo>
                  <a:pt x="752094" y="185864"/>
                </a:lnTo>
                <a:lnTo>
                  <a:pt x="789749" y="160108"/>
                </a:lnTo>
                <a:lnTo>
                  <a:pt x="835304" y="150761"/>
                </a:lnTo>
                <a:lnTo>
                  <a:pt x="836485" y="150761"/>
                </a:lnTo>
                <a:lnTo>
                  <a:pt x="870572" y="155892"/>
                </a:lnTo>
                <a:lnTo>
                  <a:pt x="901598" y="170776"/>
                </a:lnTo>
                <a:lnTo>
                  <a:pt x="927074" y="194094"/>
                </a:lnTo>
                <a:lnTo>
                  <a:pt x="945159" y="224612"/>
                </a:lnTo>
                <a:lnTo>
                  <a:pt x="945502" y="225120"/>
                </a:lnTo>
                <a:lnTo>
                  <a:pt x="945591" y="225425"/>
                </a:lnTo>
                <a:lnTo>
                  <a:pt x="946797" y="228498"/>
                </a:lnTo>
                <a:lnTo>
                  <a:pt x="947496" y="228498"/>
                </a:lnTo>
                <a:lnTo>
                  <a:pt x="949744" y="231063"/>
                </a:lnTo>
                <a:lnTo>
                  <a:pt x="952957" y="232600"/>
                </a:lnTo>
                <a:lnTo>
                  <a:pt x="963168" y="232600"/>
                </a:lnTo>
                <a:lnTo>
                  <a:pt x="968629" y="227177"/>
                </a:lnTo>
                <a:lnTo>
                  <a:pt x="968629" y="215696"/>
                </a:lnTo>
                <a:lnTo>
                  <a:pt x="968629" y="206997"/>
                </a:lnTo>
                <a:lnTo>
                  <a:pt x="968629" y="175348"/>
                </a:lnTo>
                <a:lnTo>
                  <a:pt x="968629" y="5524"/>
                </a:lnTo>
                <a:lnTo>
                  <a:pt x="963168" y="0"/>
                </a:lnTo>
                <a:lnTo>
                  <a:pt x="955903" y="0"/>
                </a:lnTo>
                <a:lnTo>
                  <a:pt x="955903" y="214363"/>
                </a:lnTo>
                <a:lnTo>
                  <a:pt x="955903" y="215696"/>
                </a:lnTo>
                <a:lnTo>
                  <a:pt x="955382" y="215696"/>
                </a:lnTo>
                <a:lnTo>
                  <a:pt x="954074" y="212725"/>
                </a:lnTo>
                <a:lnTo>
                  <a:pt x="952690" y="209867"/>
                </a:lnTo>
                <a:lnTo>
                  <a:pt x="951217" y="206997"/>
                </a:lnTo>
                <a:lnTo>
                  <a:pt x="955903" y="214363"/>
                </a:lnTo>
                <a:lnTo>
                  <a:pt x="955903" y="0"/>
                </a:lnTo>
                <a:lnTo>
                  <a:pt x="949921" y="0"/>
                </a:lnTo>
                <a:lnTo>
                  <a:pt x="944460" y="5524"/>
                </a:lnTo>
                <a:lnTo>
                  <a:pt x="944460" y="175348"/>
                </a:lnTo>
                <a:lnTo>
                  <a:pt x="922020" y="154089"/>
                </a:lnTo>
                <a:lnTo>
                  <a:pt x="916495" y="150761"/>
                </a:lnTo>
                <a:lnTo>
                  <a:pt x="895832" y="138290"/>
                </a:lnTo>
                <a:lnTo>
                  <a:pt x="866800" y="128447"/>
                </a:lnTo>
                <a:lnTo>
                  <a:pt x="790397" y="132486"/>
                </a:lnTo>
                <a:lnTo>
                  <a:pt x="750925" y="153149"/>
                </a:lnTo>
                <a:lnTo>
                  <a:pt x="719797" y="184658"/>
                </a:lnTo>
                <a:lnTo>
                  <a:pt x="699363" y="224612"/>
                </a:lnTo>
                <a:lnTo>
                  <a:pt x="692035" y="270497"/>
                </a:lnTo>
                <a:lnTo>
                  <a:pt x="699376" y="316420"/>
                </a:lnTo>
                <a:lnTo>
                  <a:pt x="719823" y="356336"/>
                </a:lnTo>
                <a:lnTo>
                  <a:pt x="750976" y="387832"/>
                </a:lnTo>
                <a:lnTo>
                  <a:pt x="790435" y="408508"/>
                </a:lnTo>
                <a:lnTo>
                  <a:pt x="835812" y="415937"/>
                </a:lnTo>
                <a:lnTo>
                  <a:pt x="835698" y="416140"/>
                </a:lnTo>
                <a:lnTo>
                  <a:pt x="890168" y="408305"/>
                </a:lnTo>
                <a:lnTo>
                  <a:pt x="926909" y="390842"/>
                </a:lnTo>
                <a:lnTo>
                  <a:pt x="934796" y="387096"/>
                </a:lnTo>
                <a:lnTo>
                  <a:pt x="971969" y="356006"/>
                </a:lnTo>
                <a:lnTo>
                  <a:pt x="1004062" y="318516"/>
                </a:lnTo>
                <a:lnTo>
                  <a:pt x="1061186" y="239699"/>
                </a:lnTo>
                <a:lnTo>
                  <a:pt x="1090561" y="204990"/>
                </a:lnTo>
                <a:lnTo>
                  <a:pt x="1123734" y="176733"/>
                </a:lnTo>
                <a:lnTo>
                  <a:pt x="1162913" y="157721"/>
                </a:lnTo>
                <a:lnTo>
                  <a:pt x="1210310" y="150761"/>
                </a:lnTo>
                <a:lnTo>
                  <a:pt x="1256360" y="160261"/>
                </a:lnTo>
                <a:lnTo>
                  <a:pt x="1294003" y="186004"/>
                </a:lnTo>
                <a:lnTo>
                  <a:pt x="1319403" y="224142"/>
                </a:lnTo>
                <a:lnTo>
                  <a:pt x="1328648" y="270497"/>
                </a:lnTo>
                <a:lnTo>
                  <a:pt x="1328712" y="270802"/>
                </a:lnTo>
                <a:lnTo>
                  <a:pt x="1319390" y="317474"/>
                </a:lnTo>
                <a:lnTo>
                  <a:pt x="1293964" y="355638"/>
                </a:lnTo>
                <a:lnTo>
                  <a:pt x="1256284" y="381393"/>
                </a:lnTo>
                <a:lnTo>
                  <a:pt x="1210221" y="390842"/>
                </a:lnTo>
                <a:lnTo>
                  <a:pt x="1176782" y="385914"/>
                </a:lnTo>
                <a:lnTo>
                  <a:pt x="1121283" y="349923"/>
                </a:lnTo>
                <a:lnTo>
                  <a:pt x="1097521" y="308800"/>
                </a:lnTo>
                <a:lnTo>
                  <a:pt x="1096225" y="305625"/>
                </a:lnTo>
                <a:lnTo>
                  <a:pt x="1093711" y="303174"/>
                </a:lnTo>
                <a:lnTo>
                  <a:pt x="1087564" y="300812"/>
                </a:lnTo>
                <a:lnTo>
                  <a:pt x="1083919" y="300812"/>
                </a:lnTo>
                <a:lnTo>
                  <a:pt x="1080808" y="302145"/>
                </a:lnTo>
                <a:lnTo>
                  <a:pt x="1074483" y="305015"/>
                </a:lnTo>
                <a:lnTo>
                  <a:pt x="1071537" y="312496"/>
                </a:lnTo>
                <a:lnTo>
                  <a:pt x="1079588" y="331025"/>
                </a:lnTo>
                <a:lnTo>
                  <a:pt x="1101915" y="366166"/>
                </a:lnTo>
                <a:lnTo>
                  <a:pt x="1132611" y="393039"/>
                </a:lnTo>
                <a:lnTo>
                  <a:pt x="1169466" y="410210"/>
                </a:lnTo>
                <a:lnTo>
                  <a:pt x="1210310" y="416242"/>
                </a:lnTo>
                <a:lnTo>
                  <a:pt x="1255699" y="408813"/>
                </a:lnTo>
                <a:lnTo>
                  <a:pt x="1290002" y="390842"/>
                </a:lnTo>
                <a:lnTo>
                  <a:pt x="1295158" y="388150"/>
                </a:lnTo>
                <a:lnTo>
                  <a:pt x="1326311" y="356641"/>
                </a:lnTo>
                <a:lnTo>
                  <a:pt x="1346746" y="316725"/>
                </a:lnTo>
                <a:lnTo>
                  <a:pt x="1354099" y="270802"/>
                </a:lnTo>
                <a:close/>
              </a:path>
            </a:pathLst>
          </a:custGeom>
          <a:solidFill>
            <a:srgbClr val="36464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7" name="Google Shape;757;p1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049989" y="1825959"/>
            <a:ext cx="65071" cy="8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200121" y="1827112"/>
            <a:ext cx="77387" cy="7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59937" y="1825959"/>
            <a:ext cx="65069" cy="8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513555" y="1827112"/>
            <a:ext cx="62978" cy="7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670117" y="1827112"/>
            <a:ext cx="55877" cy="7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822014" y="1827112"/>
            <a:ext cx="85560" cy="7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000540" y="1825959"/>
            <a:ext cx="65030" cy="80891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15"/>
          <p:cNvSpPr txBox="1"/>
          <p:nvPr/>
        </p:nvSpPr>
        <p:spPr>
          <a:xfrm>
            <a:off x="2044637" y="1872805"/>
            <a:ext cx="1043940" cy="2173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381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b="0" i="0" lang="pt-BR" sz="675" u="sng" cap="none" strike="noStrike">
                <a:solidFill>
                  <a:srgbClr val="372BDC"/>
                </a:solidFill>
                <a:latin typeface="Lucida Sans"/>
                <a:ea typeface="Lucida Sans"/>
                <a:cs typeface="Lucida Sans"/>
                <a:sym typeface="Lucida Sans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 Appeal</a:t>
            </a:r>
            <a:r>
              <a:rPr b="0" i="0" lang="pt-BR" sz="675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: Florence </a:t>
            </a:r>
            <a:r>
              <a:rPr b="0" i="0" lang="pt-BR" sz="675" u="sng" cap="none" strike="noStrike">
                <a:solidFill>
                  <a:srgbClr val="372BDC"/>
                </a:solidFill>
                <a:latin typeface="Lucida Sans"/>
                <a:ea typeface="Lucida Sans"/>
                <a:cs typeface="Lucida Sans"/>
                <a:sym typeface="Lucida Sans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Mabrian</a:t>
            </a:r>
            <a:r>
              <a:rPr b="0" i="0" lang="pt-BR" sz="675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: Menorca (Spain)</a:t>
            </a:r>
            <a:endParaRPr b="0" i="0" sz="675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5" name="Google Shape;765;p15"/>
          <p:cNvSpPr txBox="1"/>
          <p:nvPr/>
        </p:nvSpPr>
        <p:spPr>
          <a:xfrm>
            <a:off x="3391375" y="2233041"/>
            <a:ext cx="2460308" cy="3632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9525">
            <a:spAutoFit/>
          </a:bodyPr>
          <a:lstStyle/>
          <a:p>
            <a:pPr indent="0" lvl="0" marL="9525" marR="3810" rtl="0" algn="l">
              <a:lnSpc>
                <a:spcPct val="108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Advanced Solutions for Government, Energy &amp; Utilities</a:t>
            </a:r>
            <a:endParaRPr b="0" i="0" sz="1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766" name="Google Shape;766;p15"/>
          <p:cNvGrpSpPr/>
          <p:nvPr/>
        </p:nvGrpSpPr>
        <p:grpSpPr>
          <a:xfrm>
            <a:off x="5951601" y="2200275"/>
            <a:ext cx="2635186" cy="505778"/>
            <a:chOff x="7935468" y="2933700"/>
            <a:chExt cx="3513581" cy="674370"/>
          </a:xfrm>
        </p:grpSpPr>
        <p:pic>
          <p:nvPicPr>
            <p:cNvPr id="767" name="Google Shape;767;p15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7935468" y="2933700"/>
              <a:ext cx="3513581" cy="4549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8" name="Google Shape;768;p15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7935468" y="3153156"/>
              <a:ext cx="3115818" cy="4549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9" name="Google Shape;769;p15"/>
          <p:cNvSpPr txBox="1"/>
          <p:nvPr/>
        </p:nvSpPr>
        <p:spPr>
          <a:xfrm>
            <a:off x="6038564" y="2233041"/>
            <a:ext cx="2449830" cy="3632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9525">
            <a:spAutoFit/>
          </a:bodyPr>
          <a:lstStyle/>
          <a:p>
            <a:pPr indent="0" lvl="0" marL="9525" marR="3810" rtl="0" algn="l">
              <a:lnSpc>
                <a:spcPct val="108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Knowledge Graphs, Open Data, Data Quality &amp; Integration</a:t>
            </a:r>
            <a:endParaRPr b="0" i="0" sz="1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770" name="Google Shape;770;p15"/>
          <p:cNvGrpSpPr/>
          <p:nvPr/>
        </p:nvGrpSpPr>
        <p:grpSpPr>
          <a:xfrm>
            <a:off x="4497038" y="1822475"/>
            <a:ext cx="1328261" cy="339090"/>
            <a:chOff x="5996051" y="2429967"/>
            <a:chExt cx="1771014" cy="452120"/>
          </a:xfrm>
        </p:grpSpPr>
        <p:sp>
          <p:nvSpPr>
            <p:cNvPr id="771" name="Google Shape;771;p15"/>
            <p:cNvSpPr/>
            <p:nvPr/>
          </p:nvSpPr>
          <p:spPr>
            <a:xfrm>
              <a:off x="5996051" y="2429967"/>
              <a:ext cx="1771014" cy="452120"/>
            </a:xfrm>
            <a:custGeom>
              <a:rect b="b" l="l" r="r" t="t"/>
              <a:pathLst>
                <a:path extrusionOk="0" h="452119" w="1771015">
                  <a:moveTo>
                    <a:pt x="1771014" y="0"/>
                  </a:moveTo>
                  <a:lnTo>
                    <a:pt x="0" y="0"/>
                  </a:lnTo>
                  <a:lnTo>
                    <a:pt x="0" y="451662"/>
                  </a:lnTo>
                  <a:lnTo>
                    <a:pt x="1771014" y="451662"/>
                  </a:lnTo>
                  <a:lnTo>
                    <a:pt x="1771014" y="0"/>
                  </a:lnTo>
                  <a:close/>
                </a:path>
              </a:pathLst>
            </a:custGeom>
            <a:solidFill>
              <a:srgbClr val="FFFFFF">
                <a:alpha val="6941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2" name="Google Shape;772;p15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6092595" y="2553034"/>
              <a:ext cx="157179" cy="19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3" name="Google Shape;773;p15"/>
          <p:cNvSpPr txBox="1"/>
          <p:nvPr/>
        </p:nvSpPr>
        <p:spPr>
          <a:xfrm>
            <a:off x="4746498" y="1924240"/>
            <a:ext cx="738188" cy="113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b="0" i="0" lang="pt-BR" sz="675" u="sng" cap="none" strike="noStrike">
                <a:solidFill>
                  <a:srgbClr val="372BDC"/>
                </a:solidFill>
                <a:latin typeface="Lucida Sans"/>
                <a:ea typeface="Lucida Sans"/>
                <a:cs typeface="Lucida Sans"/>
                <a:sym typeface="Lucida Sans"/>
                <a:hlinkClick r:id="rId3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Sister</a:t>
            </a:r>
            <a:r>
              <a:rPr b="0" i="0" lang="pt-BR" sz="675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: Cascina (PI)</a:t>
            </a:r>
            <a:endParaRPr b="0" i="0" sz="675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774" name="Google Shape;774;p15"/>
          <p:cNvGrpSpPr/>
          <p:nvPr/>
        </p:nvGrpSpPr>
        <p:grpSpPr>
          <a:xfrm>
            <a:off x="7182612" y="1822475"/>
            <a:ext cx="1328261" cy="339090"/>
            <a:chOff x="9576816" y="2429967"/>
            <a:chExt cx="1771014" cy="452120"/>
          </a:xfrm>
        </p:grpSpPr>
        <p:sp>
          <p:nvSpPr>
            <p:cNvPr id="775" name="Google Shape;775;p15"/>
            <p:cNvSpPr/>
            <p:nvPr/>
          </p:nvSpPr>
          <p:spPr>
            <a:xfrm>
              <a:off x="9576816" y="2429967"/>
              <a:ext cx="1771014" cy="452120"/>
            </a:xfrm>
            <a:custGeom>
              <a:rect b="b" l="l" r="r" t="t"/>
              <a:pathLst>
                <a:path extrusionOk="0" h="452119" w="1771015">
                  <a:moveTo>
                    <a:pt x="1771014" y="0"/>
                  </a:moveTo>
                  <a:lnTo>
                    <a:pt x="0" y="0"/>
                  </a:lnTo>
                  <a:lnTo>
                    <a:pt x="0" y="451662"/>
                  </a:lnTo>
                  <a:lnTo>
                    <a:pt x="1771014" y="451662"/>
                  </a:lnTo>
                  <a:lnTo>
                    <a:pt x="1771014" y="0"/>
                  </a:lnTo>
                  <a:close/>
                </a:path>
              </a:pathLst>
            </a:custGeom>
            <a:solidFill>
              <a:srgbClr val="FFFFFF">
                <a:alpha val="6941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6" name="Google Shape;776;p15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9673360" y="2553034"/>
              <a:ext cx="157179" cy="19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7" name="Google Shape;777;p15"/>
          <p:cNvSpPr txBox="1"/>
          <p:nvPr/>
        </p:nvSpPr>
        <p:spPr>
          <a:xfrm>
            <a:off x="7432548" y="1924240"/>
            <a:ext cx="866775" cy="113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b="0" i="0" lang="pt-BR" sz="675" u="sng" cap="none" strike="noStrike">
                <a:solidFill>
                  <a:srgbClr val="372BDC"/>
                </a:solidFill>
                <a:latin typeface="Lucida Sans"/>
                <a:ea typeface="Lucida Sans"/>
                <a:cs typeface="Lucida Sans"/>
                <a:sym typeface="Lucida Sans"/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Obda Systems</a:t>
            </a:r>
            <a:r>
              <a:rPr b="0" i="0" lang="pt-BR" sz="675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: Roma</a:t>
            </a:r>
            <a:endParaRPr b="0" i="0" sz="675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778" name="Google Shape;778;p1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825739" y="1642729"/>
            <a:ext cx="681561" cy="205597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5"/>
          <p:cNvSpPr txBox="1"/>
          <p:nvPr/>
        </p:nvSpPr>
        <p:spPr>
          <a:xfrm>
            <a:off x="7828502" y="1517999"/>
            <a:ext cx="682943" cy="10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pt-BR" sz="600" u="none" cap="none" strike="noStrike">
                <a:solidFill>
                  <a:srgbClr val="812534"/>
                </a:solidFill>
                <a:latin typeface="Verdana"/>
                <a:ea typeface="Verdana"/>
                <a:cs typeface="Verdana"/>
                <a:sym typeface="Verdana"/>
              </a:rPr>
              <a:t>A start-up from</a:t>
            </a:r>
            <a:endParaRPr b="0" i="0" sz="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0" name="Google Shape;780;p1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899589" y="1915435"/>
            <a:ext cx="117884" cy="149388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5"/>
          <p:cNvSpPr txBox="1"/>
          <p:nvPr/>
        </p:nvSpPr>
        <p:spPr>
          <a:xfrm>
            <a:off x="685418" y="2722883"/>
            <a:ext cx="2454593" cy="973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1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17C4C1"/>
                </a:solidFill>
                <a:latin typeface="Arial Black"/>
                <a:ea typeface="Arial Black"/>
                <a:cs typeface="Arial Black"/>
                <a:sym typeface="Arial Black"/>
              </a:rPr>
              <a:t>TOURISM FOCUS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3810" rtl="0" algn="l">
              <a:lnSpc>
                <a:spcPct val="100000"/>
              </a:lnSpc>
              <a:spcBef>
                <a:spcPts val="435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Scalable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proprietary indicators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,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platforms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for analyses on the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popularity of destinations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and their points of interest,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benchmarking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also on a global scale,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assessments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on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company and brand performance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, market attractiveness,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travel and tourism trends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, including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bookings and expenses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2" name="Google Shape;782;p15"/>
          <p:cNvSpPr txBox="1"/>
          <p:nvPr/>
        </p:nvSpPr>
        <p:spPr>
          <a:xfrm>
            <a:off x="685419" y="3810983"/>
            <a:ext cx="2275999" cy="842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1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17C4C1"/>
                </a:solidFill>
                <a:latin typeface="Arial Black"/>
                <a:ea typeface="Arial Black"/>
                <a:cs typeface="Arial Black"/>
                <a:sym typeface="Arial Black"/>
              </a:rPr>
              <a:t>RETAIL FOCUS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381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AI-enabled solutions capable of transforming complex data into practical strategies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, thus helping businesses across all sectors reach their goals, optimise resources, obtain precise and reliable answers, and foster sustainability.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3" name="Google Shape;783;p15"/>
          <p:cNvSpPr txBox="1"/>
          <p:nvPr/>
        </p:nvSpPr>
        <p:spPr>
          <a:xfrm>
            <a:off x="3391375" y="2722883"/>
            <a:ext cx="2418398" cy="852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1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17C4C1"/>
                </a:solidFill>
                <a:latin typeface="Arial Black"/>
                <a:ea typeface="Arial Black"/>
                <a:cs typeface="Arial Black"/>
                <a:sym typeface="Arial Black"/>
              </a:rPr>
              <a:t>ENERGY &amp; UTILITIES FOCUS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3810" rtl="0" algn="l">
              <a:lnSpc>
                <a:spcPct val="100000"/>
              </a:lnSpc>
              <a:spcBef>
                <a:spcPts val="435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Enterprise solutions for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gas &amp; water management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through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Digital Twins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and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decision support software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that leverages geographic information systems (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GIS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),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IoT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technologies and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workforce management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modules.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4" name="Google Shape;784;p15"/>
          <p:cNvSpPr txBox="1"/>
          <p:nvPr/>
        </p:nvSpPr>
        <p:spPr>
          <a:xfrm>
            <a:off x="3391376" y="3810983"/>
            <a:ext cx="2157889" cy="842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1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17C4C1"/>
                </a:solidFill>
                <a:latin typeface="Arial Black"/>
                <a:ea typeface="Arial Black"/>
                <a:cs typeface="Arial Black"/>
                <a:sym typeface="Arial Black"/>
              </a:rPr>
              <a:t>GOVERNMENT &amp; MUNICIPALITIES FOCUS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8191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End-to-end software solutions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aimed to manage the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dissemination, exchange and analysis of statistical data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, by means of international standard-based data modeling and AI algorithms.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5" name="Google Shape;785;p15"/>
          <p:cNvSpPr txBox="1"/>
          <p:nvPr/>
        </p:nvSpPr>
        <p:spPr>
          <a:xfrm>
            <a:off x="6047232" y="2722883"/>
            <a:ext cx="2443639" cy="15355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1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17C4C1"/>
                </a:solidFill>
                <a:latin typeface="Arial Black"/>
                <a:ea typeface="Arial Black"/>
                <a:cs typeface="Arial Black"/>
                <a:sym typeface="Arial Black"/>
              </a:rPr>
              <a:t>KNOWLEDGE MANAGEMENT FOCUS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435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Solutions and technologies supporting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the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Ontology-Based Data Management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approach.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9525" marR="3810" rtl="0" algn="l">
              <a:lnSpc>
                <a:spcPct val="100000"/>
              </a:lnSpc>
              <a:spcBef>
                <a:spcPts val="304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OBDA offers technologies and consultancy services aimed to simplify the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semantic exploration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and retrieval of complex dataset from distributed DBMS, so as to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overcome information “silos” 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and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create shared knowledge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9525" marR="159068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OBDA contributes to the </a:t>
            </a:r>
            <a:r>
              <a:rPr b="0" i="0" lang="pt-BR" sz="788" u="none" cap="none" strike="noStrike">
                <a:solidFill>
                  <a:srgbClr val="1B2227"/>
                </a:solidFill>
                <a:latin typeface="Arial Black"/>
                <a:ea typeface="Arial Black"/>
                <a:cs typeface="Arial Black"/>
                <a:sym typeface="Arial Black"/>
              </a:rPr>
              <a:t>National Data Catalog project</a:t>
            </a:r>
            <a:r>
              <a:rPr b="0" i="0" lang="pt-BR" sz="788" u="none" cap="none" strike="noStrike">
                <a:solidFill>
                  <a:srgbClr val="1B2227"/>
                </a:solidFill>
                <a:latin typeface="Lucida Sans"/>
                <a:ea typeface="Lucida Sans"/>
                <a:cs typeface="Lucida Sans"/>
                <a:sym typeface="Lucida Sans"/>
              </a:rPr>
              <a:t>, aimed to build a full interoperable data network among the EU Government Entities.</a:t>
            </a:r>
            <a:endParaRPr b="0" i="0" sz="788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descr="Icono&#10;&#10;El contenido generado por IA puede ser incorrecto." id="786" name="Google Shape;786;p1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8095062" y="295392"/>
            <a:ext cx="702869" cy="201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7"/>
          <p:cNvSpPr txBox="1"/>
          <p:nvPr>
            <p:ph idx="4294967295" type="title"/>
          </p:nvPr>
        </p:nvSpPr>
        <p:spPr>
          <a:xfrm>
            <a:off x="233775" y="333775"/>
            <a:ext cx="57087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0250">
            <a:spAutoFit/>
          </a:bodyPr>
          <a:lstStyle/>
          <a:p>
            <a:pPr indent="0" lvl="0" marL="9525" rtl="0" algn="l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SzPts val="2800"/>
              <a:buNone/>
            </a:pPr>
            <a:r>
              <a:rPr b="1" lang="pt-BR" sz="1900"/>
              <a:t>Almawave’s approach: Composite, Generative, Multi-Agentic RAG Architecture</a:t>
            </a:r>
            <a:endParaRPr b="1" sz="1900"/>
          </a:p>
          <a:p>
            <a:pPr indent="0" lvl="0" marL="9525" rtl="0" algn="l">
              <a:lnSpc>
                <a:spcPct val="100000"/>
              </a:lnSpc>
              <a:spcBef>
                <a:spcPts val="116"/>
              </a:spcBef>
              <a:spcAft>
                <a:spcPts val="0"/>
              </a:spcAft>
              <a:buSzPts val="2800"/>
              <a:buNone/>
            </a:pPr>
            <a:r>
              <a:rPr lang="pt-BR" sz="1350"/>
              <a:t>A continuously evolving integrated ecosystem</a:t>
            </a:r>
            <a:endParaRPr sz="1350"/>
          </a:p>
        </p:txBody>
      </p:sp>
      <p:sp>
        <p:nvSpPr>
          <p:cNvPr id="792" name="Google Shape;792;p17"/>
          <p:cNvSpPr txBox="1"/>
          <p:nvPr/>
        </p:nvSpPr>
        <p:spPr>
          <a:xfrm>
            <a:off x="685800" y="1600200"/>
            <a:ext cx="7775294" cy="3370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Retrieval Augmented Generation (RAG)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AutoNum type="romanLcPeriod"/>
            </a:pPr>
            <a:r>
              <a:rPr b="0" i="0" lang="pt-BR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Conversational Agents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AutoNum type="romanLcPeriod"/>
            </a:pPr>
            <a:r>
              <a:rPr b="0" i="0" lang="pt-BR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Simplification of Document Analysis (potential gaps or inconsistencies in contract drafts, bid responses and more)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AutoNum type="romanLcPeriod"/>
            </a:pPr>
            <a:r>
              <a:rPr b="0" i="0" lang="pt-BR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Simplification of specialized text (Senado Italiano)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AutoNum type="romanLcPeriod"/>
            </a:pPr>
            <a:r>
              <a:rPr b="0" i="0" lang="pt-BR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Pseudoanonimization of personal data (judiciary sentences)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0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Natural Query Languaje (NLQ)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AutoNum type="romanLcPeriod" startAt="2"/>
            </a:pPr>
            <a:r>
              <a:rPr b="0" i="0" lang="pt-BR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Tickets emitidos por ruta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AutoNum type="romanLcPeriod" startAt="2"/>
            </a:pPr>
            <a:r>
              <a:rPr b="0" i="0" lang="pt-BR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Times series for energy comsumption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3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Speech to Text, Text to Speech &amp; Machine Translations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5226" y="419824"/>
            <a:ext cx="2654999" cy="34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4838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8"/>
          <p:cNvSpPr txBox="1"/>
          <p:nvPr/>
        </p:nvSpPr>
        <p:spPr>
          <a:xfrm>
            <a:off x="4807076" y="1152429"/>
            <a:ext cx="3711893" cy="754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85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A software system for decision support in water networks.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9525" marR="3810" rtl="0" algn="l">
              <a:lnSpc>
                <a:spcPct val="901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By integrating digital representations of the network, data from IoT sensors, workforce management systems and analytics and reporting tools, it creates a true «digital twin» for continuous monitoring, preventive maintenance and simulations.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0" name="Google Shape;800;p18"/>
          <p:cNvSpPr txBox="1"/>
          <p:nvPr>
            <p:ph idx="4294967295" type="title"/>
          </p:nvPr>
        </p:nvSpPr>
        <p:spPr>
          <a:xfrm>
            <a:off x="4807075" y="467100"/>
            <a:ext cx="33315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5700">
            <a:spAutoFit/>
          </a:bodyPr>
          <a:lstStyle/>
          <a:p>
            <a:pPr indent="0" lvl="0" marL="9525" marR="3810" rtl="0" algn="l">
              <a:lnSpc>
                <a:spcPct val="95294"/>
              </a:lnSpc>
              <a:spcBef>
                <a:spcPts val="281"/>
              </a:spcBef>
              <a:spcAft>
                <a:spcPts val="0"/>
              </a:spcAft>
              <a:buSzPts val="2800"/>
              <a:buNone/>
            </a:pPr>
            <a:r>
              <a:rPr b="1" lang="pt-BR" sz="2200"/>
              <a:t>Smart Water Management System</a:t>
            </a:r>
            <a:endParaRPr b="1" sz="2200"/>
          </a:p>
        </p:txBody>
      </p:sp>
      <p:sp>
        <p:nvSpPr>
          <p:cNvPr id="801" name="Google Shape;801;p18"/>
          <p:cNvSpPr txBox="1"/>
          <p:nvPr/>
        </p:nvSpPr>
        <p:spPr>
          <a:xfrm>
            <a:off x="4816030" y="179460"/>
            <a:ext cx="2055019" cy="154851"/>
          </a:xfrm>
          <a:prstGeom prst="rect">
            <a:avLst/>
          </a:prstGeom>
          <a:solidFill>
            <a:srgbClr val="D65B87"/>
          </a:solidFill>
          <a:ln>
            <a:noFill/>
          </a:ln>
        </p:spPr>
        <p:txBody>
          <a:bodyPr anchorCtr="0" anchor="t" bIns="0" lIns="0" spcFirstLastPara="1" rIns="0" wrap="square" tIns="27600">
            <a:spAutoFit/>
          </a:bodyPr>
          <a:lstStyle/>
          <a:p>
            <a:pPr indent="0" lvl="0" marL="11382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F7F7F7"/>
                </a:solidFill>
                <a:latin typeface="Lucida Sans"/>
                <a:ea typeface="Lucida Sans"/>
                <a:cs typeface="Lucida Sans"/>
                <a:sym typeface="Lucida Sans"/>
              </a:rPr>
              <a:t>ASSET MANAGEMENT &amp; OPERATIONS</a:t>
            </a:r>
            <a:endParaRPr b="0" i="0" sz="825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2" name="Google Shape;802;p18"/>
          <p:cNvSpPr txBox="1"/>
          <p:nvPr/>
        </p:nvSpPr>
        <p:spPr>
          <a:xfrm>
            <a:off x="4807077" y="3478069"/>
            <a:ext cx="4110600" cy="1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762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D65B87"/>
                </a:solidFill>
                <a:latin typeface="Arial Black"/>
                <a:ea typeface="Arial Black"/>
                <a:cs typeface="Arial Black"/>
                <a:sym typeface="Arial Black"/>
              </a:rPr>
              <a:t>KEY HIGHLIGHTS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128588" lvl="0" marL="138113" marR="0" rtl="0" algn="l">
              <a:lnSpc>
                <a:spcPct val="100000"/>
              </a:lnSpc>
              <a:spcBef>
                <a:spcPts val="652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GIS technologies for maps, geostatistical indicators and thematic layers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-128588" lvl="0" marL="1381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Water modelling and network diagram processing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-128588" lvl="0" marL="1381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Advanced asset management with interactive cards and augmented reality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-128588" lvl="0" marL="1381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Workforce management for work planning and information from the field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-128588" lvl="0" marL="1381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Voice commands and "smart" queries on consumption, flow rates, …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-128588" lvl="0" marL="1381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b="0" i="0" lang="pt-BR" sz="900" u="none" cap="none" strike="noStrike">
                <a:solidFill>
                  <a:srgbClr val="2E3A42"/>
                </a:solidFill>
                <a:latin typeface="Lucida Sans"/>
                <a:ea typeface="Lucida Sans"/>
                <a:cs typeface="Lucida Sans"/>
                <a:sym typeface="Lucida Sans"/>
              </a:rPr>
              <a:t>Physical-mathematical models for what-if analysis and scenario forecasts</a:t>
            </a:r>
            <a:endParaRPr b="0" i="0" sz="9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3" name="Google Shape;803;p18"/>
          <p:cNvSpPr txBox="1"/>
          <p:nvPr/>
        </p:nvSpPr>
        <p:spPr>
          <a:xfrm>
            <a:off x="4807076" y="2168375"/>
            <a:ext cx="10917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b="0" i="0" lang="pt-BR" sz="825" u="none" cap="none" strike="noStrike">
                <a:solidFill>
                  <a:srgbClr val="D65B87"/>
                </a:solidFill>
                <a:latin typeface="Arial Black"/>
                <a:ea typeface="Arial Black"/>
                <a:cs typeface="Arial Black"/>
                <a:sym typeface="Arial Black"/>
              </a:rPr>
              <a:t>POSSIBLE USE CASES</a:t>
            </a:r>
            <a:endParaRPr b="0" i="0" sz="825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804" name="Google Shape;804;p18"/>
          <p:cNvGraphicFramePr/>
          <p:nvPr/>
        </p:nvGraphicFramePr>
        <p:xfrm>
          <a:off x="4824413" y="246479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{ED73484B-5F7E-4CBC-97AD-8008B8CDD6A3}</a:tableStyleId>
              </a:tblPr>
              <a:tblGrid>
                <a:gridCol w="1907850"/>
                <a:gridCol w="156200"/>
                <a:gridCol w="1970725"/>
              </a:tblGrid>
              <a:tr h="317175">
                <a:tc>
                  <a:txBody>
                    <a:bodyPr/>
                    <a:lstStyle/>
                    <a:p>
                      <a:pPr indent="0" lvl="0" marL="457200" marR="52324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D65B87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Early warnings on leaks, faults and anomalies</a:t>
                      </a:r>
                      <a:endParaRPr sz="800" u="none" cap="none" strike="noStrike"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T="7625" marB="0" marR="0" marL="0">
                    <a:lnB cap="flat" cmpd="sng" w="9525">
                      <a:solidFill>
                        <a:srgbClr val="36464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460375" marR="29019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D65B87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Notes on network anomalies and their classification</a:t>
                      </a:r>
                      <a:endParaRPr sz="800" u="none" cap="none" strike="noStrike"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T="7625" marB="0" marR="0" marL="0">
                    <a:lnB cap="flat" cmpd="sng" w="9525">
                      <a:solidFill>
                        <a:srgbClr val="36464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525">
                <a:tc>
                  <a:txBody>
                    <a:bodyPr/>
                    <a:lstStyle/>
                    <a:p>
                      <a:pPr indent="0" lvl="0" marL="457200" marR="6985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D65B87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Immediate and precise reports to the authorities</a:t>
                      </a:r>
                      <a:endParaRPr sz="800" u="none" cap="none" strike="noStrike"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T="109050" marB="0" marR="0" marL="0">
                    <a:lnT cap="flat" cmpd="sng" w="9525">
                      <a:solidFill>
                        <a:srgbClr val="36464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460375" marR="39624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cap="none" strike="noStrike">
                          <a:solidFill>
                            <a:srgbClr val="D65B87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Accurate planning of interventions and revisions</a:t>
                      </a:r>
                      <a:endParaRPr sz="800" u="none" cap="none" strike="noStrike"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T="109050" marB="0" marR="0" marL="0">
                    <a:lnT cap="flat" cmpd="sng" w="9525">
                      <a:solidFill>
                        <a:srgbClr val="36464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464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05" name="Google Shape;805;p18"/>
          <p:cNvSpPr/>
          <p:nvPr/>
        </p:nvSpPr>
        <p:spPr>
          <a:xfrm>
            <a:off x="4824412" y="3265274"/>
            <a:ext cx="1907857" cy="0"/>
          </a:xfrm>
          <a:custGeom>
            <a:rect b="b" l="l" r="r" t="t"/>
            <a:pathLst>
              <a:path extrusionOk="0" h="120000" w="2543809">
                <a:moveTo>
                  <a:pt x="0" y="0"/>
                </a:moveTo>
                <a:lnTo>
                  <a:pt x="2543682" y="0"/>
                </a:lnTo>
              </a:path>
            </a:pathLst>
          </a:custGeom>
          <a:noFill/>
          <a:ln cap="flat" cmpd="sng" w="9525">
            <a:solidFill>
              <a:srgbClr val="36464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2843" y="2947554"/>
            <a:ext cx="171827" cy="14300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18"/>
          <p:cNvSpPr txBox="1"/>
          <p:nvPr/>
        </p:nvSpPr>
        <p:spPr>
          <a:xfrm>
            <a:off x="0" y="4039238"/>
            <a:ext cx="1496854" cy="161583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t" bIns="0" lIns="0" spcFirstLastPara="1" rIns="0" wrap="square" tIns="57150">
            <a:spAutoFit/>
          </a:bodyPr>
          <a:lstStyle/>
          <a:p>
            <a:pPr indent="0" lvl="0" marL="21574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b="0" i="0" lang="pt-BR" sz="675" u="none" cap="none" strike="noStrike">
                <a:solidFill>
                  <a:srgbClr val="000533"/>
                </a:solidFill>
                <a:latin typeface="Lucida Sans"/>
                <a:ea typeface="Lucida Sans"/>
                <a:cs typeface="Lucida Sans"/>
                <a:sym typeface="Lucida Sans"/>
              </a:rPr>
              <a:t>DATA &amp; GIS</a:t>
            </a:r>
            <a:endParaRPr b="0" i="0" sz="675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8" name="Google Shape;808;p18"/>
          <p:cNvSpPr/>
          <p:nvPr/>
        </p:nvSpPr>
        <p:spPr>
          <a:xfrm>
            <a:off x="4884064" y="2913178"/>
            <a:ext cx="212407" cy="218122"/>
          </a:xfrm>
          <a:custGeom>
            <a:rect b="b" l="l" r="r" t="t"/>
            <a:pathLst>
              <a:path extrusionOk="0" h="290829" w="283209">
                <a:moveTo>
                  <a:pt x="58355" y="264159"/>
                </a:moveTo>
                <a:lnTo>
                  <a:pt x="96897" y="284479"/>
                </a:lnTo>
                <a:lnTo>
                  <a:pt x="141314" y="290830"/>
                </a:lnTo>
                <a:lnTo>
                  <a:pt x="185947" y="284480"/>
                </a:lnTo>
                <a:lnTo>
                  <a:pt x="213363" y="269240"/>
                </a:lnTo>
                <a:lnTo>
                  <a:pt x="141314" y="269240"/>
                </a:lnTo>
                <a:lnTo>
                  <a:pt x="122443" y="267969"/>
                </a:lnTo>
                <a:lnTo>
                  <a:pt x="113468" y="265429"/>
                </a:lnTo>
                <a:lnTo>
                  <a:pt x="55407" y="265429"/>
                </a:lnTo>
                <a:lnTo>
                  <a:pt x="58355" y="264159"/>
                </a:lnTo>
                <a:close/>
              </a:path>
              <a:path extrusionOk="0" h="290829" w="283209">
                <a:moveTo>
                  <a:pt x="213331" y="22860"/>
                </a:moveTo>
                <a:lnTo>
                  <a:pt x="141314" y="22860"/>
                </a:lnTo>
                <a:lnTo>
                  <a:pt x="187884" y="33020"/>
                </a:lnTo>
                <a:lnTo>
                  <a:pt x="225942" y="58420"/>
                </a:lnTo>
                <a:lnTo>
                  <a:pt x="251616" y="97790"/>
                </a:lnTo>
                <a:lnTo>
                  <a:pt x="261035" y="146050"/>
                </a:lnTo>
                <a:lnTo>
                  <a:pt x="251595" y="194310"/>
                </a:lnTo>
                <a:lnTo>
                  <a:pt x="225885" y="232410"/>
                </a:lnTo>
                <a:lnTo>
                  <a:pt x="187820" y="259080"/>
                </a:lnTo>
                <a:lnTo>
                  <a:pt x="141314" y="269240"/>
                </a:lnTo>
                <a:lnTo>
                  <a:pt x="213363" y="269240"/>
                </a:lnTo>
                <a:lnTo>
                  <a:pt x="224787" y="262890"/>
                </a:lnTo>
                <a:lnTo>
                  <a:pt x="255463" y="232410"/>
                </a:lnTo>
                <a:lnTo>
                  <a:pt x="275606" y="191770"/>
                </a:lnTo>
                <a:lnTo>
                  <a:pt x="282847" y="146050"/>
                </a:lnTo>
                <a:lnTo>
                  <a:pt x="275599" y="100330"/>
                </a:lnTo>
                <a:lnTo>
                  <a:pt x="255440" y="59690"/>
                </a:lnTo>
                <a:lnTo>
                  <a:pt x="224753" y="29210"/>
                </a:lnTo>
                <a:lnTo>
                  <a:pt x="213331" y="22860"/>
                </a:lnTo>
                <a:close/>
              </a:path>
              <a:path extrusionOk="0" h="290829" w="283209">
                <a:moveTo>
                  <a:pt x="141314" y="0"/>
                </a:moveTo>
                <a:lnTo>
                  <a:pt x="96723" y="7619"/>
                </a:lnTo>
                <a:lnTo>
                  <a:pt x="57927" y="29209"/>
                </a:lnTo>
                <a:lnTo>
                  <a:pt x="27294" y="59689"/>
                </a:lnTo>
                <a:lnTo>
                  <a:pt x="7195" y="100329"/>
                </a:lnTo>
                <a:lnTo>
                  <a:pt x="0" y="146049"/>
                </a:lnTo>
                <a:lnTo>
                  <a:pt x="1343" y="163829"/>
                </a:lnTo>
                <a:lnTo>
                  <a:pt x="1439" y="165099"/>
                </a:lnTo>
                <a:lnTo>
                  <a:pt x="1535" y="166369"/>
                </a:lnTo>
                <a:lnTo>
                  <a:pt x="1631" y="167639"/>
                </a:lnTo>
                <a:lnTo>
                  <a:pt x="1727" y="168909"/>
                </a:lnTo>
                <a:lnTo>
                  <a:pt x="1823" y="170179"/>
                </a:lnTo>
                <a:lnTo>
                  <a:pt x="7114" y="191769"/>
                </a:lnTo>
                <a:lnTo>
                  <a:pt x="15604" y="212089"/>
                </a:lnTo>
                <a:lnTo>
                  <a:pt x="27024" y="231139"/>
                </a:lnTo>
                <a:lnTo>
                  <a:pt x="25816" y="234949"/>
                </a:lnTo>
                <a:lnTo>
                  <a:pt x="25213" y="237489"/>
                </a:lnTo>
                <a:lnTo>
                  <a:pt x="25213" y="241299"/>
                </a:lnTo>
                <a:lnTo>
                  <a:pt x="27105" y="250189"/>
                </a:lnTo>
                <a:lnTo>
                  <a:pt x="32252" y="259079"/>
                </a:lnTo>
                <a:lnTo>
                  <a:pt x="39862" y="264159"/>
                </a:lnTo>
                <a:lnTo>
                  <a:pt x="49142" y="265429"/>
                </a:lnTo>
                <a:lnTo>
                  <a:pt x="60255" y="265429"/>
                </a:lnTo>
                <a:lnTo>
                  <a:pt x="58200" y="264159"/>
                </a:lnTo>
                <a:lnTo>
                  <a:pt x="108980" y="264159"/>
                </a:lnTo>
                <a:lnTo>
                  <a:pt x="104492" y="262889"/>
                </a:lnTo>
                <a:lnTo>
                  <a:pt x="87703" y="256539"/>
                </a:lnTo>
                <a:lnTo>
                  <a:pt x="81933" y="252729"/>
                </a:lnTo>
                <a:lnTo>
                  <a:pt x="43103" y="252729"/>
                </a:lnTo>
                <a:lnTo>
                  <a:pt x="38347" y="247649"/>
                </a:lnTo>
                <a:lnTo>
                  <a:pt x="38347" y="238759"/>
                </a:lnTo>
                <a:lnTo>
                  <a:pt x="39328" y="234949"/>
                </a:lnTo>
                <a:lnTo>
                  <a:pt x="41488" y="233716"/>
                </a:lnTo>
                <a:lnTo>
                  <a:pt x="42513" y="232409"/>
                </a:lnTo>
                <a:lnTo>
                  <a:pt x="43556" y="231139"/>
                </a:lnTo>
                <a:lnTo>
                  <a:pt x="46349" y="229869"/>
                </a:lnTo>
                <a:lnTo>
                  <a:pt x="70185" y="229869"/>
                </a:lnTo>
                <a:lnTo>
                  <a:pt x="65911" y="223519"/>
                </a:lnTo>
                <a:lnTo>
                  <a:pt x="58304" y="218439"/>
                </a:lnTo>
                <a:lnTo>
                  <a:pt x="53648" y="217169"/>
                </a:lnTo>
                <a:lnTo>
                  <a:pt x="43556" y="217169"/>
                </a:lnTo>
                <a:lnTo>
                  <a:pt x="34307" y="200659"/>
                </a:lnTo>
                <a:lnTo>
                  <a:pt x="27430" y="184149"/>
                </a:lnTo>
                <a:lnTo>
                  <a:pt x="23142" y="165099"/>
                </a:lnTo>
                <a:lnTo>
                  <a:pt x="21664" y="146049"/>
                </a:lnTo>
                <a:lnTo>
                  <a:pt x="31071" y="97789"/>
                </a:lnTo>
                <a:lnTo>
                  <a:pt x="56719" y="58419"/>
                </a:lnTo>
                <a:lnTo>
                  <a:pt x="94752" y="33019"/>
                </a:lnTo>
                <a:lnTo>
                  <a:pt x="141314" y="22860"/>
                </a:lnTo>
                <a:lnTo>
                  <a:pt x="213331" y="22860"/>
                </a:lnTo>
                <a:lnTo>
                  <a:pt x="185917" y="7620"/>
                </a:lnTo>
                <a:lnTo>
                  <a:pt x="141314" y="0"/>
                </a:lnTo>
                <a:close/>
              </a:path>
              <a:path extrusionOk="0" h="290829" w="283209">
                <a:moveTo>
                  <a:pt x="108980" y="264159"/>
                </a:moveTo>
                <a:lnTo>
                  <a:pt x="58355" y="264159"/>
                </a:lnTo>
                <a:lnTo>
                  <a:pt x="55407" y="265429"/>
                </a:lnTo>
                <a:lnTo>
                  <a:pt x="113468" y="265429"/>
                </a:lnTo>
                <a:lnTo>
                  <a:pt x="108980" y="264159"/>
                </a:lnTo>
                <a:close/>
              </a:path>
              <a:path extrusionOk="0" h="290829" w="283209">
                <a:moveTo>
                  <a:pt x="70185" y="229869"/>
                </a:moveTo>
                <a:lnTo>
                  <a:pt x="55181" y="229869"/>
                </a:lnTo>
                <a:lnTo>
                  <a:pt x="59935" y="234949"/>
                </a:lnTo>
                <a:lnTo>
                  <a:pt x="59935" y="243839"/>
                </a:lnTo>
                <a:lnTo>
                  <a:pt x="58877" y="246379"/>
                </a:lnTo>
                <a:lnTo>
                  <a:pt x="56842" y="248919"/>
                </a:lnTo>
                <a:lnTo>
                  <a:pt x="54728" y="251459"/>
                </a:lnTo>
                <a:lnTo>
                  <a:pt x="51935" y="252729"/>
                </a:lnTo>
                <a:lnTo>
                  <a:pt x="81933" y="252729"/>
                </a:lnTo>
                <a:lnTo>
                  <a:pt x="72316" y="246379"/>
                </a:lnTo>
                <a:lnTo>
                  <a:pt x="72692" y="245109"/>
                </a:lnTo>
                <a:lnTo>
                  <a:pt x="72807" y="243839"/>
                </a:lnTo>
                <a:lnTo>
                  <a:pt x="72921" y="241299"/>
                </a:lnTo>
                <a:lnTo>
                  <a:pt x="71040" y="231139"/>
                </a:lnTo>
                <a:lnTo>
                  <a:pt x="70185" y="229869"/>
                </a:lnTo>
                <a:close/>
              </a:path>
              <a:path extrusionOk="0" h="290829" w="283209">
                <a:moveTo>
                  <a:pt x="90355" y="63499"/>
                </a:moveTo>
                <a:lnTo>
                  <a:pt x="61368" y="88899"/>
                </a:lnTo>
                <a:lnTo>
                  <a:pt x="61368" y="93979"/>
                </a:lnTo>
                <a:lnTo>
                  <a:pt x="62955" y="99059"/>
                </a:lnTo>
                <a:lnTo>
                  <a:pt x="66205" y="102869"/>
                </a:lnTo>
                <a:lnTo>
                  <a:pt x="61661" y="113029"/>
                </a:lnTo>
                <a:lnTo>
                  <a:pt x="58294" y="123189"/>
                </a:lnTo>
                <a:lnTo>
                  <a:pt x="56202" y="134619"/>
                </a:lnTo>
                <a:lnTo>
                  <a:pt x="55482" y="146049"/>
                </a:lnTo>
                <a:lnTo>
                  <a:pt x="57235" y="163829"/>
                </a:lnTo>
                <a:lnTo>
                  <a:pt x="80695" y="208279"/>
                </a:lnTo>
                <a:lnTo>
                  <a:pt x="124081" y="232409"/>
                </a:lnTo>
                <a:lnTo>
                  <a:pt x="141384" y="234950"/>
                </a:lnTo>
                <a:lnTo>
                  <a:pt x="174755" y="227330"/>
                </a:lnTo>
                <a:lnTo>
                  <a:pt x="183868" y="220980"/>
                </a:lnTo>
                <a:lnTo>
                  <a:pt x="141384" y="220980"/>
                </a:lnTo>
                <a:lnTo>
                  <a:pt x="126726" y="219709"/>
                </a:lnTo>
                <a:lnTo>
                  <a:pt x="89827" y="199389"/>
                </a:lnTo>
                <a:lnTo>
                  <a:pt x="70022" y="161289"/>
                </a:lnTo>
                <a:lnTo>
                  <a:pt x="68543" y="146049"/>
                </a:lnTo>
                <a:lnTo>
                  <a:pt x="68848" y="140969"/>
                </a:lnTo>
                <a:lnTo>
                  <a:pt x="68924" y="139699"/>
                </a:lnTo>
                <a:lnTo>
                  <a:pt x="76846" y="111759"/>
                </a:lnTo>
                <a:lnTo>
                  <a:pt x="94434" y="111759"/>
                </a:lnTo>
                <a:lnTo>
                  <a:pt x="97530" y="110489"/>
                </a:lnTo>
                <a:lnTo>
                  <a:pt x="106738" y="100329"/>
                </a:lnTo>
                <a:lnTo>
                  <a:pt x="107206" y="99059"/>
                </a:lnTo>
                <a:lnTo>
                  <a:pt x="82358" y="99059"/>
                </a:lnTo>
                <a:lnTo>
                  <a:pt x="79561" y="97789"/>
                </a:lnTo>
                <a:lnTo>
                  <a:pt x="77598" y="96519"/>
                </a:lnTo>
                <a:lnTo>
                  <a:pt x="75413" y="93979"/>
                </a:lnTo>
                <a:lnTo>
                  <a:pt x="74355" y="91439"/>
                </a:lnTo>
                <a:lnTo>
                  <a:pt x="74355" y="85089"/>
                </a:lnTo>
                <a:lnTo>
                  <a:pt x="75412" y="82549"/>
                </a:lnTo>
                <a:lnTo>
                  <a:pt x="77598" y="80009"/>
                </a:lnTo>
                <a:lnTo>
                  <a:pt x="79561" y="78739"/>
                </a:lnTo>
                <a:lnTo>
                  <a:pt x="82358" y="77469"/>
                </a:lnTo>
                <a:lnTo>
                  <a:pt x="112789" y="77469"/>
                </a:lnTo>
                <a:lnTo>
                  <a:pt x="115400" y="76199"/>
                </a:lnTo>
                <a:lnTo>
                  <a:pt x="123684" y="73659"/>
                </a:lnTo>
                <a:lnTo>
                  <a:pt x="132364" y="71119"/>
                </a:lnTo>
                <a:lnTo>
                  <a:pt x="183868" y="71120"/>
                </a:lnTo>
                <a:lnTo>
                  <a:pt x="180223" y="68580"/>
                </a:lnTo>
                <a:lnTo>
                  <a:pt x="99716" y="68579"/>
                </a:lnTo>
                <a:lnTo>
                  <a:pt x="95491" y="66039"/>
                </a:lnTo>
                <a:lnTo>
                  <a:pt x="90355" y="63499"/>
                </a:lnTo>
                <a:close/>
              </a:path>
              <a:path extrusionOk="0" h="290829" w="283209">
                <a:moveTo>
                  <a:pt x="183868" y="71120"/>
                </a:moveTo>
                <a:lnTo>
                  <a:pt x="141384" y="71120"/>
                </a:lnTo>
                <a:lnTo>
                  <a:pt x="169646" y="77470"/>
                </a:lnTo>
                <a:lnTo>
                  <a:pt x="192812" y="92710"/>
                </a:lnTo>
                <a:lnTo>
                  <a:pt x="208475" y="116840"/>
                </a:lnTo>
                <a:lnTo>
                  <a:pt x="214231" y="146050"/>
                </a:lnTo>
                <a:lnTo>
                  <a:pt x="208475" y="175260"/>
                </a:lnTo>
                <a:lnTo>
                  <a:pt x="192812" y="199390"/>
                </a:lnTo>
                <a:lnTo>
                  <a:pt x="169646" y="214630"/>
                </a:lnTo>
                <a:lnTo>
                  <a:pt x="141384" y="220980"/>
                </a:lnTo>
                <a:lnTo>
                  <a:pt x="183868" y="220980"/>
                </a:lnTo>
                <a:lnTo>
                  <a:pt x="202095" y="208280"/>
                </a:lnTo>
                <a:lnTo>
                  <a:pt x="220575" y="180340"/>
                </a:lnTo>
                <a:lnTo>
                  <a:pt x="227364" y="146050"/>
                </a:lnTo>
                <a:lnTo>
                  <a:pt x="220575" y="111760"/>
                </a:lnTo>
                <a:lnTo>
                  <a:pt x="202095" y="83820"/>
                </a:lnTo>
                <a:lnTo>
                  <a:pt x="183868" y="71120"/>
                </a:lnTo>
                <a:close/>
              </a:path>
              <a:path extrusionOk="0" h="290829" w="283209">
                <a:moveTo>
                  <a:pt x="48991" y="215899"/>
                </a:moveTo>
                <a:lnTo>
                  <a:pt x="47179" y="215899"/>
                </a:lnTo>
                <a:lnTo>
                  <a:pt x="45443" y="217169"/>
                </a:lnTo>
                <a:lnTo>
                  <a:pt x="53648" y="217169"/>
                </a:lnTo>
                <a:lnTo>
                  <a:pt x="48991" y="215899"/>
                </a:lnTo>
                <a:close/>
              </a:path>
              <a:path extrusionOk="0" h="290829" w="283209">
                <a:moveTo>
                  <a:pt x="148244" y="110490"/>
                </a:moveTo>
                <a:lnTo>
                  <a:pt x="112437" y="125729"/>
                </a:lnTo>
                <a:lnTo>
                  <a:pt x="106509" y="146049"/>
                </a:lnTo>
                <a:lnTo>
                  <a:pt x="107094" y="152399"/>
                </a:lnTo>
                <a:lnTo>
                  <a:pt x="107210" y="153669"/>
                </a:lnTo>
                <a:lnTo>
                  <a:pt x="134239" y="181609"/>
                </a:lnTo>
                <a:lnTo>
                  <a:pt x="148244" y="181610"/>
                </a:lnTo>
                <a:lnTo>
                  <a:pt x="154785" y="179070"/>
                </a:lnTo>
                <a:lnTo>
                  <a:pt x="160704" y="175260"/>
                </a:lnTo>
                <a:lnTo>
                  <a:pt x="165847" y="171450"/>
                </a:lnTo>
                <a:lnTo>
                  <a:pt x="166675" y="170180"/>
                </a:lnTo>
                <a:lnTo>
                  <a:pt x="176113" y="170180"/>
                </a:lnTo>
                <a:lnTo>
                  <a:pt x="179095" y="168910"/>
                </a:lnTo>
                <a:lnTo>
                  <a:pt x="135350" y="168909"/>
                </a:lnTo>
                <a:lnTo>
                  <a:pt x="129914" y="166369"/>
                </a:lnTo>
                <a:lnTo>
                  <a:pt x="126065" y="161289"/>
                </a:lnTo>
                <a:lnTo>
                  <a:pt x="122064" y="157479"/>
                </a:lnTo>
                <a:lnTo>
                  <a:pt x="119572" y="152399"/>
                </a:lnTo>
                <a:lnTo>
                  <a:pt x="119572" y="139699"/>
                </a:lnTo>
                <a:lnTo>
                  <a:pt x="122064" y="134619"/>
                </a:lnTo>
                <a:lnTo>
                  <a:pt x="129991" y="125729"/>
                </a:lnTo>
                <a:lnTo>
                  <a:pt x="135350" y="123189"/>
                </a:lnTo>
                <a:lnTo>
                  <a:pt x="179095" y="123190"/>
                </a:lnTo>
                <a:lnTo>
                  <a:pt x="176113" y="121920"/>
                </a:lnTo>
                <a:lnTo>
                  <a:pt x="166675" y="121920"/>
                </a:lnTo>
                <a:lnTo>
                  <a:pt x="165847" y="120650"/>
                </a:lnTo>
                <a:lnTo>
                  <a:pt x="160704" y="116840"/>
                </a:lnTo>
                <a:lnTo>
                  <a:pt x="154785" y="113030"/>
                </a:lnTo>
                <a:lnTo>
                  <a:pt x="148244" y="110490"/>
                </a:lnTo>
                <a:close/>
              </a:path>
              <a:path extrusionOk="0" h="290829" w="283209">
                <a:moveTo>
                  <a:pt x="179095" y="123190"/>
                </a:moveTo>
                <a:lnTo>
                  <a:pt x="145991" y="123190"/>
                </a:lnTo>
                <a:lnTo>
                  <a:pt x="150292" y="125730"/>
                </a:lnTo>
                <a:lnTo>
                  <a:pt x="153689" y="128270"/>
                </a:lnTo>
                <a:lnTo>
                  <a:pt x="152707" y="128270"/>
                </a:lnTo>
                <a:lnTo>
                  <a:pt x="148483" y="133350"/>
                </a:lnTo>
                <a:lnTo>
                  <a:pt x="145692" y="139700"/>
                </a:lnTo>
                <a:lnTo>
                  <a:pt x="145692" y="152400"/>
                </a:lnTo>
                <a:lnTo>
                  <a:pt x="148483" y="158750"/>
                </a:lnTo>
                <a:lnTo>
                  <a:pt x="153689" y="163830"/>
                </a:lnTo>
                <a:lnTo>
                  <a:pt x="150369" y="166370"/>
                </a:lnTo>
                <a:lnTo>
                  <a:pt x="145991" y="168910"/>
                </a:lnTo>
                <a:lnTo>
                  <a:pt x="179095" y="168910"/>
                </a:lnTo>
                <a:lnTo>
                  <a:pt x="182077" y="167640"/>
                </a:lnTo>
                <a:lnTo>
                  <a:pt x="186378" y="163830"/>
                </a:lnTo>
                <a:lnTo>
                  <a:pt x="190756" y="158750"/>
                </a:lnTo>
                <a:lnTo>
                  <a:pt x="191285" y="157480"/>
                </a:lnTo>
                <a:lnTo>
                  <a:pt x="166599" y="157480"/>
                </a:lnTo>
                <a:lnTo>
                  <a:pt x="163884" y="156210"/>
                </a:lnTo>
                <a:lnTo>
                  <a:pt x="159883" y="152400"/>
                </a:lnTo>
                <a:lnTo>
                  <a:pt x="158748" y="148590"/>
                </a:lnTo>
                <a:lnTo>
                  <a:pt x="158748" y="143510"/>
                </a:lnTo>
                <a:lnTo>
                  <a:pt x="159883" y="139700"/>
                </a:lnTo>
                <a:lnTo>
                  <a:pt x="161845" y="138430"/>
                </a:lnTo>
                <a:lnTo>
                  <a:pt x="163808" y="135890"/>
                </a:lnTo>
                <a:lnTo>
                  <a:pt x="166599" y="134620"/>
                </a:lnTo>
                <a:lnTo>
                  <a:pt x="191407" y="134620"/>
                </a:lnTo>
                <a:lnTo>
                  <a:pt x="190909" y="133350"/>
                </a:lnTo>
                <a:lnTo>
                  <a:pt x="186754" y="129540"/>
                </a:lnTo>
                <a:lnTo>
                  <a:pt x="186378" y="128270"/>
                </a:lnTo>
                <a:lnTo>
                  <a:pt x="182077" y="124460"/>
                </a:lnTo>
                <a:lnTo>
                  <a:pt x="179095" y="123190"/>
                </a:lnTo>
                <a:close/>
              </a:path>
              <a:path extrusionOk="0" h="290829" w="283209">
                <a:moveTo>
                  <a:pt x="191407" y="134620"/>
                </a:moveTo>
                <a:lnTo>
                  <a:pt x="172487" y="134620"/>
                </a:lnTo>
                <a:lnTo>
                  <a:pt x="175278" y="135890"/>
                </a:lnTo>
                <a:lnTo>
                  <a:pt x="177546" y="138430"/>
                </a:lnTo>
                <a:lnTo>
                  <a:pt x="179280" y="140970"/>
                </a:lnTo>
                <a:lnTo>
                  <a:pt x="180414" y="143510"/>
                </a:lnTo>
                <a:lnTo>
                  <a:pt x="180414" y="148590"/>
                </a:lnTo>
                <a:lnTo>
                  <a:pt x="179203" y="152400"/>
                </a:lnTo>
                <a:lnTo>
                  <a:pt x="177240" y="153670"/>
                </a:lnTo>
                <a:lnTo>
                  <a:pt x="175278" y="156210"/>
                </a:lnTo>
                <a:lnTo>
                  <a:pt x="172487" y="157480"/>
                </a:lnTo>
                <a:lnTo>
                  <a:pt x="191285" y="157480"/>
                </a:lnTo>
                <a:lnTo>
                  <a:pt x="193400" y="152400"/>
                </a:lnTo>
                <a:lnTo>
                  <a:pt x="193400" y="139700"/>
                </a:lnTo>
                <a:lnTo>
                  <a:pt x="191407" y="134620"/>
                </a:lnTo>
                <a:close/>
              </a:path>
              <a:path extrusionOk="0" h="290829" w="283209">
                <a:moveTo>
                  <a:pt x="94434" y="111759"/>
                </a:moveTo>
                <a:lnTo>
                  <a:pt x="79484" y="111759"/>
                </a:lnTo>
                <a:lnTo>
                  <a:pt x="82358" y="113029"/>
                </a:lnTo>
                <a:lnTo>
                  <a:pt x="91337" y="113029"/>
                </a:lnTo>
                <a:lnTo>
                  <a:pt x="94434" y="111759"/>
                </a:lnTo>
                <a:close/>
              </a:path>
              <a:path extrusionOk="0" h="290829" w="283209">
                <a:moveTo>
                  <a:pt x="112789" y="77469"/>
                </a:moveTo>
                <a:lnTo>
                  <a:pt x="88017" y="77469"/>
                </a:lnTo>
                <a:lnTo>
                  <a:pt x="90738" y="78739"/>
                </a:lnTo>
                <a:lnTo>
                  <a:pt x="92847" y="80009"/>
                </a:lnTo>
                <a:lnTo>
                  <a:pt x="95039" y="82549"/>
                </a:lnTo>
                <a:lnTo>
                  <a:pt x="96020" y="85089"/>
                </a:lnTo>
                <a:lnTo>
                  <a:pt x="96020" y="91439"/>
                </a:lnTo>
                <a:lnTo>
                  <a:pt x="94962" y="93979"/>
                </a:lnTo>
                <a:lnTo>
                  <a:pt x="92847" y="96519"/>
                </a:lnTo>
                <a:lnTo>
                  <a:pt x="90808" y="97789"/>
                </a:lnTo>
                <a:lnTo>
                  <a:pt x="87940" y="99059"/>
                </a:lnTo>
                <a:lnTo>
                  <a:pt x="107206" y="99059"/>
                </a:lnTo>
                <a:lnTo>
                  <a:pt x="109077" y="93979"/>
                </a:lnTo>
                <a:lnTo>
                  <a:pt x="109077" y="85089"/>
                </a:lnTo>
                <a:lnTo>
                  <a:pt x="108548" y="82549"/>
                </a:lnTo>
                <a:lnTo>
                  <a:pt x="107490" y="80009"/>
                </a:lnTo>
                <a:lnTo>
                  <a:pt x="110178" y="78739"/>
                </a:lnTo>
                <a:lnTo>
                  <a:pt x="112789" y="77469"/>
                </a:lnTo>
                <a:close/>
              </a:path>
              <a:path extrusionOk="0" h="290829" w="283209">
                <a:moveTo>
                  <a:pt x="141384" y="57150"/>
                </a:moveTo>
                <a:lnTo>
                  <a:pt x="130278" y="58419"/>
                </a:lnTo>
                <a:lnTo>
                  <a:pt x="119561" y="60959"/>
                </a:lnTo>
                <a:lnTo>
                  <a:pt x="109338" y="63499"/>
                </a:lnTo>
                <a:lnTo>
                  <a:pt x="99716" y="68579"/>
                </a:lnTo>
                <a:lnTo>
                  <a:pt x="180223" y="68580"/>
                </a:lnTo>
                <a:lnTo>
                  <a:pt x="174755" y="64770"/>
                </a:lnTo>
                <a:lnTo>
                  <a:pt x="141384" y="57150"/>
                </a:lnTo>
                <a:close/>
              </a:path>
            </a:pathLst>
          </a:custGeom>
          <a:solidFill>
            <a:srgbClr val="D65B8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8"/>
          <p:cNvSpPr/>
          <p:nvPr/>
        </p:nvSpPr>
        <p:spPr>
          <a:xfrm>
            <a:off x="4897916" y="2471808"/>
            <a:ext cx="184784" cy="253365"/>
          </a:xfrm>
          <a:custGeom>
            <a:rect b="b" l="l" r="r" t="t"/>
            <a:pathLst>
              <a:path extrusionOk="0" h="337820" w="246379">
                <a:moveTo>
                  <a:pt x="188354" y="176579"/>
                </a:moveTo>
                <a:lnTo>
                  <a:pt x="152622" y="176579"/>
                </a:lnTo>
                <a:lnTo>
                  <a:pt x="156999" y="178707"/>
                </a:lnTo>
                <a:lnTo>
                  <a:pt x="160176" y="181819"/>
                </a:lnTo>
                <a:lnTo>
                  <a:pt x="163346" y="185014"/>
                </a:lnTo>
                <a:lnTo>
                  <a:pt x="165462" y="189416"/>
                </a:lnTo>
                <a:lnTo>
                  <a:pt x="165462" y="217824"/>
                </a:lnTo>
                <a:lnTo>
                  <a:pt x="171504" y="223747"/>
                </a:lnTo>
                <a:lnTo>
                  <a:pt x="240144" y="223747"/>
                </a:lnTo>
                <a:lnTo>
                  <a:pt x="246110" y="217824"/>
                </a:lnTo>
                <a:lnTo>
                  <a:pt x="246110" y="197237"/>
                </a:lnTo>
                <a:lnTo>
                  <a:pt x="192120" y="197237"/>
                </a:lnTo>
                <a:lnTo>
                  <a:pt x="192082" y="193972"/>
                </a:lnTo>
                <a:lnTo>
                  <a:pt x="191225" y="185427"/>
                </a:lnTo>
                <a:lnTo>
                  <a:pt x="188645" y="177111"/>
                </a:lnTo>
                <a:lnTo>
                  <a:pt x="188354" y="176579"/>
                </a:lnTo>
                <a:close/>
              </a:path>
              <a:path extrusionOk="0" h="337820" w="246379">
                <a:moveTo>
                  <a:pt x="215056" y="123342"/>
                </a:moveTo>
                <a:lnTo>
                  <a:pt x="147488" y="123342"/>
                </a:lnTo>
                <a:lnTo>
                  <a:pt x="161837" y="124790"/>
                </a:lnTo>
                <a:lnTo>
                  <a:pt x="175239" y="128943"/>
                </a:lnTo>
                <a:lnTo>
                  <a:pt x="207143" y="155243"/>
                </a:lnTo>
                <a:lnTo>
                  <a:pt x="219114" y="193972"/>
                </a:lnTo>
                <a:lnTo>
                  <a:pt x="219153" y="197237"/>
                </a:lnTo>
                <a:lnTo>
                  <a:pt x="246110" y="197237"/>
                </a:lnTo>
                <a:lnTo>
                  <a:pt x="238560" y="156749"/>
                </a:lnTo>
                <a:lnTo>
                  <a:pt x="217190" y="125087"/>
                </a:lnTo>
                <a:lnTo>
                  <a:pt x="215056" y="123342"/>
                </a:lnTo>
                <a:close/>
              </a:path>
              <a:path extrusionOk="0" h="337820" w="246379">
                <a:moveTo>
                  <a:pt x="20994" y="76405"/>
                </a:moveTo>
                <a:lnTo>
                  <a:pt x="5890" y="76405"/>
                </a:lnTo>
                <a:lnTo>
                  <a:pt x="0" y="82481"/>
                </a:lnTo>
                <a:lnTo>
                  <a:pt x="77" y="188048"/>
                </a:lnTo>
                <a:lnTo>
                  <a:pt x="6042" y="193971"/>
                </a:lnTo>
                <a:lnTo>
                  <a:pt x="20843" y="193971"/>
                </a:lnTo>
                <a:lnTo>
                  <a:pt x="26960" y="188048"/>
                </a:lnTo>
                <a:lnTo>
                  <a:pt x="26960" y="176579"/>
                </a:lnTo>
                <a:lnTo>
                  <a:pt x="188354" y="176579"/>
                </a:lnTo>
                <a:lnTo>
                  <a:pt x="156540" y="150854"/>
                </a:lnTo>
                <a:lnTo>
                  <a:pt x="26960" y="149922"/>
                </a:lnTo>
                <a:lnTo>
                  <a:pt x="26959" y="123342"/>
                </a:lnTo>
                <a:lnTo>
                  <a:pt x="215056" y="123342"/>
                </a:lnTo>
                <a:lnTo>
                  <a:pt x="202574" y="113137"/>
                </a:lnTo>
                <a:lnTo>
                  <a:pt x="185840" y="104098"/>
                </a:lnTo>
                <a:lnTo>
                  <a:pt x="167393" y="98376"/>
                </a:lnTo>
                <a:lnTo>
                  <a:pt x="149910" y="96609"/>
                </a:lnTo>
                <a:lnTo>
                  <a:pt x="26959" y="96608"/>
                </a:lnTo>
                <a:lnTo>
                  <a:pt x="26959" y="82481"/>
                </a:lnTo>
                <a:lnTo>
                  <a:pt x="20994" y="76405"/>
                </a:lnTo>
                <a:close/>
              </a:path>
              <a:path extrusionOk="0" h="337820" w="246379">
                <a:moveTo>
                  <a:pt x="116403" y="49972"/>
                </a:moveTo>
                <a:lnTo>
                  <a:pt x="74610" y="49972"/>
                </a:lnTo>
                <a:lnTo>
                  <a:pt x="75214" y="50732"/>
                </a:lnTo>
                <a:lnTo>
                  <a:pt x="75894" y="51262"/>
                </a:lnTo>
                <a:lnTo>
                  <a:pt x="76499" y="52023"/>
                </a:lnTo>
                <a:lnTo>
                  <a:pt x="79522" y="54987"/>
                </a:lnTo>
                <a:lnTo>
                  <a:pt x="83295" y="57415"/>
                </a:lnTo>
                <a:lnTo>
                  <a:pt x="87527" y="58629"/>
                </a:lnTo>
                <a:lnTo>
                  <a:pt x="87527" y="71466"/>
                </a:lnTo>
                <a:lnTo>
                  <a:pt x="84350" y="73971"/>
                </a:lnTo>
                <a:lnTo>
                  <a:pt x="82164" y="77849"/>
                </a:lnTo>
                <a:lnTo>
                  <a:pt x="82165" y="96609"/>
                </a:lnTo>
                <a:lnTo>
                  <a:pt x="149910" y="96609"/>
                </a:lnTo>
                <a:lnTo>
                  <a:pt x="147635" y="96379"/>
                </a:lnTo>
                <a:lnTo>
                  <a:pt x="109121" y="96379"/>
                </a:lnTo>
                <a:lnTo>
                  <a:pt x="109121" y="77619"/>
                </a:lnTo>
                <a:lnTo>
                  <a:pt x="107200" y="73971"/>
                </a:lnTo>
                <a:lnTo>
                  <a:pt x="107082" y="73747"/>
                </a:lnTo>
                <a:lnTo>
                  <a:pt x="103759" y="71242"/>
                </a:lnTo>
                <a:lnTo>
                  <a:pt x="103759" y="58406"/>
                </a:lnTo>
                <a:lnTo>
                  <a:pt x="114788" y="51646"/>
                </a:lnTo>
                <a:lnTo>
                  <a:pt x="115468" y="51039"/>
                </a:lnTo>
                <a:lnTo>
                  <a:pt x="116403" y="49972"/>
                </a:lnTo>
                <a:close/>
              </a:path>
              <a:path extrusionOk="0" h="337820" w="246379">
                <a:moveTo>
                  <a:pt x="55659" y="0"/>
                </a:moveTo>
                <a:lnTo>
                  <a:pt x="37532" y="0"/>
                </a:lnTo>
                <a:lnTo>
                  <a:pt x="29300" y="3648"/>
                </a:lnTo>
                <a:lnTo>
                  <a:pt x="23259" y="9718"/>
                </a:lnTo>
                <a:lnTo>
                  <a:pt x="17293" y="15494"/>
                </a:lnTo>
                <a:lnTo>
                  <a:pt x="13899" y="23315"/>
                </a:lnTo>
                <a:lnTo>
                  <a:pt x="13668" y="23922"/>
                </a:lnTo>
                <a:lnTo>
                  <a:pt x="13701" y="41697"/>
                </a:lnTo>
                <a:lnTo>
                  <a:pt x="16233" y="47697"/>
                </a:lnTo>
                <a:lnTo>
                  <a:pt x="17143" y="49748"/>
                </a:lnTo>
                <a:lnTo>
                  <a:pt x="22731" y="55364"/>
                </a:lnTo>
                <a:lnTo>
                  <a:pt x="23262" y="56048"/>
                </a:lnTo>
                <a:lnTo>
                  <a:pt x="29225" y="61901"/>
                </a:lnTo>
                <a:lnTo>
                  <a:pt x="37683" y="65696"/>
                </a:lnTo>
                <a:lnTo>
                  <a:pt x="55354" y="65696"/>
                </a:lnTo>
                <a:lnTo>
                  <a:pt x="63359" y="62124"/>
                </a:lnTo>
                <a:lnTo>
                  <a:pt x="69401" y="56578"/>
                </a:lnTo>
                <a:lnTo>
                  <a:pt x="69852" y="56048"/>
                </a:lnTo>
                <a:lnTo>
                  <a:pt x="71669" y="54227"/>
                </a:lnTo>
                <a:lnTo>
                  <a:pt x="73251" y="52253"/>
                </a:lnTo>
                <a:lnTo>
                  <a:pt x="74610" y="49972"/>
                </a:lnTo>
                <a:lnTo>
                  <a:pt x="116403" y="49972"/>
                </a:lnTo>
                <a:lnTo>
                  <a:pt x="116599" y="49748"/>
                </a:lnTo>
                <a:lnTo>
                  <a:pt x="42178" y="49748"/>
                </a:lnTo>
                <a:lnTo>
                  <a:pt x="37607" y="47697"/>
                </a:lnTo>
                <a:lnTo>
                  <a:pt x="34587" y="44656"/>
                </a:lnTo>
                <a:lnTo>
                  <a:pt x="34209" y="44355"/>
                </a:lnTo>
                <a:lnTo>
                  <a:pt x="31339" y="41467"/>
                </a:lnTo>
                <a:lnTo>
                  <a:pt x="29669" y="37595"/>
                </a:lnTo>
                <a:lnTo>
                  <a:pt x="29675" y="28177"/>
                </a:lnTo>
                <a:lnTo>
                  <a:pt x="31566" y="24152"/>
                </a:lnTo>
                <a:lnTo>
                  <a:pt x="37607" y="18075"/>
                </a:lnTo>
                <a:lnTo>
                  <a:pt x="41761" y="16178"/>
                </a:lnTo>
                <a:lnTo>
                  <a:pt x="174391" y="16178"/>
                </a:lnTo>
                <a:lnTo>
                  <a:pt x="174293" y="15948"/>
                </a:lnTo>
                <a:lnTo>
                  <a:pt x="174076" y="15724"/>
                </a:lnTo>
                <a:lnTo>
                  <a:pt x="74889" y="15724"/>
                </a:lnTo>
                <a:lnTo>
                  <a:pt x="73403" y="13443"/>
                </a:lnTo>
                <a:lnTo>
                  <a:pt x="71874" y="11469"/>
                </a:lnTo>
                <a:lnTo>
                  <a:pt x="70080" y="9718"/>
                </a:lnTo>
                <a:lnTo>
                  <a:pt x="63962" y="3648"/>
                </a:lnTo>
                <a:lnTo>
                  <a:pt x="55659" y="0"/>
                </a:lnTo>
                <a:close/>
              </a:path>
              <a:path extrusionOk="0" h="337820" w="246379">
                <a:moveTo>
                  <a:pt x="174391" y="16178"/>
                </a:moveTo>
                <a:lnTo>
                  <a:pt x="149375" y="16178"/>
                </a:lnTo>
                <a:lnTo>
                  <a:pt x="153530" y="18076"/>
                </a:lnTo>
                <a:lnTo>
                  <a:pt x="156624" y="21111"/>
                </a:lnTo>
                <a:lnTo>
                  <a:pt x="159871" y="24529"/>
                </a:lnTo>
                <a:lnTo>
                  <a:pt x="161473" y="28177"/>
                </a:lnTo>
                <a:lnTo>
                  <a:pt x="161541" y="28331"/>
                </a:lnTo>
                <a:lnTo>
                  <a:pt x="161605" y="37595"/>
                </a:lnTo>
                <a:lnTo>
                  <a:pt x="159752" y="41467"/>
                </a:lnTo>
                <a:lnTo>
                  <a:pt x="159642" y="41697"/>
                </a:lnTo>
                <a:lnTo>
                  <a:pt x="153530" y="47697"/>
                </a:lnTo>
                <a:lnTo>
                  <a:pt x="149122" y="49748"/>
                </a:lnTo>
                <a:lnTo>
                  <a:pt x="116599" y="49748"/>
                </a:lnTo>
                <a:lnTo>
                  <a:pt x="117959" y="52023"/>
                </a:lnTo>
                <a:lnTo>
                  <a:pt x="119547" y="53997"/>
                </a:lnTo>
                <a:lnTo>
                  <a:pt x="127476" y="61748"/>
                </a:lnTo>
                <a:lnTo>
                  <a:pt x="135703" y="65543"/>
                </a:lnTo>
                <a:lnTo>
                  <a:pt x="153829" y="65543"/>
                </a:lnTo>
                <a:lnTo>
                  <a:pt x="161900" y="61748"/>
                </a:lnTo>
                <a:lnTo>
                  <a:pt x="177692" y="23922"/>
                </a:lnTo>
                <a:lnTo>
                  <a:pt x="174391" y="16178"/>
                </a:lnTo>
                <a:close/>
              </a:path>
              <a:path extrusionOk="0" h="337820" w="246379">
                <a:moveTo>
                  <a:pt x="140163" y="16178"/>
                </a:moveTo>
                <a:lnTo>
                  <a:pt x="51125" y="16178"/>
                </a:lnTo>
                <a:lnTo>
                  <a:pt x="55354" y="18075"/>
                </a:lnTo>
                <a:lnTo>
                  <a:pt x="58302" y="21110"/>
                </a:lnTo>
                <a:lnTo>
                  <a:pt x="61396" y="24152"/>
                </a:lnTo>
                <a:lnTo>
                  <a:pt x="63283" y="28177"/>
                </a:lnTo>
                <a:lnTo>
                  <a:pt x="63283" y="37595"/>
                </a:lnTo>
                <a:lnTo>
                  <a:pt x="61430" y="41467"/>
                </a:lnTo>
                <a:lnTo>
                  <a:pt x="61319" y="41697"/>
                </a:lnTo>
                <a:lnTo>
                  <a:pt x="58302" y="44656"/>
                </a:lnTo>
                <a:lnTo>
                  <a:pt x="57921" y="45116"/>
                </a:lnTo>
                <a:lnTo>
                  <a:pt x="55052" y="47850"/>
                </a:lnTo>
                <a:lnTo>
                  <a:pt x="50698" y="49748"/>
                </a:lnTo>
                <a:lnTo>
                  <a:pt x="140435" y="49748"/>
                </a:lnTo>
                <a:lnTo>
                  <a:pt x="135779" y="47697"/>
                </a:lnTo>
                <a:lnTo>
                  <a:pt x="132914" y="44656"/>
                </a:lnTo>
                <a:lnTo>
                  <a:pt x="131883" y="43672"/>
                </a:lnTo>
                <a:lnTo>
                  <a:pt x="92431" y="43672"/>
                </a:lnTo>
                <a:lnTo>
                  <a:pt x="89788" y="42528"/>
                </a:lnTo>
                <a:lnTo>
                  <a:pt x="85938" y="38656"/>
                </a:lnTo>
                <a:lnTo>
                  <a:pt x="85465" y="37595"/>
                </a:lnTo>
                <a:lnTo>
                  <a:pt x="84759" y="35845"/>
                </a:lnTo>
                <a:lnTo>
                  <a:pt x="84731" y="29845"/>
                </a:lnTo>
                <a:lnTo>
                  <a:pt x="85735" y="27417"/>
                </a:lnTo>
                <a:lnTo>
                  <a:pt x="85862" y="27110"/>
                </a:lnTo>
                <a:lnTo>
                  <a:pt x="88453" y="24529"/>
                </a:lnTo>
                <a:lnTo>
                  <a:pt x="89709" y="23315"/>
                </a:lnTo>
                <a:lnTo>
                  <a:pt x="92507" y="22024"/>
                </a:lnTo>
                <a:lnTo>
                  <a:pt x="131983" y="22024"/>
                </a:lnTo>
                <a:lnTo>
                  <a:pt x="132914" y="21110"/>
                </a:lnTo>
                <a:lnTo>
                  <a:pt x="135779" y="18075"/>
                </a:lnTo>
                <a:lnTo>
                  <a:pt x="140163" y="16178"/>
                </a:lnTo>
                <a:close/>
              </a:path>
              <a:path extrusionOk="0" h="337820" w="246379">
                <a:moveTo>
                  <a:pt x="131983" y="22024"/>
                </a:moveTo>
                <a:lnTo>
                  <a:pt x="98702" y="22024"/>
                </a:lnTo>
                <a:lnTo>
                  <a:pt x="101345" y="23315"/>
                </a:lnTo>
                <a:lnTo>
                  <a:pt x="103463" y="25366"/>
                </a:lnTo>
                <a:lnTo>
                  <a:pt x="103683" y="25366"/>
                </a:lnTo>
                <a:lnTo>
                  <a:pt x="105500" y="27417"/>
                </a:lnTo>
                <a:lnTo>
                  <a:pt x="106463" y="29845"/>
                </a:lnTo>
                <a:lnTo>
                  <a:pt x="106554" y="35845"/>
                </a:lnTo>
                <a:lnTo>
                  <a:pt x="105271" y="38656"/>
                </a:lnTo>
                <a:lnTo>
                  <a:pt x="103384" y="40630"/>
                </a:lnTo>
                <a:lnTo>
                  <a:pt x="101497" y="42528"/>
                </a:lnTo>
                <a:lnTo>
                  <a:pt x="98778" y="43672"/>
                </a:lnTo>
                <a:lnTo>
                  <a:pt x="131883" y="43672"/>
                </a:lnTo>
                <a:lnTo>
                  <a:pt x="129814" y="41697"/>
                </a:lnTo>
                <a:lnTo>
                  <a:pt x="127995" y="37595"/>
                </a:lnTo>
                <a:lnTo>
                  <a:pt x="127996" y="28177"/>
                </a:lnTo>
                <a:lnTo>
                  <a:pt x="129814" y="24152"/>
                </a:lnTo>
                <a:lnTo>
                  <a:pt x="131983" y="22024"/>
                </a:lnTo>
                <a:close/>
              </a:path>
              <a:path extrusionOk="0" h="337820" w="246379">
                <a:moveTo>
                  <a:pt x="103232" y="5769"/>
                </a:moveTo>
                <a:lnTo>
                  <a:pt x="88283" y="5769"/>
                </a:lnTo>
                <a:lnTo>
                  <a:pt x="81560" y="8811"/>
                </a:lnTo>
                <a:lnTo>
                  <a:pt x="76574" y="13743"/>
                </a:lnTo>
                <a:lnTo>
                  <a:pt x="75970" y="14280"/>
                </a:lnTo>
                <a:lnTo>
                  <a:pt x="75290" y="14964"/>
                </a:lnTo>
                <a:lnTo>
                  <a:pt x="74789" y="15724"/>
                </a:lnTo>
                <a:lnTo>
                  <a:pt x="116675" y="15724"/>
                </a:lnTo>
                <a:lnTo>
                  <a:pt x="114924" y="13743"/>
                </a:lnTo>
                <a:lnTo>
                  <a:pt x="109877" y="8811"/>
                </a:lnTo>
                <a:lnTo>
                  <a:pt x="103232" y="5769"/>
                </a:lnTo>
                <a:close/>
              </a:path>
              <a:path extrusionOk="0" h="337820" w="246379">
                <a:moveTo>
                  <a:pt x="154227" y="0"/>
                </a:moveTo>
                <a:lnTo>
                  <a:pt x="135455" y="0"/>
                </a:lnTo>
                <a:lnTo>
                  <a:pt x="127400" y="3648"/>
                </a:lnTo>
                <a:lnTo>
                  <a:pt x="121437" y="9718"/>
                </a:lnTo>
                <a:lnTo>
                  <a:pt x="119623" y="11469"/>
                </a:lnTo>
                <a:lnTo>
                  <a:pt x="118111" y="13443"/>
                </a:lnTo>
                <a:lnTo>
                  <a:pt x="116675" y="15724"/>
                </a:lnTo>
                <a:lnTo>
                  <a:pt x="174076" y="15724"/>
                </a:lnTo>
                <a:lnTo>
                  <a:pt x="168556" y="10025"/>
                </a:lnTo>
                <a:lnTo>
                  <a:pt x="162215" y="3648"/>
                </a:lnTo>
                <a:lnTo>
                  <a:pt x="154227" y="0"/>
                </a:lnTo>
                <a:close/>
              </a:path>
              <a:path extrusionOk="0" h="337820" w="246379">
                <a:moveTo>
                  <a:pt x="204128" y="243113"/>
                </a:moveTo>
                <a:lnTo>
                  <a:pt x="200729" y="245995"/>
                </a:lnTo>
                <a:lnTo>
                  <a:pt x="200348" y="246378"/>
                </a:lnTo>
                <a:lnTo>
                  <a:pt x="199744" y="246755"/>
                </a:lnTo>
                <a:lnTo>
                  <a:pt x="199369" y="247139"/>
                </a:lnTo>
                <a:lnTo>
                  <a:pt x="197101" y="250020"/>
                </a:lnTo>
                <a:lnTo>
                  <a:pt x="194763" y="252685"/>
                </a:lnTo>
                <a:lnTo>
                  <a:pt x="192429" y="255490"/>
                </a:lnTo>
                <a:lnTo>
                  <a:pt x="183932" y="265417"/>
                </a:lnTo>
                <a:lnTo>
                  <a:pt x="176335" y="276083"/>
                </a:lnTo>
                <a:lnTo>
                  <a:pt x="170875" y="287809"/>
                </a:lnTo>
                <a:lnTo>
                  <a:pt x="168785" y="300909"/>
                </a:lnTo>
                <a:lnTo>
                  <a:pt x="168785" y="305846"/>
                </a:lnTo>
                <a:lnTo>
                  <a:pt x="179655" y="326808"/>
                </a:lnTo>
                <a:lnTo>
                  <a:pt x="182902" y="330149"/>
                </a:lnTo>
                <a:lnTo>
                  <a:pt x="187057" y="332807"/>
                </a:lnTo>
                <a:lnTo>
                  <a:pt x="191587" y="334706"/>
                </a:lnTo>
                <a:lnTo>
                  <a:pt x="195894" y="336605"/>
                </a:lnTo>
                <a:lnTo>
                  <a:pt x="200729" y="337592"/>
                </a:lnTo>
                <a:lnTo>
                  <a:pt x="210545" y="337592"/>
                </a:lnTo>
                <a:lnTo>
                  <a:pt x="215379" y="336605"/>
                </a:lnTo>
                <a:lnTo>
                  <a:pt x="219757" y="334706"/>
                </a:lnTo>
                <a:lnTo>
                  <a:pt x="220132" y="334478"/>
                </a:lnTo>
                <a:lnTo>
                  <a:pt x="224515" y="332579"/>
                </a:lnTo>
                <a:lnTo>
                  <a:pt x="228442" y="329921"/>
                </a:lnTo>
                <a:lnTo>
                  <a:pt x="231688" y="326808"/>
                </a:lnTo>
                <a:lnTo>
                  <a:pt x="235316" y="323162"/>
                </a:lnTo>
                <a:lnTo>
                  <a:pt x="236352" y="321567"/>
                </a:lnTo>
                <a:lnTo>
                  <a:pt x="202838" y="321567"/>
                </a:lnTo>
                <a:lnTo>
                  <a:pt x="200271" y="321111"/>
                </a:lnTo>
                <a:lnTo>
                  <a:pt x="197857" y="319972"/>
                </a:lnTo>
                <a:lnTo>
                  <a:pt x="195367" y="318984"/>
                </a:lnTo>
                <a:lnTo>
                  <a:pt x="192946" y="317466"/>
                </a:lnTo>
                <a:lnTo>
                  <a:pt x="185094" y="300909"/>
                </a:lnTo>
                <a:lnTo>
                  <a:pt x="186821" y="291586"/>
                </a:lnTo>
                <a:lnTo>
                  <a:pt x="191281" y="282711"/>
                </a:lnTo>
                <a:lnTo>
                  <a:pt x="197584" y="274038"/>
                </a:lnTo>
                <a:lnTo>
                  <a:pt x="205710" y="264607"/>
                </a:lnTo>
                <a:lnTo>
                  <a:pt x="226906" y="264607"/>
                </a:lnTo>
                <a:lnTo>
                  <a:pt x="219077" y="255490"/>
                </a:lnTo>
                <a:lnTo>
                  <a:pt x="216358" y="252455"/>
                </a:lnTo>
                <a:lnTo>
                  <a:pt x="213715" y="249337"/>
                </a:lnTo>
                <a:lnTo>
                  <a:pt x="209261" y="243720"/>
                </a:lnTo>
                <a:lnTo>
                  <a:pt x="204128" y="243113"/>
                </a:lnTo>
                <a:close/>
              </a:path>
              <a:path extrusionOk="0" h="337820" w="246379">
                <a:moveTo>
                  <a:pt x="226906" y="264607"/>
                </a:moveTo>
                <a:lnTo>
                  <a:pt x="205710" y="264607"/>
                </a:lnTo>
                <a:lnTo>
                  <a:pt x="206993" y="266051"/>
                </a:lnTo>
                <a:lnTo>
                  <a:pt x="213965" y="274221"/>
                </a:lnTo>
                <a:lnTo>
                  <a:pt x="220171" y="282711"/>
                </a:lnTo>
                <a:lnTo>
                  <a:pt x="224622" y="291586"/>
                </a:lnTo>
                <a:lnTo>
                  <a:pt x="226326" y="300909"/>
                </a:lnTo>
                <a:lnTo>
                  <a:pt x="226316" y="303795"/>
                </a:lnTo>
                <a:lnTo>
                  <a:pt x="226034" y="305846"/>
                </a:lnTo>
                <a:lnTo>
                  <a:pt x="225951" y="306453"/>
                </a:lnTo>
                <a:lnTo>
                  <a:pt x="224814" y="308883"/>
                </a:lnTo>
                <a:lnTo>
                  <a:pt x="223988" y="311162"/>
                </a:lnTo>
                <a:lnTo>
                  <a:pt x="214020" y="319972"/>
                </a:lnTo>
                <a:lnTo>
                  <a:pt x="213715" y="319972"/>
                </a:lnTo>
                <a:lnTo>
                  <a:pt x="211224" y="321111"/>
                </a:lnTo>
                <a:lnTo>
                  <a:pt x="208581" y="321567"/>
                </a:lnTo>
                <a:lnTo>
                  <a:pt x="236352" y="321567"/>
                </a:lnTo>
                <a:lnTo>
                  <a:pt x="237833" y="319289"/>
                </a:lnTo>
                <a:lnTo>
                  <a:pt x="237976" y="318984"/>
                </a:lnTo>
                <a:lnTo>
                  <a:pt x="239524" y="315187"/>
                </a:lnTo>
                <a:lnTo>
                  <a:pt x="239617" y="314960"/>
                </a:lnTo>
                <a:lnTo>
                  <a:pt x="239769" y="314960"/>
                </a:lnTo>
                <a:lnTo>
                  <a:pt x="241656" y="310630"/>
                </a:lnTo>
                <a:lnTo>
                  <a:pt x="242516" y="306453"/>
                </a:lnTo>
                <a:lnTo>
                  <a:pt x="242641" y="300909"/>
                </a:lnTo>
                <a:lnTo>
                  <a:pt x="240578" y="287809"/>
                </a:lnTo>
                <a:lnTo>
                  <a:pt x="235173" y="276083"/>
                </a:lnTo>
                <a:lnTo>
                  <a:pt x="227602" y="265417"/>
                </a:lnTo>
                <a:lnTo>
                  <a:pt x="226906" y="264607"/>
                </a:lnTo>
                <a:close/>
              </a:path>
            </a:pathLst>
          </a:custGeom>
          <a:solidFill>
            <a:srgbClr val="D65B8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4878" y="2520055"/>
            <a:ext cx="151889" cy="16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9"/>
          <p:cNvSpPr/>
          <p:nvPr/>
        </p:nvSpPr>
        <p:spPr>
          <a:xfrm>
            <a:off x="-84875" y="4876750"/>
            <a:ext cx="9327900" cy="3618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6" name="Google Shape;816;p19"/>
          <p:cNvGrpSpPr/>
          <p:nvPr/>
        </p:nvGrpSpPr>
        <p:grpSpPr>
          <a:xfrm>
            <a:off x="2014500" y="4346550"/>
            <a:ext cx="5115000" cy="338700"/>
            <a:chOff x="2014500" y="4346550"/>
            <a:chExt cx="5115000" cy="338700"/>
          </a:xfrm>
        </p:grpSpPr>
        <p:grpSp>
          <p:nvGrpSpPr>
            <p:cNvPr id="817" name="Google Shape;817;p19"/>
            <p:cNvGrpSpPr/>
            <p:nvPr/>
          </p:nvGrpSpPr>
          <p:grpSpPr>
            <a:xfrm>
              <a:off x="2014500" y="4346550"/>
              <a:ext cx="1231775" cy="338700"/>
              <a:chOff x="1587800" y="4427825"/>
              <a:chExt cx="1231775" cy="338700"/>
            </a:xfrm>
          </p:grpSpPr>
          <p:pic>
            <p:nvPicPr>
              <p:cNvPr id="818" name="Google Shape;818;p1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587800" y="4454543"/>
                <a:ext cx="285272" cy="2852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9" name="Google Shape;819;p19"/>
              <p:cNvSpPr txBox="1"/>
              <p:nvPr/>
            </p:nvSpPr>
            <p:spPr>
              <a:xfrm>
                <a:off x="1873075" y="4427825"/>
                <a:ext cx="946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chemeClr val="dk1"/>
                    </a:solidFill>
                    <a:highlight>
                      <a:srgbClr val="F5F5F5"/>
                    </a:highlight>
                    <a:latin typeface="Montserrat"/>
                    <a:ea typeface="Montserrat"/>
                    <a:cs typeface="Montserrat"/>
                    <a:sym typeface="Montserrat"/>
                  </a:rPr>
                  <a:t>/tivit_oficial​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9"/>
            <p:cNvGrpSpPr/>
            <p:nvPr/>
          </p:nvGrpSpPr>
          <p:grpSpPr>
            <a:xfrm>
              <a:off x="3246273" y="4346550"/>
              <a:ext cx="1138502" cy="338700"/>
              <a:chOff x="3221698" y="3889950"/>
              <a:chExt cx="1138502" cy="338700"/>
            </a:xfrm>
          </p:grpSpPr>
          <p:pic>
            <p:nvPicPr>
              <p:cNvPr id="821" name="Google Shape;821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221698" y="3940355"/>
                <a:ext cx="255292" cy="2552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2" name="Google Shape;822;p19"/>
              <p:cNvSpPr txBox="1"/>
              <p:nvPr/>
            </p:nvSpPr>
            <p:spPr>
              <a:xfrm>
                <a:off x="3477000" y="3889950"/>
                <a:ext cx="883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chemeClr val="dk1"/>
                    </a:solidFill>
                    <a:highlight>
                      <a:srgbClr val="F5F5F5"/>
                    </a:highlight>
                    <a:latin typeface="Montserrat"/>
                    <a:ea typeface="Montserrat"/>
                    <a:cs typeface="Montserrat"/>
                    <a:sym typeface="Montserrat"/>
                  </a:rPr>
                  <a:t>/tivitoficial​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3" name="Google Shape;823;p19"/>
            <p:cNvGrpSpPr/>
            <p:nvPr/>
          </p:nvGrpSpPr>
          <p:grpSpPr>
            <a:xfrm>
              <a:off x="4483514" y="4346550"/>
              <a:ext cx="1393786" cy="338700"/>
              <a:chOff x="4755314" y="3848250"/>
              <a:chExt cx="1393786" cy="338700"/>
            </a:xfrm>
          </p:grpSpPr>
          <p:pic>
            <p:nvPicPr>
              <p:cNvPr id="824" name="Google Shape;824;p1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755314" y="3889955"/>
                <a:ext cx="255292" cy="2552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5" name="Google Shape;825;p19"/>
              <p:cNvSpPr txBox="1"/>
              <p:nvPr/>
            </p:nvSpPr>
            <p:spPr>
              <a:xfrm>
                <a:off x="5010600" y="3848250"/>
                <a:ext cx="1138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chemeClr val="dk1"/>
                    </a:solidFill>
                    <a:highlight>
                      <a:srgbClr val="F5F5F5"/>
                    </a:highlight>
                    <a:latin typeface="Montserrat"/>
                    <a:ea typeface="Montserrat"/>
                    <a:cs typeface="Montserrat"/>
                    <a:sym typeface="Montserrat"/>
                  </a:rPr>
                  <a:t>/company/tivit​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oogle Shape;826;p19"/>
            <p:cNvGrpSpPr/>
            <p:nvPr/>
          </p:nvGrpSpPr>
          <p:grpSpPr>
            <a:xfrm>
              <a:off x="5976043" y="4346550"/>
              <a:ext cx="1153457" cy="338700"/>
              <a:chOff x="4540793" y="4427825"/>
              <a:chExt cx="1153457" cy="338700"/>
            </a:xfrm>
          </p:grpSpPr>
          <p:pic>
            <p:nvPicPr>
              <p:cNvPr id="827" name="Google Shape;827;p19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540793" y="4466698"/>
                <a:ext cx="260957" cy="2609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8" name="Google Shape;828;p19"/>
              <p:cNvSpPr txBox="1"/>
              <p:nvPr/>
            </p:nvSpPr>
            <p:spPr>
              <a:xfrm>
                <a:off x="4801750" y="4427825"/>
                <a:ext cx="892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chemeClr val="dk1"/>
                    </a:solidFill>
                    <a:highlight>
                      <a:srgbClr val="F5F5F5"/>
                    </a:highlight>
                    <a:latin typeface="Montserrat"/>
                    <a:ea typeface="Montserrat"/>
                    <a:cs typeface="Montserrat"/>
                    <a:sym typeface="Montserrat"/>
                  </a:rPr>
                  <a:t>/tivitoficial​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29" name="Google Shape;829;p19" title="TIVIT_Almaviva_Vetor_Colorido-02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075" y="474375"/>
            <a:ext cx="3585152" cy="3585152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9"/>
          <p:cNvSpPr txBox="1"/>
          <p:nvPr/>
        </p:nvSpPr>
        <p:spPr>
          <a:xfrm>
            <a:off x="4611160" y="1925419"/>
            <a:ext cx="34097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Conectando tecnología para un mundo mejor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/>
          <p:nvPr/>
        </p:nvSpPr>
        <p:spPr>
          <a:xfrm>
            <a:off x="7473817" y="2287046"/>
            <a:ext cx="271500" cy="271500"/>
          </a:xfrm>
          <a:prstGeom prst="ellipse">
            <a:avLst/>
          </a:prstGeom>
          <a:noFill/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b="-16094" l="0" r="0" t="15623"/>
          <a:stretch/>
        </p:blipFill>
        <p:spPr>
          <a:xfrm>
            <a:off x="3040150" y="-84575"/>
            <a:ext cx="5650424" cy="631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"/>
          <p:cNvSpPr/>
          <p:nvPr/>
        </p:nvSpPr>
        <p:spPr>
          <a:xfrm>
            <a:off x="6111459" y="3620301"/>
            <a:ext cx="271500" cy="271500"/>
          </a:xfrm>
          <a:prstGeom prst="ellipse">
            <a:avLst/>
          </a:prstGeom>
          <a:solidFill>
            <a:srgbClr val="F5F5F5"/>
          </a:solidFill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343475" y="287775"/>
            <a:ext cx="37146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2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CONECTANDO TECNOLOGIA PARA UM MUNDO MEJOR</a:t>
            </a:r>
            <a:endParaRPr b="1" i="0" sz="2400" u="none" cap="none" strike="noStrike">
              <a:solidFill>
                <a:srgbClr val="F200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447150" y="1610575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141" name="Google Shape;141;p2"/>
          <p:cNvGrpSpPr/>
          <p:nvPr/>
        </p:nvGrpSpPr>
        <p:grpSpPr>
          <a:xfrm>
            <a:off x="450575" y="2021325"/>
            <a:ext cx="2775488" cy="480600"/>
            <a:chOff x="450575" y="2097525"/>
            <a:chExt cx="2775488" cy="480600"/>
          </a:xfrm>
        </p:grpSpPr>
        <p:sp>
          <p:nvSpPr>
            <p:cNvPr id="142" name="Google Shape;142;p2"/>
            <p:cNvSpPr txBox="1"/>
            <p:nvPr/>
          </p:nvSpPr>
          <p:spPr>
            <a:xfrm>
              <a:off x="1372963" y="2097525"/>
              <a:ext cx="18531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Unidades </a:t>
              </a:r>
              <a:endParaRPr b="0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 América Latina</a:t>
              </a:r>
              <a:endParaRPr b="0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" name="Google Shape;143;p2"/>
            <p:cNvSpPr txBox="1"/>
            <p:nvPr/>
          </p:nvSpPr>
          <p:spPr>
            <a:xfrm>
              <a:off x="450575" y="2115225"/>
              <a:ext cx="9768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+25</a:t>
              </a:r>
              <a:endParaRPr b="0" i="0" sz="30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144" name="Google Shape;144;p2"/>
          <p:cNvSpPr txBox="1"/>
          <p:nvPr/>
        </p:nvSpPr>
        <p:spPr>
          <a:xfrm>
            <a:off x="3947500" y="2021325"/>
            <a:ext cx="1405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Colaboradores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Brasil y Latam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"/>
          <p:cNvSpPr txBox="1"/>
          <p:nvPr/>
        </p:nvSpPr>
        <p:spPr>
          <a:xfrm>
            <a:off x="2620013" y="2039025"/>
            <a:ext cx="14052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+6,2K</a:t>
            </a:r>
            <a:endParaRPr b="0" i="0" sz="3000" u="none" cap="none" strike="noStrike">
              <a:solidFill>
                <a:srgbClr val="F200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46" name="Google Shape;146;p2"/>
          <p:cNvGrpSpPr/>
          <p:nvPr/>
        </p:nvGrpSpPr>
        <p:grpSpPr>
          <a:xfrm>
            <a:off x="91475" y="2790650"/>
            <a:ext cx="2686688" cy="480600"/>
            <a:chOff x="91475" y="2866858"/>
            <a:chExt cx="2686688" cy="480600"/>
          </a:xfrm>
        </p:grpSpPr>
        <p:sp>
          <p:nvSpPr>
            <p:cNvPr id="147" name="Google Shape;147;p2"/>
            <p:cNvSpPr txBox="1"/>
            <p:nvPr/>
          </p:nvSpPr>
          <p:spPr>
            <a:xfrm>
              <a:off x="1372963" y="2866858"/>
              <a:ext cx="14052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pt-BR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Nuevas certificaciones </a:t>
              </a:r>
              <a:endParaRPr b="0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 2024</a:t>
              </a:r>
              <a:endParaRPr b="0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" name="Google Shape;148;p2"/>
            <p:cNvSpPr txBox="1"/>
            <p:nvPr/>
          </p:nvSpPr>
          <p:spPr>
            <a:xfrm>
              <a:off x="91475" y="2884550"/>
              <a:ext cx="13359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+3.5K</a:t>
              </a:r>
              <a:endParaRPr b="0" i="0" sz="30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149" name="Google Shape;149;p2"/>
          <p:cNvSpPr txBox="1"/>
          <p:nvPr/>
        </p:nvSpPr>
        <p:spPr>
          <a:xfrm>
            <a:off x="3947500" y="2790646"/>
            <a:ext cx="1135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Net Promoter Score 2024</a:t>
            </a:r>
            <a:endParaRPr b="0" i="1" sz="6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pt-BR" sz="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vs +78 NPS 2023</a:t>
            </a:r>
            <a:endParaRPr b="0" i="1" sz="6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2553113" y="2808346"/>
            <a:ext cx="1472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+87</a:t>
            </a:r>
            <a:endParaRPr b="0" i="0" sz="3000" u="none" cap="none" strike="noStrike">
              <a:solidFill>
                <a:srgbClr val="F200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51" name="Google Shape;151;p2"/>
          <p:cNvGrpSpPr/>
          <p:nvPr/>
        </p:nvGrpSpPr>
        <p:grpSpPr>
          <a:xfrm>
            <a:off x="628175" y="3559975"/>
            <a:ext cx="2302688" cy="480600"/>
            <a:chOff x="628175" y="3636179"/>
            <a:chExt cx="2302688" cy="480600"/>
          </a:xfrm>
        </p:grpSpPr>
        <p:sp>
          <p:nvSpPr>
            <p:cNvPr id="152" name="Google Shape;152;p2"/>
            <p:cNvSpPr txBox="1"/>
            <p:nvPr/>
          </p:nvSpPr>
          <p:spPr>
            <a:xfrm>
              <a:off x="1372963" y="3636179"/>
              <a:ext cx="15579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Startups invertidas em los últimos 5 años</a:t>
              </a:r>
              <a:endParaRPr b="0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2"/>
            <p:cNvSpPr txBox="1"/>
            <p:nvPr/>
          </p:nvSpPr>
          <p:spPr>
            <a:xfrm>
              <a:off x="628175" y="3653879"/>
              <a:ext cx="7992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+6</a:t>
              </a:r>
              <a:endParaRPr b="0" i="0" sz="30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447150" y="4329300"/>
            <a:ext cx="2778913" cy="480600"/>
            <a:chOff x="447150" y="4405500"/>
            <a:chExt cx="2537413" cy="480600"/>
          </a:xfrm>
        </p:grpSpPr>
        <p:sp>
          <p:nvSpPr>
            <p:cNvPr id="155" name="Google Shape;155;p2"/>
            <p:cNvSpPr txBox="1"/>
            <p:nvPr/>
          </p:nvSpPr>
          <p:spPr>
            <a:xfrm>
              <a:off x="1372963" y="4405500"/>
              <a:ext cx="16116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Premios de tecnología e innovación em 2023 y 24</a:t>
              </a:r>
              <a:endParaRPr b="0" i="1" sz="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" name="Google Shape;156;p2"/>
            <p:cNvSpPr txBox="1"/>
            <p:nvPr/>
          </p:nvSpPr>
          <p:spPr>
            <a:xfrm>
              <a:off x="447150" y="4423200"/>
              <a:ext cx="9801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+20</a:t>
              </a:r>
              <a:endParaRPr b="0" i="0" sz="30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pic>
        <p:nvPicPr>
          <p:cNvPr id="157" name="Google Shape;157;p2" title="chil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310" y="3655153"/>
            <a:ext cx="201902" cy="20190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18678" y="1470840"/>
            <a:ext cx="271500" cy="271500"/>
          </a:xfrm>
          <a:prstGeom prst="ellipse">
            <a:avLst/>
          </a:prstGeom>
          <a:solidFill>
            <a:srgbClr val="F5F5F5"/>
          </a:solidFill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5318678" y="738376"/>
            <a:ext cx="271500" cy="271500"/>
          </a:xfrm>
          <a:prstGeom prst="ellipse">
            <a:avLst/>
          </a:prstGeom>
          <a:solidFill>
            <a:srgbClr val="F5F5F5"/>
          </a:solidFill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" title="panama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3530" y="773228"/>
            <a:ext cx="201902" cy="201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"/>
          <p:cNvGrpSpPr/>
          <p:nvPr/>
        </p:nvGrpSpPr>
        <p:grpSpPr>
          <a:xfrm>
            <a:off x="6958316" y="2985089"/>
            <a:ext cx="271500" cy="271500"/>
            <a:chOff x="6784391" y="3473014"/>
            <a:chExt cx="271500" cy="271500"/>
          </a:xfrm>
        </p:grpSpPr>
        <p:sp>
          <p:nvSpPr>
            <p:cNvPr id="162" name="Google Shape;162;p2"/>
            <p:cNvSpPr/>
            <p:nvPr/>
          </p:nvSpPr>
          <p:spPr>
            <a:xfrm>
              <a:off x="6784391" y="3473014"/>
              <a:ext cx="271500" cy="271500"/>
            </a:xfrm>
            <a:prstGeom prst="ellipse">
              <a:avLst/>
            </a:prstGeom>
            <a:noFill/>
            <a:ln cap="flat" cmpd="sng" w="19050">
              <a:solidFill>
                <a:srgbClr val="F200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" name="Google Shape;163;p2" title="paraguai.png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19243" y="3507866"/>
              <a:ext cx="201902" cy="2019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2"/>
          <p:cNvGrpSpPr/>
          <p:nvPr/>
        </p:nvGrpSpPr>
        <p:grpSpPr>
          <a:xfrm>
            <a:off x="6395291" y="2566191"/>
            <a:ext cx="271500" cy="271500"/>
            <a:chOff x="6395291" y="2566191"/>
            <a:chExt cx="271500" cy="271500"/>
          </a:xfrm>
        </p:grpSpPr>
        <p:sp>
          <p:nvSpPr>
            <p:cNvPr id="165" name="Google Shape;165;p2"/>
            <p:cNvSpPr/>
            <p:nvPr/>
          </p:nvSpPr>
          <p:spPr>
            <a:xfrm>
              <a:off x="6395291" y="2566191"/>
              <a:ext cx="271500" cy="271500"/>
            </a:xfrm>
            <a:prstGeom prst="ellipse">
              <a:avLst/>
            </a:prstGeom>
            <a:noFill/>
            <a:ln cap="flat" cmpd="sng" w="19050">
              <a:solidFill>
                <a:srgbClr val="F200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2" title="bolivia.png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30143" y="2601043"/>
              <a:ext cx="201902" cy="201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7" name="Google Shape;167;p2" title="equador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53530" y="1505692"/>
            <a:ext cx="201902" cy="20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 title="colombia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64749" y="1260325"/>
            <a:ext cx="201902" cy="20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" title="argentina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66794" y="4327963"/>
            <a:ext cx="201902" cy="20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 title="brasil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08669" y="2321897"/>
            <a:ext cx="201902" cy="20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 title="mexico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76290" y="325801"/>
            <a:ext cx="235073" cy="23507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"/>
          <p:cNvSpPr/>
          <p:nvPr/>
        </p:nvSpPr>
        <p:spPr>
          <a:xfrm>
            <a:off x="6631942" y="4293111"/>
            <a:ext cx="271500" cy="271500"/>
          </a:xfrm>
          <a:prstGeom prst="ellipse">
            <a:avLst/>
          </a:prstGeom>
          <a:noFill/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5829897" y="1225474"/>
            <a:ext cx="271500" cy="271500"/>
          </a:xfrm>
          <a:prstGeom prst="ellipse">
            <a:avLst/>
          </a:prstGeom>
          <a:noFill/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4058024" y="307535"/>
            <a:ext cx="271500" cy="271500"/>
          </a:xfrm>
          <a:prstGeom prst="ellipse">
            <a:avLst/>
          </a:prstGeom>
          <a:noFill/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 txBox="1"/>
          <p:nvPr/>
        </p:nvSpPr>
        <p:spPr>
          <a:xfrm>
            <a:off x="7853247" y="3317537"/>
            <a:ext cx="912600" cy="13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Brasil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Paraguay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Argentina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Chile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Bolívia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Equador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Colômbia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Panamá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México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Peru</a:t>
            </a:r>
            <a:endParaRPr b="0" i="1" sz="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5650992" y="2074921"/>
            <a:ext cx="271500" cy="271500"/>
          </a:xfrm>
          <a:prstGeom prst="ellipse">
            <a:avLst/>
          </a:prstGeom>
          <a:noFill/>
          <a:ln cap="flat" cmpd="sng" w="19050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" title="Flag_of_Peru.svg.png"/>
          <p:cNvPicPr preferRelativeResize="0"/>
          <p:nvPr/>
        </p:nvPicPr>
        <p:blipFill rotWithShape="1">
          <a:blip r:embed="rId13">
            <a:alphaModFix/>
          </a:blip>
          <a:srcRect b="0" l="16666" r="16666" t="0"/>
          <a:stretch/>
        </p:blipFill>
        <p:spPr>
          <a:xfrm>
            <a:off x="5685844" y="2109772"/>
            <a:ext cx="201900" cy="201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3" name="Google Shape;183;p3"/>
          <p:cNvSpPr txBox="1"/>
          <p:nvPr/>
        </p:nvSpPr>
        <p:spPr>
          <a:xfrm>
            <a:off x="600150" y="237450"/>
            <a:ext cx="79437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100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BR" sz="17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Hemos crecido, evolucionado, fortalecido nuestra presencia, somos más fuertes como empresa global y estamos listos para los desafíos del presente y del futuro!</a:t>
            </a:r>
            <a:endParaRPr b="1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338150" y="1066275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3"/>
          <p:cNvGrpSpPr/>
          <p:nvPr/>
        </p:nvGrpSpPr>
        <p:grpSpPr>
          <a:xfrm>
            <a:off x="802015" y="1606436"/>
            <a:ext cx="7670734" cy="3000205"/>
            <a:chOff x="450600" y="1316550"/>
            <a:chExt cx="8373250" cy="3274975"/>
          </a:xfrm>
        </p:grpSpPr>
        <p:grpSp>
          <p:nvGrpSpPr>
            <p:cNvPr id="186" name="Google Shape;186;p3"/>
            <p:cNvGrpSpPr/>
            <p:nvPr/>
          </p:nvGrpSpPr>
          <p:grpSpPr>
            <a:xfrm>
              <a:off x="7338850" y="2138225"/>
              <a:ext cx="1485000" cy="1643100"/>
              <a:chOff x="7598525" y="2270225"/>
              <a:chExt cx="1485000" cy="1643100"/>
            </a:xfrm>
          </p:grpSpPr>
          <p:grpSp>
            <p:nvGrpSpPr>
              <p:cNvPr id="187" name="Google Shape;187;p3"/>
              <p:cNvGrpSpPr/>
              <p:nvPr/>
            </p:nvGrpSpPr>
            <p:grpSpPr>
              <a:xfrm>
                <a:off x="7598525" y="2270225"/>
                <a:ext cx="1485000" cy="1643100"/>
                <a:chOff x="7598525" y="2575025"/>
                <a:chExt cx="1485000" cy="1643100"/>
              </a:xfrm>
            </p:grpSpPr>
            <p:sp>
              <p:nvSpPr>
                <p:cNvPr id="188" name="Google Shape;188;p3"/>
                <p:cNvSpPr/>
                <p:nvPr/>
              </p:nvSpPr>
              <p:spPr>
                <a:xfrm>
                  <a:off x="7598525" y="2575025"/>
                  <a:ext cx="1485000" cy="1643100"/>
                </a:xfrm>
                <a:prstGeom prst="roundRect">
                  <a:avLst>
                    <a:gd fmla="val 7136" name="adj"/>
                  </a:avLst>
                </a:prstGeom>
                <a:noFill/>
                <a:ln cap="flat" cmpd="sng" w="9525">
                  <a:solidFill>
                    <a:srgbClr val="F2002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3"/>
                <p:cNvSpPr txBox="1"/>
                <p:nvPr/>
              </p:nvSpPr>
              <p:spPr>
                <a:xfrm>
                  <a:off x="7886225" y="2700150"/>
                  <a:ext cx="909600" cy="23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pt-BR" sz="1200" u="none" cap="none" strike="noStrike">
                      <a:solidFill>
                        <a:srgbClr val="FF0D4D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rPr>
                    <a:t>2025</a:t>
                  </a:r>
                  <a:endParaRPr b="0" i="0" sz="12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90" name="Google Shape;190;p3"/>
                <p:cNvSpPr txBox="1"/>
                <p:nvPr/>
              </p:nvSpPr>
              <p:spPr>
                <a:xfrm>
                  <a:off x="7679225" y="2886175"/>
                  <a:ext cx="1323600" cy="492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700"/>
                    <a:buFont typeface="Arial"/>
                    <a:buNone/>
                  </a:pPr>
                  <a:r>
                    <a:rPr b="0" i="1" lang="pt-BR" sz="700" u="none" cap="none" strike="noStrike">
                      <a:solidFill>
                        <a:schemeClr val="dk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Inauguración del SOC integrado más grande de América Latina</a:t>
                  </a:r>
                  <a:endParaRPr b="0" i="1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91" name="Google Shape;191;p3"/>
                <p:cNvSpPr txBox="1"/>
                <p:nvPr/>
              </p:nvSpPr>
              <p:spPr>
                <a:xfrm>
                  <a:off x="7654475" y="3410300"/>
                  <a:ext cx="1373100" cy="62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700"/>
                    <a:buFont typeface="Arial"/>
                    <a:buNone/>
                  </a:pPr>
                  <a:r>
                    <a:rPr b="1" i="1" lang="pt-BR" sz="700" u="none" cap="none" strike="noStrike">
                      <a:solidFill>
                        <a:schemeClr val="dk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TIVIT y Almaviva se fusionan y forman una de las mayores empresas de servicios de LATAM</a:t>
                  </a:r>
                  <a:endParaRPr b="1" i="1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cxnSp>
            <p:nvCxnSpPr>
              <p:cNvPr id="192" name="Google Shape;192;p3"/>
              <p:cNvCxnSpPr/>
              <p:nvPr/>
            </p:nvCxnSpPr>
            <p:spPr>
              <a:xfrm rot="10800000">
                <a:off x="8274275" y="3068525"/>
                <a:ext cx="1335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2002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93" name="Google Shape;193;p3"/>
            <p:cNvSpPr/>
            <p:nvPr/>
          </p:nvSpPr>
          <p:spPr>
            <a:xfrm flipH="1" rot="10800000">
              <a:off x="852900" y="2815300"/>
              <a:ext cx="6649200" cy="277500"/>
            </a:xfrm>
            <a:prstGeom prst="roundRect">
              <a:avLst>
                <a:gd fmla="val 50000" name="adj"/>
              </a:avLst>
            </a:pr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194;p3"/>
            <p:cNvGrpSpPr/>
            <p:nvPr/>
          </p:nvGrpSpPr>
          <p:grpSpPr>
            <a:xfrm>
              <a:off x="857775" y="2534767"/>
              <a:ext cx="5597888" cy="850000"/>
              <a:chOff x="1772175" y="2153767"/>
              <a:chExt cx="5597888" cy="850000"/>
            </a:xfrm>
          </p:grpSpPr>
          <p:grpSp>
            <p:nvGrpSpPr>
              <p:cNvPr id="195" name="Google Shape;195;p3"/>
              <p:cNvGrpSpPr/>
              <p:nvPr/>
            </p:nvGrpSpPr>
            <p:grpSpPr>
              <a:xfrm>
                <a:off x="1772175" y="2432965"/>
                <a:ext cx="5597888" cy="277500"/>
                <a:chOff x="1843125" y="2997955"/>
                <a:chExt cx="5597888" cy="277500"/>
              </a:xfrm>
            </p:grpSpPr>
            <p:grpSp>
              <p:nvGrpSpPr>
                <p:cNvPr id="196" name="Google Shape;196;p3"/>
                <p:cNvGrpSpPr/>
                <p:nvPr/>
              </p:nvGrpSpPr>
              <p:grpSpPr>
                <a:xfrm>
                  <a:off x="6103313" y="2997955"/>
                  <a:ext cx="1337700" cy="277500"/>
                  <a:chOff x="6103313" y="2997955"/>
                  <a:chExt cx="1337700" cy="277500"/>
                </a:xfrm>
              </p:grpSpPr>
              <p:sp>
                <p:nvSpPr>
                  <p:cNvPr id="197" name="Google Shape;197;p3"/>
                  <p:cNvSpPr/>
                  <p:nvPr/>
                </p:nvSpPr>
                <p:spPr>
                  <a:xfrm>
                    <a:off x="6103313" y="2997955"/>
                    <a:ext cx="1337700" cy="277500"/>
                  </a:xfrm>
                  <a:prstGeom prst="roundRect">
                    <a:avLst>
                      <a:gd fmla="val 50000" name="adj"/>
                    </a:avLst>
                  </a:prstGeom>
                  <a:solidFill>
                    <a:srgbClr val="C5C5C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3"/>
                  <p:cNvSpPr/>
                  <p:nvPr/>
                </p:nvSpPr>
                <p:spPr>
                  <a:xfrm>
                    <a:off x="7247897" y="3074829"/>
                    <a:ext cx="135000" cy="135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grpSp>
              <p:nvGrpSpPr>
                <p:cNvPr id="199" name="Google Shape;199;p3"/>
                <p:cNvGrpSpPr/>
                <p:nvPr/>
              </p:nvGrpSpPr>
              <p:grpSpPr>
                <a:xfrm>
                  <a:off x="5078963" y="2997955"/>
                  <a:ext cx="1337700" cy="277500"/>
                  <a:chOff x="5078963" y="2997955"/>
                  <a:chExt cx="1337700" cy="277500"/>
                </a:xfrm>
              </p:grpSpPr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5078963" y="2997955"/>
                    <a:ext cx="1337700" cy="277500"/>
                  </a:xfrm>
                  <a:prstGeom prst="roundRect">
                    <a:avLst>
                      <a:gd fmla="val 50000" name="adj"/>
                    </a:avLst>
                  </a:prstGeom>
                  <a:solidFill>
                    <a:srgbClr val="F5F5F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10800000">
                    <a:off x="6187536" y="3074829"/>
                    <a:ext cx="135000" cy="135000"/>
                  </a:xfrm>
                  <a:prstGeom prst="ellipse">
                    <a:avLst/>
                  </a:prstGeom>
                  <a:solidFill>
                    <a:srgbClr val="92929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grpSp>
              <p:nvGrpSpPr>
                <p:cNvPr id="202" name="Google Shape;202;p3"/>
                <p:cNvGrpSpPr/>
                <p:nvPr/>
              </p:nvGrpSpPr>
              <p:grpSpPr>
                <a:xfrm>
                  <a:off x="1843125" y="2997993"/>
                  <a:ext cx="3476974" cy="277434"/>
                  <a:chOff x="4416552" y="2865989"/>
                  <a:chExt cx="3248598" cy="259211"/>
                </a:xfrm>
              </p:grpSpPr>
              <p:sp>
                <p:nvSpPr>
                  <p:cNvPr id="203" name="Google Shape;203;p3"/>
                  <p:cNvSpPr/>
                  <p:nvPr/>
                </p:nvSpPr>
                <p:spPr>
                  <a:xfrm>
                    <a:off x="6415350" y="2866000"/>
                    <a:ext cx="1249800" cy="259200"/>
                  </a:xfrm>
                  <a:prstGeom prst="roundRect">
                    <a:avLst>
                      <a:gd fmla="val 50000" name="adj"/>
                    </a:avLst>
                  </a:prstGeom>
                  <a:solidFill>
                    <a:srgbClr val="C5C5C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204;p3"/>
                  <p:cNvSpPr/>
                  <p:nvPr/>
                </p:nvSpPr>
                <p:spPr>
                  <a:xfrm flipH="1" rot="10800000">
                    <a:off x="5424350" y="2866000"/>
                    <a:ext cx="1257300" cy="259200"/>
                  </a:xfrm>
                  <a:prstGeom prst="roundRect">
                    <a:avLst>
                      <a:gd fmla="val 50000" name="adj"/>
                    </a:avLst>
                  </a:prstGeom>
                  <a:solidFill>
                    <a:srgbClr val="F7F7F7"/>
                  </a:solidFill>
                  <a:ln cap="flat" cmpd="sng" w="9525">
                    <a:solidFill>
                      <a:srgbClr val="26262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4442600" y="2866000"/>
                    <a:ext cx="1249800" cy="259200"/>
                  </a:xfrm>
                  <a:prstGeom prst="roundRect">
                    <a:avLst>
                      <a:gd fmla="val 50000" name="adj"/>
                    </a:avLst>
                  </a:prstGeom>
                  <a:solidFill>
                    <a:srgbClr val="C5C5C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 flipH="1" rot="10800000">
                    <a:off x="4416552" y="2865989"/>
                    <a:ext cx="292200" cy="259200"/>
                  </a:xfrm>
                  <a:prstGeom prst="roundRect">
                    <a:avLst>
                      <a:gd fmla="val 50000" name="adj"/>
                    </a:avLst>
                  </a:prstGeom>
                  <a:solidFill>
                    <a:srgbClr val="F7F7F7"/>
                  </a:solidFill>
                  <a:ln cap="flat" cmpd="sng" w="9525">
                    <a:solidFill>
                      <a:srgbClr val="26262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7" name="Google Shape;207;p3"/>
                <p:cNvSpPr/>
                <p:nvPr/>
              </p:nvSpPr>
              <p:spPr>
                <a:xfrm rot="10800000">
                  <a:off x="1925895" y="3074741"/>
                  <a:ext cx="135000" cy="135000"/>
                </a:xfrm>
                <a:prstGeom prst="ellipse">
                  <a:avLst/>
                </a:prstGeom>
                <a:solidFill>
                  <a:srgbClr val="92929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208" name="Google Shape;208;p3"/>
                <p:cNvSpPr/>
                <p:nvPr/>
              </p:nvSpPr>
              <p:spPr>
                <a:xfrm>
                  <a:off x="2993032" y="3074879"/>
                  <a:ext cx="135000" cy="135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209" name="Google Shape;209;p3"/>
                <p:cNvSpPr/>
                <p:nvPr/>
              </p:nvSpPr>
              <p:spPr>
                <a:xfrm rot="10800000">
                  <a:off x="4059886" y="3074741"/>
                  <a:ext cx="135000" cy="135000"/>
                </a:xfrm>
                <a:prstGeom prst="ellipse">
                  <a:avLst/>
                </a:prstGeom>
                <a:solidFill>
                  <a:srgbClr val="92929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210" name="Google Shape;210;p3"/>
                <p:cNvSpPr/>
                <p:nvPr/>
              </p:nvSpPr>
              <p:spPr>
                <a:xfrm>
                  <a:off x="5127022" y="3074879"/>
                  <a:ext cx="135000" cy="135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cxnSp>
            <p:nvCxnSpPr>
              <p:cNvPr id="211" name="Google Shape;211;p3"/>
              <p:cNvCxnSpPr/>
              <p:nvPr/>
            </p:nvCxnSpPr>
            <p:spPr>
              <a:xfrm>
                <a:off x="2988259" y="2646467"/>
                <a:ext cx="0" cy="3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212" name="Google Shape;212;p3"/>
              <p:cNvCxnSpPr/>
              <p:nvPr/>
            </p:nvCxnSpPr>
            <p:spPr>
              <a:xfrm>
                <a:off x="5123983" y="2646467"/>
                <a:ext cx="0" cy="3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213" name="Google Shape;213;p3"/>
              <p:cNvCxnSpPr/>
              <p:nvPr/>
            </p:nvCxnSpPr>
            <p:spPr>
              <a:xfrm>
                <a:off x="7246083" y="2646467"/>
                <a:ext cx="0" cy="3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214" name="Google Shape;214;p3"/>
              <p:cNvCxnSpPr/>
              <p:nvPr/>
            </p:nvCxnSpPr>
            <p:spPr>
              <a:xfrm rot="10800000">
                <a:off x="6184058" y="2153767"/>
                <a:ext cx="0" cy="3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215" name="Google Shape;215;p3"/>
              <p:cNvCxnSpPr/>
              <p:nvPr/>
            </p:nvCxnSpPr>
            <p:spPr>
              <a:xfrm rot="10800000">
                <a:off x="4059709" y="2153767"/>
                <a:ext cx="0" cy="3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216" name="Google Shape;216;p3"/>
              <p:cNvCxnSpPr/>
              <p:nvPr/>
            </p:nvCxnSpPr>
            <p:spPr>
              <a:xfrm rot="10800000">
                <a:off x="1923959" y="2153767"/>
                <a:ext cx="0" cy="35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</p:grpSp>
        <p:grpSp>
          <p:nvGrpSpPr>
            <p:cNvPr id="217" name="Google Shape;217;p3"/>
            <p:cNvGrpSpPr/>
            <p:nvPr/>
          </p:nvGrpSpPr>
          <p:grpSpPr>
            <a:xfrm>
              <a:off x="450600" y="1686150"/>
              <a:ext cx="1113300" cy="874500"/>
              <a:chOff x="447150" y="2327550"/>
              <a:chExt cx="1113300" cy="874500"/>
            </a:xfrm>
          </p:grpSpPr>
          <p:sp>
            <p:nvSpPr>
              <p:cNvPr id="218" name="Google Shape;218;p3"/>
              <p:cNvSpPr/>
              <p:nvPr/>
            </p:nvSpPr>
            <p:spPr>
              <a:xfrm>
                <a:off x="447150" y="2327550"/>
                <a:ext cx="1113300" cy="874500"/>
              </a:xfrm>
              <a:prstGeom prst="roundRect">
                <a:avLst>
                  <a:gd fmla="val 7136" name="adj"/>
                </a:avLst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"/>
              <p:cNvSpPr txBox="1"/>
              <p:nvPr/>
            </p:nvSpPr>
            <p:spPr>
              <a:xfrm>
                <a:off x="496950" y="2674243"/>
                <a:ext cx="1013700" cy="4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0" i="1" lang="pt-BR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 crea la marca TIVIT.</a:t>
                </a:r>
                <a:endParaRPr b="0" i="0" sz="7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0" name="Google Shape;220;p3"/>
              <p:cNvSpPr txBox="1"/>
              <p:nvPr/>
            </p:nvSpPr>
            <p:spPr>
              <a:xfrm>
                <a:off x="549000" y="2489363"/>
                <a:ext cx="909600" cy="23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pt-BR" sz="1200" u="none" cap="none" strike="noStrike">
                    <a:solidFill>
                      <a:srgbClr val="FF0D4D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2004</a:t>
                </a:r>
                <a:endParaRPr b="0" i="0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1500700" y="3347425"/>
              <a:ext cx="1113300" cy="1244100"/>
              <a:chOff x="1600800" y="3448775"/>
              <a:chExt cx="1113300" cy="1244100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600800" y="3448775"/>
                <a:ext cx="1113300" cy="1244100"/>
              </a:xfrm>
              <a:prstGeom prst="roundRect">
                <a:avLst>
                  <a:gd fmla="val 7136" name="adj"/>
                </a:avLst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"/>
              <p:cNvSpPr txBox="1"/>
              <p:nvPr/>
            </p:nvSpPr>
            <p:spPr>
              <a:xfrm>
                <a:off x="1702646" y="3620913"/>
                <a:ext cx="909600" cy="23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pt-BR" sz="1200" u="none" cap="none" strike="noStrike">
                    <a:solidFill>
                      <a:srgbClr val="FF0D4D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2010</a:t>
                </a:r>
                <a:endParaRPr b="0" i="0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4" name="Google Shape;224;p3"/>
              <p:cNvSpPr txBox="1"/>
              <p:nvPr/>
            </p:nvSpPr>
            <p:spPr>
              <a:xfrm>
                <a:off x="1650600" y="3870424"/>
                <a:ext cx="1013700" cy="66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0" i="1" lang="pt-BR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Apax, el mayor fondo global, invierte en TIVIT en América Latina.</a:t>
                </a:r>
                <a:endParaRPr b="0" i="1" sz="7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25" name="Google Shape;225;p3"/>
            <p:cNvGrpSpPr/>
            <p:nvPr/>
          </p:nvGrpSpPr>
          <p:grpSpPr>
            <a:xfrm>
              <a:off x="2596600" y="1316650"/>
              <a:ext cx="1113300" cy="1244100"/>
              <a:chOff x="3511000" y="1316650"/>
              <a:chExt cx="1113300" cy="1244100"/>
            </a:xfrm>
          </p:grpSpPr>
          <p:sp>
            <p:nvSpPr>
              <p:cNvPr id="226" name="Google Shape;226;p3"/>
              <p:cNvSpPr/>
              <p:nvPr/>
            </p:nvSpPr>
            <p:spPr>
              <a:xfrm>
                <a:off x="3511000" y="1316650"/>
                <a:ext cx="1113300" cy="1244100"/>
              </a:xfrm>
              <a:prstGeom prst="roundRect">
                <a:avLst>
                  <a:gd fmla="val 7136" name="adj"/>
                </a:avLst>
              </a:prstGeom>
              <a:noFill/>
              <a:ln cap="flat" cmpd="sng" w="9525">
                <a:solidFill>
                  <a:srgbClr val="26262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"/>
              <p:cNvSpPr txBox="1"/>
              <p:nvPr/>
            </p:nvSpPr>
            <p:spPr>
              <a:xfrm>
                <a:off x="3612842" y="1474525"/>
                <a:ext cx="909600" cy="23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pt-BR" sz="1200" u="none" cap="none" strike="noStrike">
                    <a:solidFill>
                      <a:srgbClr val="FF0D4D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2014</a:t>
                </a:r>
                <a:endParaRPr b="0" i="0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8" name="Google Shape;228;p3"/>
              <p:cNvSpPr txBox="1"/>
              <p:nvPr/>
            </p:nvSpPr>
            <p:spPr>
              <a:xfrm>
                <a:off x="3560792" y="1755843"/>
                <a:ext cx="1013700" cy="62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0" i="1" lang="pt-BR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TIVIT se consolida en Latinoamérica y comienza a operar en 10 países.</a:t>
                </a:r>
                <a:endParaRPr b="0" i="1" sz="7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29" name="Google Shape;229;p3"/>
            <p:cNvSpPr/>
            <p:nvPr/>
          </p:nvSpPr>
          <p:spPr>
            <a:xfrm>
              <a:off x="3634302" y="3347425"/>
              <a:ext cx="1113300" cy="1244100"/>
            </a:xfrm>
            <a:prstGeom prst="roundRect">
              <a:avLst>
                <a:gd fmla="val 7136" name="adj"/>
              </a:avLst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 txBox="1"/>
            <p:nvPr/>
          </p:nvSpPr>
          <p:spPr>
            <a:xfrm>
              <a:off x="3576112" y="3519563"/>
              <a:ext cx="1229700" cy="2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FF0D4D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2016 - 2017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1" name="Google Shape;231;p3"/>
            <p:cNvSpPr txBox="1"/>
            <p:nvPr/>
          </p:nvSpPr>
          <p:spPr>
            <a:xfrm>
              <a:off x="3634300" y="3769075"/>
              <a:ext cx="1113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pt-BR" sz="7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Lanzamiento de TIVIT Private Cloud y spin-off de NeoBPO (BPO Services)</a:t>
              </a:r>
              <a:endParaRPr b="0" i="1" sz="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32" name="Google Shape;232;p3"/>
            <p:cNvGrpSpPr/>
            <p:nvPr/>
          </p:nvGrpSpPr>
          <p:grpSpPr>
            <a:xfrm>
              <a:off x="4720075" y="1316550"/>
              <a:ext cx="1150525" cy="1244100"/>
              <a:chOff x="5634475" y="1316550"/>
              <a:chExt cx="1150525" cy="1244100"/>
            </a:xfrm>
          </p:grpSpPr>
          <p:sp>
            <p:nvSpPr>
              <p:cNvPr id="233" name="Google Shape;233;p3"/>
              <p:cNvSpPr/>
              <p:nvPr/>
            </p:nvSpPr>
            <p:spPr>
              <a:xfrm>
                <a:off x="5634475" y="1316550"/>
                <a:ext cx="1113300" cy="1244100"/>
              </a:xfrm>
              <a:prstGeom prst="roundRect">
                <a:avLst>
                  <a:gd fmla="val 7136" name="adj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"/>
              <p:cNvSpPr txBox="1"/>
              <p:nvPr/>
            </p:nvSpPr>
            <p:spPr>
              <a:xfrm>
                <a:off x="5736334" y="1474525"/>
                <a:ext cx="909600" cy="23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pt-BR" sz="1200" u="none" cap="none" strike="noStrike">
                    <a:solidFill>
                      <a:srgbClr val="FF0D4D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2021</a:t>
                </a:r>
                <a:endParaRPr b="0" i="0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35" name="Google Shape;235;p3"/>
              <p:cNvSpPr txBox="1"/>
              <p:nvPr/>
            </p:nvSpPr>
            <p:spPr>
              <a:xfrm>
                <a:off x="5684284" y="1755843"/>
                <a:ext cx="1100716" cy="62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0" i="1" lang="pt-BR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Nuevas unidades de Soluciones Cyber y Financieras a través de </a:t>
                </a:r>
                <a:br>
                  <a:rPr b="0" i="1" lang="pt-BR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b="0" i="1" lang="pt-BR" sz="7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TIVIT  Labs</a:t>
                </a:r>
                <a:endParaRPr b="0" i="1" sz="7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36" name="Google Shape;236;p3"/>
            <p:cNvSpPr/>
            <p:nvPr/>
          </p:nvSpPr>
          <p:spPr>
            <a:xfrm>
              <a:off x="5726900" y="3347425"/>
              <a:ext cx="1197000" cy="1244100"/>
            </a:xfrm>
            <a:prstGeom prst="roundRect">
              <a:avLst>
                <a:gd fmla="val 7136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 txBox="1"/>
            <p:nvPr/>
          </p:nvSpPr>
          <p:spPr>
            <a:xfrm>
              <a:off x="5870600" y="3524938"/>
              <a:ext cx="909600" cy="2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rgbClr val="FF0D4D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2023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8" name="Google Shape;238;p3"/>
            <p:cNvSpPr txBox="1"/>
            <p:nvPr/>
          </p:nvSpPr>
          <p:spPr>
            <a:xfrm>
              <a:off x="5710550" y="3739225"/>
              <a:ext cx="12297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pt-BR" sz="7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Takoda Spin-off (Data Centers) para permitir el enfoque en soluciones digitales</a:t>
              </a:r>
              <a:endParaRPr b="0" i="1" sz="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39" name="Google Shape;239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235032" y="2851524"/>
              <a:ext cx="205044" cy="205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3"/>
            <p:cNvSpPr/>
            <p:nvPr/>
          </p:nvSpPr>
          <p:spPr>
            <a:xfrm flipH="1" rot="10800000">
              <a:off x="852900" y="2814025"/>
              <a:ext cx="6645300" cy="2775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" title="1747694350551.jpg"/>
          <p:cNvPicPr preferRelativeResize="0"/>
          <p:nvPr/>
        </p:nvPicPr>
        <p:blipFill rotWithShape="1">
          <a:blip r:embed="rId3">
            <a:alphaModFix/>
          </a:blip>
          <a:srcRect b="36299" l="7874" r="19819" t="8610"/>
          <a:stretch/>
        </p:blipFill>
        <p:spPr>
          <a:xfrm flipH="1">
            <a:off x="453298" y="194375"/>
            <a:ext cx="5685000" cy="2886900"/>
          </a:xfrm>
          <a:prstGeom prst="roundRect">
            <a:avLst>
              <a:gd fmla="val 5861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6" name="Google Shape;246;p4"/>
          <p:cNvSpPr/>
          <p:nvPr/>
        </p:nvSpPr>
        <p:spPr>
          <a:xfrm>
            <a:off x="446025" y="172150"/>
            <a:ext cx="5697300" cy="2909100"/>
          </a:xfrm>
          <a:prstGeom prst="roundRect">
            <a:avLst>
              <a:gd fmla="val 6346" name="adj"/>
            </a:avLst>
          </a:prstGeom>
          <a:solidFill>
            <a:srgbClr val="000000">
              <a:alpha val="6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447150" y="3280750"/>
            <a:ext cx="5697300" cy="1112400"/>
          </a:xfrm>
          <a:prstGeom prst="roundRect">
            <a:avLst>
              <a:gd fmla="val 14307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 txBox="1"/>
          <p:nvPr/>
        </p:nvSpPr>
        <p:spPr>
          <a:xfrm>
            <a:off x="648450" y="1851150"/>
            <a:ext cx="29202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LARGEST INTEGRATED SOC IN LATIN AMERICA</a:t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6337950" y="187318"/>
            <a:ext cx="2373900" cy="4206000"/>
          </a:xfrm>
          <a:prstGeom prst="roundRect">
            <a:avLst>
              <a:gd fmla="val 9013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4"/>
          <p:cNvGrpSpPr/>
          <p:nvPr/>
        </p:nvGrpSpPr>
        <p:grpSpPr>
          <a:xfrm>
            <a:off x="6547725" y="506650"/>
            <a:ext cx="2052000" cy="724799"/>
            <a:chOff x="687050" y="631075"/>
            <a:chExt cx="2052000" cy="724799"/>
          </a:xfrm>
        </p:grpSpPr>
        <p:sp>
          <p:nvSpPr>
            <p:cNvPr id="251" name="Google Shape;251;p4"/>
            <p:cNvSpPr txBox="1"/>
            <p:nvPr/>
          </p:nvSpPr>
          <p:spPr>
            <a:xfrm>
              <a:off x="687050" y="631075"/>
              <a:ext cx="2052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pt-BR" sz="1400" u="none" cap="none" strike="noStrike">
                  <a:solidFill>
                    <a:srgbClr val="F2002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The new SOC expands our ability to</a:t>
              </a:r>
              <a:endParaRPr b="1" i="0" sz="14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783600" y="1327074"/>
              <a:ext cx="235200" cy="28800"/>
            </a:xfrm>
            <a:prstGeom prst="roundRect">
              <a:avLst>
                <a:gd fmla="val 5000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4"/>
          <p:cNvGrpSpPr/>
          <p:nvPr/>
        </p:nvGrpSpPr>
        <p:grpSpPr>
          <a:xfrm>
            <a:off x="6777349" y="1871900"/>
            <a:ext cx="1410600" cy="1707825"/>
            <a:chOff x="7002449" y="2203575"/>
            <a:chExt cx="1410600" cy="1707825"/>
          </a:xfrm>
        </p:grpSpPr>
        <p:sp>
          <p:nvSpPr>
            <p:cNvPr id="254" name="Google Shape;254;p4"/>
            <p:cNvSpPr txBox="1"/>
            <p:nvPr/>
          </p:nvSpPr>
          <p:spPr>
            <a:xfrm>
              <a:off x="7002449" y="2203575"/>
              <a:ext cx="1410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1" lang="pt-BR" sz="1000" u="none" cap="none" strike="noStrike">
                  <a:solidFill>
                    <a:srgbClr val="26262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Incident response</a:t>
              </a:r>
              <a:endParaRPr b="0" i="1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55" name="Google Shape;255;p4"/>
            <p:cNvSpPr txBox="1"/>
            <p:nvPr/>
          </p:nvSpPr>
          <p:spPr>
            <a:xfrm>
              <a:off x="7039349" y="2819750"/>
              <a:ext cx="135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1" lang="pt-BR" sz="1000" u="none" cap="none" strike="noStrike">
                  <a:solidFill>
                    <a:srgbClr val="26262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Forensic analysis</a:t>
              </a:r>
              <a:endParaRPr b="0" i="1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56" name="Google Shape;256;p4"/>
            <p:cNvSpPr txBox="1"/>
            <p:nvPr/>
          </p:nvSpPr>
          <p:spPr>
            <a:xfrm>
              <a:off x="7039350" y="3429000"/>
              <a:ext cx="12765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1" lang="pt-BR" sz="1000" u="none" cap="none" strike="noStrike">
                  <a:solidFill>
                    <a:srgbClr val="26262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Risk Mananagement</a:t>
              </a:r>
              <a:endParaRPr b="0" i="1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cxnSp>
        <p:nvCxnSpPr>
          <p:cNvPr id="257" name="Google Shape;257;p4"/>
          <p:cNvCxnSpPr/>
          <p:nvPr/>
        </p:nvCxnSpPr>
        <p:spPr>
          <a:xfrm>
            <a:off x="6676775" y="1374634"/>
            <a:ext cx="0" cy="3014400"/>
          </a:xfrm>
          <a:prstGeom prst="straightConnector1">
            <a:avLst/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8" name="Google Shape;258;p4"/>
          <p:cNvSpPr/>
          <p:nvPr/>
        </p:nvSpPr>
        <p:spPr>
          <a:xfrm>
            <a:off x="6650175" y="2077050"/>
            <a:ext cx="53400" cy="53400"/>
          </a:xfrm>
          <a:prstGeom prst="ellipse">
            <a:avLst/>
          </a:prstGeom>
          <a:solidFill>
            <a:srgbClr val="F20024"/>
          </a:solidFill>
          <a:ln cap="flat" cmpd="sng" w="9525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6650175" y="2646863"/>
            <a:ext cx="53400" cy="53400"/>
          </a:xfrm>
          <a:prstGeom prst="ellipse">
            <a:avLst/>
          </a:prstGeom>
          <a:solidFill>
            <a:srgbClr val="F20024"/>
          </a:solidFill>
          <a:ln cap="flat" cmpd="sng" w="9525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6650175" y="3311825"/>
            <a:ext cx="53400" cy="53400"/>
          </a:xfrm>
          <a:prstGeom prst="ellipse">
            <a:avLst/>
          </a:prstGeom>
          <a:solidFill>
            <a:srgbClr val="F20024"/>
          </a:solidFill>
          <a:ln cap="flat" cmpd="sng" w="9525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 txBox="1"/>
          <p:nvPr/>
        </p:nvSpPr>
        <p:spPr>
          <a:xfrm>
            <a:off x="453300" y="3635950"/>
            <a:ext cx="11907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400" u="none" cap="none" strike="noStrike">
                <a:solidFill>
                  <a:srgbClr val="F200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Keypoints</a:t>
            </a:r>
            <a:endParaRPr b="1" i="0" sz="1400" u="none" cap="none" strike="noStrike">
              <a:solidFill>
                <a:srgbClr val="F200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1778575" y="3845575"/>
            <a:ext cx="13908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Incidents respondes</a:t>
            </a:r>
            <a:endParaRPr b="0" i="1" sz="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in 2024</a:t>
            </a:r>
            <a:endParaRPr b="0" i="1" sz="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4"/>
          <p:cNvSpPr txBox="1"/>
          <p:nvPr/>
        </p:nvSpPr>
        <p:spPr>
          <a:xfrm>
            <a:off x="3355025" y="3502425"/>
            <a:ext cx="10518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99%</a:t>
            </a:r>
            <a:endParaRPr b="0" i="0" sz="21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3189575" y="3845575"/>
            <a:ext cx="13827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pt-BR" sz="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effective in handling tickets handled in 2024</a:t>
            </a:r>
            <a:endParaRPr b="0" i="1" sz="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5" name="Google Shape;265;p4"/>
          <p:cNvGrpSpPr/>
          <p:nvPr/>
        </p:nvGrpSpPr>
        <p:grpSpPr>
          <a:xfrm>
            <a:off x="4604025" y="3502425"/>
            <a:ext cx="1226100" cy="669050"/>
            <a:chOff x="1882525" y="3798625"/>
            <a:chExt cx="1226100" cy="669050"/>
          </a:xfrm>
        </p:grpSpPr>
        <p:sp>
          <p:nvSpPr>
            <p:cNvPr id="266" name="Google Shape;266;p4"/>
            <p:cNvSpPr txBox="1"/>
            <p:nvPr/>
          </p:nvSpPr>
          <p:spPr>
            <a:xfrm>
              <a:off x="1944850" y="3798625"/>
              <a:ext cx="1101600" cy="3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24</a:t>
              </a:r>
              <a:r>
                <a:rPr b="0" i="0" lang="pt-BR" sz="25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/7</a:t>
              </a:r>
              <a:endParaRPr b="0" i="0" sz="25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882525" y="4137675"/>
              <a:ext cx="1226100" cy="33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pt-BR" sz="8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SOC availability</a:t>
              </a:r>
              <a:endParaRPr b="0" i="1" sz="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268" name="Google Shape;268;p4"/>
          <p:cNvCxnSpPr/>
          <p:nvPr/>
        </p:nvCxnSpPr>
        <p:spPr>
          <a:xfrm>
            <a:off x="1644000" y="3850650"/>
            <a:ext cx="243300" cy="0"/>
          </a:xfrm>
          <a:prstGeom prst="straightConnector1">
            <a:avLst/>
          </a:prstGeom>
          <a:noFill/>
          <a:ln cap="flat" cmpd="sng" w="9525">
            <a:solidFill>
              <a:srgbClr val="F20024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69" name="Google Shape;269;p4"/>
          <p:cNvCxnSpPr/>
          <p:nvPr/>
        </p:nvCxnSpPr>
        <p:spPr>
          <a:xfrm>
            <a:off x="3064650" y="3850650"/>
            <a:ext cx="180900" cy="0"/>
          </a:xfrm>
          <a:prstGeom prst="straightConnector1">
            <a:avLst/>
          </a:prstGeom>
          <a:noFill/>
          <a:ln cap="flat" cmpd="sng" w="9525">
            <a:solidFill>
              <a:srgbClr val="F20024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270" name="Google Shape;270;p4"/>
          <p:cNvCxnSpPr/>
          <p:nvPr/>
        </p:nvCxnSpPr>
        <p:spPr>
          <a:xfrm>
            <a:off x="4523075" y="3850650"/>
            <a:ext cx="180900" cy="0"/>
          </a:xfrm>
          <a:prstGeom prst="straightConnector1">
            <a:avLst/>
          </a:prstGeom>
          <a:noFill/>
          <a:ln cap="flat" cmpd="sng" w="9525">
            <a:solidFill>
              <a:srgbClr val="F2002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71" name="Google Shape;271;p4"/>
          <p:cNvSpPr txBox="1"/>
          <p:nvPr/>
        </p:nvSpPr>
        <p:spPr>
          <a:xfrm>
            <a:off x="2072525" y="3502425"/>
            <a:ext cx="10518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80K</a:t>
            </a:r>
            <a:endParaRPr b="0" i="0" sz="21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2" name="Google Shape;272;p4"/>
          <p:cNvSpPr txBox="1"/>
          <p:nvPr/>
        </p:nvSpPr>
        <p:spPr>
          <a:xfrm>
            <a:off x="1943475" y="3650625"/>
            <a:ext cx="2817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</a:t>
            </a:r>
            <a:endParaRPr b="0" i="0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3" name="Google Shape;273;p4" title="Logo_Produtos_tivit-defense-modulos-19.png"/>
          <p:cNvPicPr preferRelativeResize="0"/>
          <p:nvPr/>
        </p:nvPicPr>
        <p:blipFill rotWithShape="1">
          <a:blip r:embed="rId4">
            <a:alphaModFix/>
          </a:blip>
          <a:srcRect b="0" l="3728" r="3728" t="0"/>
          <a:stretch/>
        </p:blipFill>
        <p:spPr>
          <a:xfrm>
            <a:off x="675745" y="291325"/>
            <a:ext cx="1445417" cy="75425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"/>
          <p:cNvSpPr/>
          <p:nvPr/>
        </p:nvSpPr>
        <p:spPr>
          <a:xfrm>
            <a:off x="453299" y="4562068"/>
            <a:ext cx="5685000" cy="474900"/>
          </a:xfrm>
          <a:prstGeom prst="roundRect">
            <a:avLst>
              <a:gd fmla="val 14307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6650175" y="3989212"/>
            <a:ext cx="53400" cy="53400"/>
          </a:xfrm>
          <a:prstGeom prst="ellipse">
            <a:avLst/>
          </a:prstGeom>
          <a:solidFill>
            <a:srgbClr val="F20024"/>
          </a:solidFill>
          <a:ln cap="flat" cmpd="sng" w="9525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"/>
          <p:cNvSpPr txBox="1"/>
          <p:nvPr/>
        </p:nvSpPr>
        <p:spPr>
          <a:xfrm>
            <a:off x="6814250" y="3748012"/>
            <a:ext cx="12765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Managed Security Services</a:t>
            </a:r>
            <a:endParaRPr b="0" i="1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6650175" y="1454500"/>
            <a:ext cx="53400" cy="53400"/>
          </a:xfrm>
          <a:prstGeom prst="ellipse">
            <a:avLst/>
          </a:prstGeom>
          <a:solidFill>
            <a:srgbClr val="F20024"/>
          </a:solidFill>
          <a:ln cap="flat" cmpd="sng" w="9525">
            <a:solidFill>
              <a:srgbClr val="F200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"/>
          <p:cNvSpPr txBox="1"/>
          <p:nvPr/>
        </p:nvSpPr>
        <p:spPr>
          <a:xfrm>
            <a:off x="6761874" y="1319488"/>
            <a:ext cx="141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Security Operations Center</a:t>
            </a:r>
            <a:endParaRPr b="0" i="1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9" name="Google Shape;279;p4"/>
          <p:cNvSpPr txBox="1"/>
          <p:nvPr/>
        </p:nvSpPr>
        <p:spPr>
          <a:xfrm>
            <a:off x="629593" y="4588100"/>
            <a:ext cx="54966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pt-BR" sz="14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October, we will officially launch our SOC in Colombia</a:t>
            </a:r>
            <a:endParaRPr b="1" i="1" sz="14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Bandeira da Colômbia – Wikipédia, a enciclopédia livre" id="280" name="Google Shape;28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842" y="4508009"/>
            <a:ext cx="461394" cy="307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eira Brasil Vetores, Ícones e Planos de Fundo para Baixar Grátis" id="281" name="Google Shape;281;p4"/>
          <p:cNvPicPr preferRelativeResize="0"/>
          <p:nvPr/>
        </p:nvPicPr>
        <p:blipFill rotWithShape="1">
          <a:blip r:embed="rId6">
            <a:alphaModFix/>
          </a:blip>
          <a:srcRect b="24578" l="11240" r="10153" t="23822"/>
          <a:stretch/>
        </p:blipFill>
        <p:spPr>
          <a:xfrm>
            <a:off x="104831" y="79515"/>
            <a:ext cx="524761" cy="34446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/>
          <p:nvPr/>
        </p:nvSpPr>
        <p:spPr>
          <a:xfrm>
            <a:off x="469350" y="2886899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"/>
          <p:cNvSpPr/>
          <p:nvPr/>
        </p:nvSpPr>
        <p:spPr>
          <a:xfrm>
            <a:off x="-82825" y="5194375"/>
            <a:ext cx="9338700" cy="255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pt-BR"/>
              <a:t>|  </a:t>
            </a: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90" name="Google Shape;290;p5"/>
          <p:cNvSpPr txBox="1"/>
          <p:nvPr/>
        </p:nvSpPr>
        <p:spPr>
          <a:xfrm>
            <a:off x="343475" y="2007350"/>
            <a:ext cx="3087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Jornada de</a:t>
            </a:r>
            <a:br>
              <a:rPr b="1" i="0" lang="pt-BR" sz="2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t-BR" sz="2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Transformación</a:t>
            </a:r>
            <a:endParaRPr b="1" i="0" sz="24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1" name="Google Shape;291;p5"/>
          <p:cNvPicPr preferRelativeResize="0"/>
          <p:nvPr/>
        </p:nvPicPr>
        <p:blipFill rotWithShape="1">
          <a:blip r:embed="rId3">
            <a:alphaModFix amt="15000"/>
          </a:blip>
          <a:srcRect b="5895" l="0" r="48644" t="5983"/>
          <a:stretch/>
        </p:blipFill>
        <p:spPr>
          <a:xfrm>
            <a:off x="3551200" y="-71175"/>
            <a:ext cx="5704673" cy="52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7000" y="700750"/>
            <a:ext cx="2449175" cy="364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9325" y="700750"/>
            <a:ext cx="1778125" cy="244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551188" y="700750"/>
            <a:ext cx="1778125" cy="244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0934" y="3077525"/>
            <a:ext cx="1121391" cy="12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89325" y="3077525"/>
            <a:ext cx="1106849" cy="1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"/>
          <p:cNvSpPr/>
          <p:nvPr/>
        </p:nvSpPr>
        <p:spPr>
          <a:xfrm>
            <a:off x="5436425" y="1143000"/>
            <a:ext cx="1345800" cy="3936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CLOUD</a:t>
            </a:r>
            <a:endParaRPr b="0" i="0" sz="14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179675" y="2325025"/>
            <a:ext cx="1188600" cy="3936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ENTERPRISE</a:t>
            </a:r>
            <a:endParaRPr b="0" i="0" sz="9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APPS</a:t>
            </a:r>
            <a:endParaRPr b="0" i="0" sz="14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4754800" y="2325025"/>
            <a:ext cx="1394100" cy="3936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CYBER</a:t>
            </a:r>
            <a:endParaRPr b="0" i="0" sz="20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0" name="Google Shape;300;p5"/>
          <p:cNvSpPr/>
          <p:nvPr/>
        </p:nvSpPr>
        <p:spPr>
          <a:xfrm>
            <a:off x="5442925" y="3507050"/>
            <a:ext cx="1345800" cy="3936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</a:t>
            </a:r>
            <a:endParaRPr b="0" i="0" sz="14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1" name="Google Shape;301;p5"/>
          <p:cNvSpPr txBox="1"/>
          <p:nvPr/>
        </p:nvSpPr>
        <p:spPr>
          <a:xfrm>
            <a:off x="4262525" y="1084275"/>
            <a:ext cx="10176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IoT &amp; SMART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SYSTEM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5"/>
          <p:cNvSpPr txBox="1"/>
          <p:nvPr/>
        </p:nvSpPr>
        <p:spPr>
          <a:xfrm>
            <a:off x="3551200" y="2281525"/>
            <a:ext cx="1106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DIGITAL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WORKPLACE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5"/>
          <p:cNvSpPr txBox="1"/>
          <p:nvPr/>
        </p:nvSpPr>
        <p:spPr>
          <a:xfrm>
            <a:off x="4272825" y="3461425"/>
            <a:ext cx="10176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ECM &amp; BI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5"/>
          <p:cNvSpPr txBox="1"/>
          <p:nvPr/>
        </p:nvSpPr>
        <p:spPr>
          <a:xfrm>
            <a:off x="6831950" y="3461425"/>
            <a:ext cx="12216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PLATAFORMAS</a:t>
            </a:r>
            <a:endParaRPr b="0" i="0" sz="9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5"/>
          <p:cNvSpPr txBox="1"/>
          <p:nvPr/>
        </p:nvSpPr>
        <p:spPr>
          <a:xfrm>
            <a:off x="7490250" y="2281525"/>
            <a:ext cx="12216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ESG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5"/>
          <p:cNvSpPr txBox="1"/>
          <p:nvPr/>
        </p:nvSpPr>
        <p:spPr>
          <a:xfrm>
            <a:off x="6831950" y="1084275"/>
            <a:ext cx="12216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DADOS &amp; IA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7" name="Google Shape;307;p5"/>
          <p:cNvGrpSpPr/>
          <p:nvPr/>
        </p:nvGrpSpPr>
        <p:grpSpPr>
          <a:xfrm>
            <a:off x="4101325" y="4078550"/>
            <a:ext cx="4067375" cy="449129"/>
            <a:chOff x="4101325" y="4078550"/>
            <a:chExt cx="4067375" cy="449129"/>
          </a:xfrm>
        </p:grpSpPr>
        <p:grpSp>
          <p:nvGrpSpPr>
            <p:cNvPr id="308" name="Google Shape;308;p5"/>
            <p:cNvGrpSpPr/>
            <p:nvPr/>
          </p:nvGrpSpPr>
          <p:grpSpPr>
            <a:xfrm>
              <a:off x="4101325" y="4096800"/>
              <a:ext cx="2012000" cy="430800"/>
              <a:chOff x="4075575" y="4096800"/>
              <a:chExt cx="2012000" cy="430800"/>
            </a:xfrm>
          </p:grpSpPr>
          <p:cxnSp>
            <p:nvCxnSpPr>
              <p:cNvPr id="309" name="Google Shape;309;p5"/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med" w="med" type="oval"/>
                <a:tailEnd len="med" w="med" type="oval"/>
              </a:ln>
            </p:spPr>
          </p:cxnSp>
          <p:cxnSp>
            <p:nvCxnSpPr>
              <p:cNvPr id="310" name="Google Shape;310;p5"/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11" name="Google Shape;311;p5"/>
              <p:cNvCxnSpPr/>
              <p:nvPr/>
            </p:nvCxnSpPr>
            <p:spPr>
              <a:xfrm>
                <a:off x="5393675" y="4108500"/>
                <a:ext cx="693900" cy="4191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</p:grpSp>
        <p:grpSp>
          <p:nvGrpSpPr>
            <p:cNvPr id="312" name="Google Shape;312;p5"/>
            <p:cNvGrpSpPr/>
            <p:nvPr/>
          </p:nvGrpSpPr>
          <p:grpSpPr>
            <a:xfrm flipH="1">
              <a:off x="6115796" y="4078550"/>
              <a:ext cx="2052904" cy="449129"/>
              <a:chOff x="4075575" y="4096800"/>
              <a:chExt cx="2052904" cy="449129"/>
            </a:xfrm>
          </p:grpSpPr>
          <p:cxnSp>
            <p:nvCxnSpPr>
              <p:cNvPr id="313" name="Google Shape;313;p5"/>
              <p:cNvCxnSpPr/>
              <p:nvPr/>
            </p:nvCxnSpPr>
            <p:spPr>
              <a:xfrm>
                <a:off x="4075575" y="4096800"/>
                <a:ext cx="729600" cy="429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med" w="med" type="oval"/>
                <a:tailEnd len="med" w="med" type="oval"/>
              </a:ln>
            </p:spPr>
          </p:cxnSp>
          <p:cxnSp>
            <p:nvCxnSpPr>
              <p:cNvPr id="314" name="Google Shape;314;p5"/>
              <p:cNvCxnSpPr/>
              <p:nvPr/>
            </p:nvCxnSpPr>
            <p:spPr>
              <a:xfrm flipH="1">
                <a:off x="4804775" y="4145950"/>
                <a:ext cx="607500" cy="352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15" name="Google Shape;315;p5"/>
              <p:cNvCxnSpPr/>
              <p:nvPr/>
            </p:nvCxnSpPr>
            <p:spPr>
              <a:xfrm>
                <a:off x="5393479" y="4108529"/>
                <a:ext cx="735000" cy="437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</p:grpSp>
      </p:grpSp>
      <p:sp>
        <p:nvSpPr>
          <p:cNvPr id="316" name="Google Shape;316;p5"/>
          <p:cNvSpPr/>
          <p:nvPr/>
        </p:nvSpPr>
        <p:spPr>
          <a:xfrm>
            <a:off x="5267725" y="4453450"/>
            <a:ext cx="1696200" cy="229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MANAGED &amp;</a:t>
            </a:r>
            <a:endParaRPr b="0" i="0" sz="7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PROFESSIONAL SERVICES</a:t>
            </a:r>
            <a:endParaRPr b="0" i="0" sz="7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b6a877b11_0_164"/>
          <p:cNvSpPr txBox="1"/>
          <p:nvPr/>
        </p:nvSpPr>
        <p:spPr>
          <a:xfrm>
            <a:off x="229200" y="273925"/>
            <a:ext cx="86856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través de soluciones que </a:t>
            </a:r>
            <a:r>
              <a:rPr b="1" i="0" lang="pt-BR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aceleran la innovación</a:t>
            </a:r>
            <a:endParaRPr b="1" i="0" sz="24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2" name="Google Shape;322;g37b6a877b11_0_164"/>
          <p:cNvSpPr/>
          <p:nvPr/>
        </p:nvSpPr>
        <p:spPr>
          <a:xfrm>
            <a:off x="-82825" y="5194375"/>
            <a:ext cx="9338700" cy="255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7b6a877b11_0_164"/>
          <p:cNvSpPr/>
          <p:nvPr/>
        </p:nvSpPr>
        <p:spPr>
          <a:xfrm>
            <a:off x="447150" y="1501775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7b6a877b11_0_164"/>
          <p:cNvSpPr/>
          <p:nvPr/>
        </p:nvSpPr>
        <p:spPr>
          <a:xfrm>
            <a:off x="447150" y="3125172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7b6a877b11_0_164"/>
          <p:cNvSpPr/>
          <p:nvPr/>
        </p:nvSpPr>
        <p:spPr>
          <a:xfrm>
            <a:off x="2535378" y="1501775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7b6a877b11_0_164"/>
          <p:cNvSpPr/>
          <p:nvPr/>
        </p:nvSpPr>
        <p:spPr>
          <a:xfrm>
            <a:off x="2535378" y="3125172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7b6a877b11_0_164"/>
          <p:cNvSpPr/>
          <p:nvPr/>
        </p:nvSpPr>
        <p:spPr>
          <a:xfrm>
            <a:off x="4623606" y="1501775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7b6a877b11_0_164"/>
          <p:cNvSpPr/>
          <p:nvPr/>
        </p:nvSpPr>
        <p:spPr>
          <a:xfrm>
            <a:off x="4623606" y="3125172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7b6a877b11_0_164"/>
          <p:cNvSpPr/>
          <p:nvPr/>
        </p:nvSpPr>
        <p:spPr>
          <a:xfrm>
            <a:off x="6711834" y="1501775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7b6a877b11_0_164"/>
          <p:cNvSpPr/>
          <p:nvPr/>
        </p:nvSpPr>
        <p:spPr>
          <a:xfrm>
            <a:off x="6711834" y="3125172"/>
            <a:ext cx="2000100" cy="1537800"/>
          </a:xfrm>
          <a:prstGeom prst="roundRect">
            <a:avLst>
              <a:gd fmla="val 7512" name="adj"/>
            </a:avLst>
          </a:prstGeom>
          <a:noFill/>
          <a:ln cap="flat" cmpd="sng" w="715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7b6a877b11_0_164"/>
          <p:cNvSpPr txBox="1"/>
          <p:nvPr/>
        </p:nvSpPr>
        <p:spPr>
          <a:xfrm>
            <a:off x="447149" y="1562450"/>
            <a:ext cx="200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 Workplace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2" name="Google Shape;332;g37b6a877b11_0_164"/>
          <p:cNvSpPr txBox="1"/>
          <p:nvPr/>
        </p:nvSpPr>
        <p:spPr>
          <a:xfrm>
            <a:off x="3077172" y="1562450"/>
            <a:ext cx="91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ECM &amp; BI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3" name="Google Shape;333;g37b6a877b11_0_164"/>
          <p:cNvSpPr txBox="1"/>
          <p:nvPr/>
        </p:nvSpPr>
        <p:spPr>
          <a:xfrm>
            <a:off x="4641000" y="1562450"/>
            <a:ext cx="200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Monitoreo/ONE CLOUD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4" name="Google Shape;334;g37b6a877b11_0_164"/>
          <p:cNvSpPr txBox="1"/>
          <p:nvPr/>
        </p:nvSpPr>
        <p:spPr>
          <a:xfrm>
            <a:off x="7083373" y="1562450"/>
            <a:ext cx="12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Plataformas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5" name="Google Shape;335;g37b6a877b11_0_164"/>
          <p:cNvSpPr txBox="1"/>
          <p:nvPr/>
        </p:nvSpPr>
        <p:spPr>
          <a:xfrm>
            <a:off x="582298" y="3214001"/>
            <a:ext cx="1729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Gestión de Crisis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6" name="Google Shape;336;g37b6a877b11_0_164"/>
          <p:cNvSpPr txBox="1"/>
          <p:nvPr/>
        </p:nvSpPr>
        <p:spPr>
          <a:xfrm>
            <a:off x="2473424" y="3209813"/>
            <a:ext cx="21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Servicios transaccionales</a:t>
            </a:r>
            <a:b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&amp; Mainframe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7" name="Google Shape;337;g37b6a877b11_0_164"/>
          <p:cNvSpPr txBox="1"/>
          <p:nvPr/>
        </p:nvSpPr>
        <p:spPr>
          <a:xfrm>
            <a:off x="4696125" y="3214000"/>
            <a:ext cx="1834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IoT y Smart Systems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8" name="Google Shape;338;g37b6a877b11_0_164"/>
          <p:cNvSpPr txBox="1"/>
          <p:nvPr/>
        </p:nvSpPr>
        <p:spPr>
          <a:xfrm>
            <a:off x="6907423" y="3214001"/>
            <a:ext cx="160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200" u="none" cap="none" strike="noStrike">
                <a:solidFill>
                  <a:srgbClr val="F2002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Sustentabilidad</a:t>
            </a:r>
            <a:endParaRPr b="0" i="0" sz="1200" u="none" cap="none" strike="noStrike">
              <a:solidFill>
                <a:srgbClr val="F2002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9" name="Google Shape;339;g37b6a877b11_0_164"/>
          <p:cNvSpPr txBox="1"/>
          <p:nvPr/>
        </p:nvSpPr>
        <p:spPr>
          <a:xfrm>
            <a:off x="530098" y="1806875"/>
            <a:ext cx="183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Ayudamos en la creación y gestión de entornos de trabajo colaborativos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g37b6a877b11_0_164"/>
          <p:cNvSpPr txBox="1"/>
          <p:nvPr/>
        </p:nvSpPr>
        <p:spPr>
          <a:xfrm>
            <a:off x="2618327" y="1806875"/>
            <a:ext cx="183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Operamos en el procesamiento, almacenamiento y tráfico de información física o digital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g37b6a877b11_0_164"/>
          <p:cNvSpPr txBox="1"/>
          <p:nvPr/>
        </p:nvSpPr>
        <p:spPr>
          <a:xfrm>
            <a:off x="4471200" y="1812400"/>
            <a:ext cx="200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Ayudamos a analizar y optimizar el rendimiento de aplicaciones, sistemas e infraestructura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g37b6a877b11_0_164"/>
          <p:cNvSpPr txBox="1"/>
          <p:nvPr/>
        </p:nvSpPr>
        <p:spPr>
          <a:xfrm>
            <a:off x="6711824" y="1812400"/>
            <a:ext cx="200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Implementamos y gestionamos plataformas de vanguardia como ERPs, CRMs y aplicaciones de colaboración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g37b6a877b11_0_164"/>
          <p:cNvSpPr txBox="1"/>
          <p:nvPr/>
        </p:nvSpPr>
        <p:spPr>
          <a:xfrm>
            <a:off x="642750" y="3490900"/>
            <a:ext cx="160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Preparamos a la empresa para la prevención y respuesta ante imprevistos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g37b6a877b11_0_164"/>
          <p:cNvSpPr txBox="1"/>
          <p:nvPr/>
        </p:nvSpPr>
        <p:spPr>
          <a:xfrm>
            <a:off x="2694078" y="3628502"/>
            <a:ext cx="168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Aseguramos la disponibilidad de sistemas de misión crítica, transaccionales o mainframe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37b6a877b11_0_164"/>
          <p:cNvSpPr txBox="1"/>
          <p:nvPr/>
        </p:nvSpPr>
        <p:spPr>
          <a:xfrm>
            <a:off x="4706550" y="3490900"/>
            <a:ext cx="183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Conectamos operaciones físicas y digitales a través de soluciones de automatización e internet de las cosas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g37b6a877b11_0_164"/>
          <p:cNvSpPr txBox="1"/>
          <p:nvPr/>
        </p:nvSpPr>
        <p:spPr>
          <a:xfrm>
            <a:off x="6711825" y="3490900"/>
            <a:ext cx="200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" u="none" cap="none" strike="noStrike">
                <a:solidFill>
                  <a:srgbClr val="454D54"/>
                </a:solidFill>
                <a:latin typeface="Montserrat"/>
                <a:ea typeface="Montserrat"/>
                <a:cs typeface="Montserrat"/>
                <a:sym typeface="Montserrat"/>
              </a:rPr>
              <a:t>Creamos estrategias sostenibles y eficientes en el uso de los recursos para impulsar el negocio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Ícone&#10;&#10;Descrição gerada automaticamente" id="347" name="Google Shape;347;g37b6a877b11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9370" y="4013473"/>
            <a:ext cx="505933" cy="50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48" name="Google Shape;348;g37b6a877b11_0_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0677" y="4026911"/>
            <a:ext cx="505933" cy="50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ção gerada automaticamente" id="349" name="Google Shape;349;g37b6a877b11_0_164"/>
          <p:cNvPicPr preferRelativeResize="0"/>
          <p:nvPr/>
        </p:nvPicPr>
        <p:blipFill rotWithShape="1">
          <a:blip r:embed="rId5">
            <a:alphaModFix/>
          </a:blip>
          <a:srcRect b="56485" l="0" r="0" t="0"/>
          <a:stretch/>
        </p:blipFill>
        <p:spPr>
          <a:xfrm>
            <a:off x="3160801" y="4177129"/>
            <a:ext cx="749252" cy="326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&#10;&#10;Descrição gerada automaticamente" id="350" name="Google Shape;350;g37b6a877b11_0_1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8951" y="4013473"/>
            <a:ext cx="505933" cy="50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, Ícone&#10;&#10;Descrição gerada automaticamente" id="351" name="Google Shape;351;g37b6a877b11_0_1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19370" y="2349037"/>
            <a:ext cx="505933" cy="50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&#10;&#10;Descrição gerada automaticamente" id="352" name="Google Shape;352;g37b6a877b11_0_1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70677" y="2349037"/>
            <a:ext cx="505933" cy="50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53" name="Google Shape;353;g37b6a877b11_0_1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82464" y="2385662"/>
            <a:ext cx="505933" cy="50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54" name="Google Shape;354;g37b6a877b11_0_1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78951" y="2385657"/>
            <a:ext cx="505933" cy="50593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7b6a877b11_0_164"/>
          <p:cNvSpPr/>
          <p:nvPr/>
        </p:nvSpPr>
        <p:spPr>
          <a:xfrm>
            <a:off x="4338150" y="835450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7b6a877b11_0_0"/>
          <p:cNvSpPr txBox="1"/>
          <p:nvPr/>
        </p:nvSpPr>
        <p:spPr>
          <a:xfrm>
            <a:off x="233025" y="165078"/>
            <a:ext cx="5047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pt-BR" sz="3300" u="none" cap="none" strike="noStrike">
                <a:solidFill>
                  <a:srgbClr val="26262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¿Quién confía en </a:t>
            </a:r>
            <a:r>
              <a:rPr b="0" i="0" lang="pt-BR" sz="3300" u="none" cap="none" strike="noStrike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TIVIT?</a:t>
            </a:r>
            <a:endParaRPr b="0" i="0" sz="3300" u="none" cap="none" strike="noStrike">
              <a:solidFill>
                <a:srgbClr val="F2002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61" name="Google Shape;361;g37b6a877b11_0_0"/>
          <p:cNvPicPr preferRelativeResize="0"/>
          <p:nvPr/>
        </p:nvPicPr>
        <p:blipFill rotWithShape="1">
          <a:blip r:embed="rId3">
            <a:alphaModFix/>
          </a:blip>
          <a:srcRect b="0" l="0" r="0" t="12303"/>
          <a:stretch/>
        </p:blipFill>
        <p:spPr>
          <a:xfrm>
            <a:off x="8296500" y="937669"/>
            <a:ext cx="746375" cy="67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7b6a877b1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3251" y="2670188"/>
            <a:ext cx="901750" cy="3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7b6a877b1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6650" y="4057324"/>
            <a:ext cx="942125" cy="38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37b6a877b1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8497" y="1080519"/>
            <a:ext cx="746375" cy="38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7b6a877b11_0_0"/>
          <p:cNvPicPr preferRelativeResize="0"/>
          <p:nvPr/>
        </p:nvPicPr>
        <p:blipFill rotWithShape="1">
          <a:blip r:embed="rId7">
            <a:alphaModFix/>
          </a:blip>
          <a:srcRect b="0" l="2789" r="0" t="0"/>
          <a:stretch/>
        </p:blipFill>
        <p:spPr>
          <a:xfrm>
            <a:off x="3740650" y="3269203"/>
            <a:ext cx="1050375" cy="41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7b6a877b1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33790" y="2600849"/>
            <a:ext cx="1852248" cy="488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ca-Cola Andina – CIRCA" id="367" name="Google Shape;367;g37b6a877b11_0_0"/>
          <p:cNvPicPr preferRelativeResize="0"/>
          <p:nvPr/>
        </p:nvPicPr>
        <p:blipFill rotWithShape="1">
          <a:blip r:embed="rId9">
            <a:alphaModFix/>
          </a:blip>
          <a:srcRect b="22851" l="0" r="0" t="33279"/>
          <a:stretch/>
        </p:blipFill>
        <p:spPr>
          <a:xfrm>
            <a:off x="862000" y="1052633"/>
            <a:ext cx="1760850" cy="4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7b6a877b11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94025" y="1045050"/>
            <a:ext cx="702875" cy="440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s - Danone" id="369" name="Google Shape;369;g37b6a877b11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525" y="2607449"/>
            <a:ext cx="866700" cy="47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7b6a877b11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7287" y="3393021"/>
            <a:ext cx="1050376" cy="220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TWARRIOR | SAGSE Latam" id="371" name="Google Shape;371;g37b6a877b11_0_0"/>
          <p:cNvPicPr preferRelativeResize="0"/>
          <p:nvPr/>
        </p:nvPicPr>
        <p:blipFill rotWithShape="1">
          <a:blip r:embed="rId13">
            <a:alphaModFix/>
          </a:blip>
          <a:srcRect b="36089" l="0" r="0" t="32345"/>
          <a:stretch/>
        </p:blipFill>
        <p:spPr>
          <a:xfrm>
            <a:off x="2176638" y="3232980"/>
            <a:ext cx="1546024" cy="488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BRE NOSOTROS BÚSQUEDAS" id="372" name="Google Shape;372;g37b6a877b11_0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67237" y="3357514"/>
            <a:ext cx="866700" cy="23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37b6a877b11_0_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627563" y="1900488"/>
            <a:ext cx="702875" cy="343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denor | Recuperos y Mandatos | Experiencia y Liderazgo en ..." id="374" name="Google Shape;374;g37b6a877b11_0_0"/>
          <p:cNvPicPr preferRelativeResize="0"/>
          <p:nvPr/>
        </p:nvPicPr>
        <p:blipFill rotWithShape="1">
          <a:blip r:embed="rId16">
            <a:alphaModFix/>
          </a:blip>
          <a:srcRect b="23177" l="0" r="0" t="23182"/>
          <a:stretch/>
        </p:blipFill>
        <p:spPr>
          <a:xfrm>
            <a:off x="66188" y="1061759"/>
            <a:ext cx="901751" cy="42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7b6a877b11_0_0"/>
          <p:cNvPicPr preferRelativeResize="0"/>
          <p:nvPr/>
        </p:nvPicPr>
        <p:blipFill rotWithShape="1">
          <a:blip r:embed="rId17">
            <a:alphaModFix/>
          </a:blip>
          <a:srcRect b="30804" l="0" r="0" t="29792"/>
          <a:stretch/>
        </p:blipFill>
        <p:spPr>
          <a:xfrm>
            <a:off x="5531563" y="4077900"/>
            <a:ext cx="1192400" cy="274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376" name="Google Shape;376;g37b6a877b11_0_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06000" y="1786400"/>
            <a:ext cx="1300248" cy="477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ção gerada automaticamente" id="377" name="Google Shape;377;g37b6a877b11_0_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17275" y="4073951"/>
            <a:ext cx="1050376" cy="30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7b6a877b11_0_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330687" y="2634734"/>
            <a:ext cx="625400" cy="42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37b6a877b11_0_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941300" y="4152975"/>
            <a:ext cx="1120451" cy="1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7b6a877b11_0_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919739" y="978683"/>
            <a:ext cx="814175" cy="5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7b6a877b11_0_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067137" y="2693755"/>
            <a:ext cx="814175" cy="30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7b6a877b11_0_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932474" y="983671"/>
            <a:ext cx="901750" cy="579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Hypera Pharma – Logos PNG" id="383" name="Google Shape;383;g37b6a877b11_0_0"/>
          <p:cNvPicPr preferRelativeResize="0"/>
          <p:nvPr/>
        </p:nvPicPr>
        <p:blipFill rotWithShape="1">
          <a:blip r:embed="rId25">
            <a:alphaModFix/>
          </a:blip>
          <a:srcRect b="29083" l="0" r="0" t="29087"/>
          <a:stretch/>
        </p:blipFill>
        <p:spPr>
          <a:xfrm>
            <a:off x="2494976" y="4035949"/>
            <a:ext cx="1041572" cy="385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Hapvida – Logos PNG" id="384" name="Google Shape;384;g37b6a877b11_0_0"/>
          <p:cNvPicPr preferRelativeResize="0"/>
          <p:nvPr/>
        </p:nvPicPr>
        <p:blipFill rotWithShape="1">
          <a:blip r:embed="rId26">
            <a:alphaModFix/>
          </a:blip>
          <a:srcRect b="29621" l="0" r="0" t="30076"/>
          <a:stretch/>
        </p:blipFill>
        <p:spPr>
          <a:xfrm>
            <a:off x="6370675" y="2634589"/>
            <a:ext cx="1120451" cy="42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7b6a877b11_0_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432701" y="1790999"/>
            <a:ext cx="1192400" cy="4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37b6a877b11_0_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699350" y="1712423"/>
            <a:ext cx="625392" cy="605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guntas de entrevista da Malwee | Glassdoor.com.br" id="387" name="Google Shape;387;g37b6a877b11_0_0"/>
          <p:cNvPicPr preferRelativeResize="0"/>
          <p:nvPr/>
        </p:nvPicPr>
        <p:blipFill rotWithShape="1">
          <a:blip r:embed="rId29">
            <a:alphaModFix/>
          </a:blip>
          <a:srcRect b="38491" l="0" r="0" t="35307"/>
          <a:stretch/>
        </p:blipFill>
        <p:spPr>
          <a:xfrm>
            <a:off x="1270688" y="4126117"/>
            <a:ext cx="1192400" cy="20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7b6a877b11_0_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011798" y="3322292"/>
            <a:ext cx="814175" cy="30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37b6a877b11_0_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955875" y="3169486"/>
            <a:ext cx="1050374" cy="61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7b6a877b11_0_0" title="convenios-clinica-el-country-cmg-cirugia-gastro (1).png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17275" y="1770925"/>
            <a:ext cx="1050382" cy="4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7b6a877b11_0_0" title="Logo-Seguros-del-Estado (1).png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193757" y="1830850"/>
            <a:ext cx="1407769" cy="4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7b6a877b11_0_0" title="ENSA LOGO.png"/>
          <p:cNvPicPr preferRelativeResize="0"/>
          <p:nvPr/>
        </p:nvPicPr>
        <p:blipFill rotWithShape="1">
          <a:blip r:embed="rId34">
            <a:alphaModFix/>
          </a:blip>
          <a:srcRect b="33295" l="13986" r="13993" t="24844"/>
          <a:stretch/>
        </p:blipFill>
        <p:spPr>
          <a:xfrm>
            <a:off x="6627700" y="1804690"/>
            <a:ext cx="942125" cy="54756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7b6a877b11_0_0"/>
          <p:cNvSpPr/>
          <p:nvPr/>
        </p:nvSpPr>
        <p:spPr>
          <a:xfrm>
            <a:off x="-86600" y="4815450"/>
            <a:ext cx="9323100" cy="3957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37b6a877b11_0_0" title="TIVIT_Almaviva_Vetor_Colorido-01.png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17275" y="4588500"/>
            <a:ext cx="866698" cy="86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7b6a877b11_0_0" title="belcorp-logo (1).png"/>
          <p:cNvPicPr preferRelativeResize="0"/>
          <p:nvPr/>
        </p:nvPicPr>
        <p:blipFill rotWithShape="1">
          <a:blip r:embed="rId36">
            <a:alphaModFix/>
          </a:blip>
          <a:srcRect b="0" l="24342" r="26420" t="0"/>
          <a:stretch/>
        </p:blipFill>
        <p:spPr>
          <a:xfrm>
            <a:off x="7557788" y="910406"/>
            <a:ext cx="625400" cy="72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37b6a877b11_0_0" title="lipigas-logo_brandlogos.net_1ygpx.png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5415995" y="1897786"/>
            <a:ext cx="1120451" cy="25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7b6a877b11_0_0" title="SOVOS.png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016038" y="2747407"/>
            <a:ext cx="942125" cy="19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37b6a877b11_0_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811013" y="4103513"/>
            <a:ext cx="1050375" cy="24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37b6a877b11_0_0" title="logo_corpesca.png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843813" y="1002758"/>
            <a:ext cx="555025" cy="5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37b6a877b11_0_0" title="PARDOS.png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3359299" y="1061749"/>
            <a:ext cx="491857" cy="4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37b6a877b11_0_0" title="antamina_logo.png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930550" y="2594702"/>
            <a:ext cx="625400" cy="50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7b6a877b11_0_0" title="logo_pacas.png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4868900" y="3355894"/>
            <a:ext cx="1120450" cy="24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7b6a877b11_0_0" title="PACIFICO.png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233275" y="3123285"/>
            <a:ext cx="555025" cy="5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7b6a877b11_0_0" title="logoosolgas.png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4584988" y="4160610"/>
            <a:ext cx="814175" cy="17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7b6a877b11_0_0" title="logoculqi.png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7531713" y="2737329"/>
            <a:ext cx="702875" cy="215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"/>
          <p:cNvSpPr/>
          <p:nvPr/>
        </p:nvSpPr>
        <p:spPr>
          <a:xfrm>
            <a:off x="-86600" y="4815450"/>
            <a:ext cx="6838200" cy="395700"/>
          </a:xfrm>
          <a:prstGeom prst="rect">
            <a:avLst/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7"/>
          <p:cNvPicPr preferRelativeResize="0"/>
          <p:nvPr/>
        </p:nvPicPr>
        <p:blipFill rotWithShape="1">
          <a:blip r:embed="rId3">
            <a:alphaModFix/>
          </a:blip>
          <a:srcRect b="49897" l="0" r="62591" t="0"/>
          <a:stretch/>
        </p:blipFill>
        <p:spPr>
          <a:xfrm>
            <a:off x="6728200" y="1462325"/>
            <a:ext cx="2502299" cy="335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7"/>
          <p:cNvPicPr preferRelativeResize="0"/>
          <p:nvPr/>
        </p:nvPicPr>
        <p:blipFill rotWithShape="1">
          <a:blip r:embed="rId3">
            <a:alphaModFix/>
          </a:blip>
          <a:srcRect b="27015" l="0" r="62591" t="0"/>
          <a:stretch/>
        </p:blipFill>
        <p:spPr>
          <a:xfrm rot="-5400000">
            <a:off x="5553081" y="-1251824"/>
            <a:ext cx="2502299" cy="48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7"/>
          <p:cNvSpPr/>
          <p:nvPr/>
        </p:nvSpPr>
        <p:spPr>
          <a:xfrm>
            <a:off x="7889275" y="4751925"/>
            <a:ext cx="866700" cy="3237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7"/>
          <p:cNvSpPr txBox="1"/>
          <p:nvPr/>
        </p:nvSpPr>
        <p:spPr>
          <a:xfrm>
            <a:off x="316950" y="1962700"/>
            <a:ext cx="4045056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5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Almaviva</a:t>
            </a:r>
            <a:endParaRPr b="1" i="0" sz="5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7"/>
          <p:cNvSpPr/>
          <p:nvPr/>
        </p:nvSpPr>
        <p:spPr>
          <a:xfrm>
            <a:off x="447150" y="2973200"/>
            <a:ext cx="467700" cy="55200"/>
          </a:xfrm>
          <a:prstGeom prst="roundRect">
            <a:avLst>
              <a:gd fmla="val 50000" name="adj"/>
            </a:avLst>
          </a:prstGeom>
          <a:solidFill>
            <a:srgbClr val="F200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7" title="TIVIT_Almaviva_Vetor_Colorido-0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4588500"/>
            <a:ext cx="866698" cy="86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"/>
          <p:cNvSpPr/>
          <p:nvPr/>
        </p:nvSpPr>
        <p:spPr>
          <a:xfrm>
            <a:off x="5050438" y="4122525"/>
            <a:ext cx="1980600" cy="689100"/>
          </a:xfrm>
          <a:prstGeom prst="roundRect">
            <a:avLst>
              <a:gd fmla="val 1955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8"/>
          <p:cNvSpPr/>
          <p:nvPr/>
        </p:nvSpPr>
        <p:spPr>
          <a:xfrm rot="5400000">
            <a:off x="6582950" y="4365600"/>
            <a:ext cx="695700" cy="2004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937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8"/>
          <p:cNvSpPr/>
          <p:nvPr/>
        </p:nvSpPr>
        <p:spPr>
          <a:xfrm>
            <a:off x="5050438" y="3298750"/>
            <a:ext cx="1980600" cy="689100"/>
          </a:xfrm>
          <a:prstGeom prst="roundRect">
            <a:avLst>
              <a:gd fmla="val 1955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8"/>
          <p:cNvSpPr/>
          <p:nvPr/>
        </p:nvSpPr>
        <p:spPr>
          <a:xfrm rot="5400000">
            <a:off x="6584150" y="3542700"/>
            <a:ext cx="698100" cy="2004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937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8"/>
          <p:cNvSpPr/>
          <p:nvPr/>
        </p:nvSpPr>
        <p:spPr>
          <a:xfrm>
            <a:off x="5046000" y="2474975"/>
            <a:ext cx="1980600" cy="689100"/>
          </a:xfrm>
          <a:prstGeom prst="roundRect">
            <a:avLst>
              <a:gd fmla="val 1955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8"/>
          <p:cNvSpPr/>
          <p:nvPr/>
        </p:nvSpPr>
        <p:spPr>
          <a:xfrm>
            <a:off x="2919000" y="3298750"/>
            <a:ext cx="1980600" cy="689100"/>
          </a:xfrm>
          <a:prstGeom prst="roundRect">
            <a:avLst>
              <a:gd fmla="val 1955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8"/>
          <p:cNvSpPr/>
          <p:nvPr/>
        </p:nvSpPr>
        <p:spPr>
          <a:xfrm>
            <a:off x="2919000" y="4122525"/>
            <a:ext cx="1980600" cy="689100"/>
          </a:xfrm>
          <a:prstGeom prst="roundRect">
            <a:avLst>
              <a:gd fmla="val 1955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8"/>
          <p:cNvSpPr/>
          <p:nvPr/>
        </p:nvSpPr>
        <p:spPr>
          <a:xfrm>
            <a:off x="2914563" y="2474975"/>
            <a:ext cx="1980600" cy="689100"/>
          </a:xfrm>
          <a:prstGeom prst="roundRect">
            <a:avLst>
              <a:gd fmla="val 1955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8"/>
          <p:cNvSpPr/>
          <p:nvPr/>
        </p:nvSpPr>
        <p:spPr>
          <a:xfrm>
            <a:off x="7187363" y="486475"/>
            <a:ext cx="1654800" cy="4337100"/>
          </a:xfrm>
          <a:prstGeom prst="roundRect">
            <a:avLst>
              <a:gd fmla="val 9823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0" name="Google Shape;430;p8"/>
          <p:cNvGrpSpPr/>
          <p:nvPr/>
        </p:nvGrpSpPr>
        <p:grpSpPr>
          <a:xfrm>
            <a:off x="316950" y="486475"/>
            <a:ext cx="2450100" cy="4335900"/>
            <a:chOff x="6207750" y="486475"/>
            <a:chExt cx="2450100" cy="4335900"/>
          </a:xfrm>
        </p:grpSpPr>
        <p:sp>
          <p:nvSpPr>
            <p:cNvPr id="431" name="Google Shape;431;p8"/>
            <p:cNvSpPr/>
            <p:nvPr/>
          </p:nvSpPr>
          <p:spPr>
            <a:xfrm>
              <a:off x="6207750" y="486475"/>
              <a:ext cx="2450100" cy="4335900"/>
            </a:xfrm>
            <a:prstGeom prst="roundRect">
              <a:avLst>
                <a:gd fmla="val 7789" name="adj"/>
              </a:avLst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2" name="Google Shape;432;p8"/>
            <p:cNvGrpSpPr/>
            <p:nvPr/>
          </p:nvGrpSpPr>
          <p:grpSpPr>
            <a:xfrm>
              <a:off x="6341325" y="729600"/>
              <a:ext cx="2208000" cy="3862100"/>
              <a:chOff x="610850" y="554875"/>
              <a:chExt cx="2208000" cy="3862100"/>
            </a:xfrm>
          </p:grpSpPr>
          <p:sp>
            <p:nvSpPr>
              <p:cNvPr id="433" name="Google Shape;433;p8"/>
              <p:cNvSpPr txBox="1"/>
              <p:nvPr/>
            </p:nvSpPr>
            <p:spPr>
              <a:xfrm>
                <a:off x="610850" y="554875"/>
                <a:ext cx="1872300" cy="10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pt-BR" sz="1400" u="none" cap="none" strike="noStrike">
                    <a:solidFill>
                      <a:srgbClr val="09379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Integración que impulsa el valor para los clientes,  los empleados</a:t>
                </a:r>
                <a:br>
                  <a:rPr b="0" i="0" lang="pt-BR" sz="1400" u="none" cap="none" strike="noStrike">
                    <a:solidFill>
                      <a:srgbClr val="09379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</a:br>
                <a:r>
                  <a:rPr b="0" i="0" lang="pt-BR" sz="1400" u="none" cap="none" strike="noStrike">
                    <a:solidFill>
                      <a:srgbClr val="09379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y mercado</a:t>
                </a:r>
                <a:endParaRPr b="0" i="0" sz="1400" u="none" cap="none" strike="noStrike">
                  <a:solidFill>
                    <a:srgbClr val="09379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434" name="Google Shape;434;p8"/>
              <p:cNvSpPr txBox="1"/>
              <p:nvPr/>
            </p:nvSpPr>
            <p:spPr>
              <a:xfrm>
                <a:off x="610850" y="1813575"/>
                <a:ext cx="2208000" cy="260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rgbClr val="26262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Portfolio</a:t>
                </a:r>
                <a:endParaRPr b="0" i="0" sz="1000" u="none" cap="none" strike="noStrike">
                  <a:solidFill>
                    <a:srgbClr val="26262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rgbClr val="26262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Combinación de experiencia en la nube, digital y transformación digital que amplía la oferta de soluciones de extremo a extremo</a:t>
                </a:r>
                <a:endParaRPr b="0" i="0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rgbClr val="26262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Presencia internacional</a:t>
                </a:r>
                <a:endParaRPr b="0" i="0" sz="1000" u="none" cap="none" strike="noStrike">
                  <a:solidFill>
                    <a:srgbClr val="26262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rgbClr val="26262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AlmaViva aporta solidez global y refuerza el desempeño de TIVIT en los mercados latinoamericanos.</a:t>
                </a:r>
                <a:endParaRPr b="0" i="0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rgbClr val="26262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Foco em el  cliente</a:t>
                </a:r>
                <a:endParaRPr b="0" i="0" sz="1000" u="none" cap="none" strike="noStrike">
                  <a:solidFill>
                    <a:srgbClr val="26262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pt-BR" sz="1000" u="none" cap="none" strike="noStrike">
                    <a:solidFill>
                      <a:srgbClr val="26262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Mayor capacidad de entrega, personalización y escala, con un servicio aún más consultivo y estratégico.</a:t>
                </a:r>
                <a:endParaRPr b="0" i="0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707400" y="1708074"/>
                <a:ext cx="235200" cy="28800"/>
              </a:xfrm>
              <a:prstGeom prst="roundRect">
                <a:avLst>
                  <a:gd fmla="val 50000" name="adj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6" name="Google Shape;436;p8"/>
          <p:cNvSpPr/>
          <p:nvPr/>
        </p:nvSpPr>
        <p:spPr>
          <a:xfrm>
            <a:off x="2921150" y="486250"/>
            <a:ext cx="4112100" cy="1808700"/>
          </a:xfrm>
          <a:prstGeom prst="roundRect">
            <a:avLst>
              <a:gd fmla="val 9414" name="adj"/>
            </a:avLst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8" title="Logo_Almaviva_1280x64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4714" y="1138377"/>
            <a:ext cx="1615874" cy="37814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8"/>
          <p:cNvSpPr txBox="1"/>
          <p:nvPr/>
        </p:nvSpPr>
        <p:spPr>
          <a:xfrm>
            <a:off x="3594825" y="2579225"/>
            <a:ext cx="12351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años de história através de la tecnologia</a:t>
            </a:r>
            <a:endParaRPr b="0" i="0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9" name="Google Shape;439;p8"/>
          <p:cNvSpPr txBox="1"/>
          <p:nvPr/>
        </p:nvSpPr>
        <p:spPr>
          <a:xfrm>
            <a:off x="2865550" y="2574238"/>
            <a:ext cx="8439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93796"/>
                </a:solidFill>
                <a:latin typeface="Montserrat"/>
                <a:ea typeface="Montserrat"/>
                <a:cs typeface="Montserrat"/>
                <a:sym typeface="Montserrat"/>
              </a:rPr>
              <a:t>+40</a:t>
            </a:r>
            <a:endParaRPr b="0" i="0" sz="2400" u="none" cap="none" strike="noStrike">
              <a:solidFill>
                <a:srgbClr val="093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8"/>
          <p:cNvSpPr txBox="1"/>
          <p:nvPr/>
        </p:nvSpPr>
        <p:spPr>
          <a:xfrm>
            <a:off x="5821675" y="2579225"/>
            <a:ext cx="1300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Colaboradores</a:t>
            </a:r>
            <a:endParaRPr b="0" i="0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1" name="Google Shape;441;p8"/>
          <p:cNvSpPr txBox="1"/>
          <p:nvPr/>
        </p:nvSpPr>
        <p:spPr>
          <a:xfrm>
            <a:off x="5042700" y="2596925"/>
            <a:ext cx="871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93796"/>
                </a:solidFill>
                <a:latin typeface="Montserrat"/>
                <a:ea typeface="Montserrat"/>
                <a:cs typeface="Montserrat"/>
                <a:sym typeface="Montserrat"/>
              </a:rPr>
              <a:t>51 K</a:t>
            </a:r>
            <a:endParaRPr b="0" i="0" sz="2400" u="none" cap="none" strike="noStrike">
              <a:solidFill>
                <a:srgbClr val="093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8"/>
          <p:cNvSpPr txBox="1"/>
          <p:nvPr/>
        </p:nvSpPr>
        <p:spPr>
          <a:xfrm>
            <a:off x="3660226" y="3411850"/>
            <a:ext cx="11595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países con expansión geográfica</a:t>
            </a:r>
            <a:endParaRPr b="0" i="0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3" name="Google Shape;443;p8"/>
          <p:cNvSpPr txBox="1"/>
          <p:nvPr/>
        </p:nvSpPr>
        <p:spPr>
          <a:xfrm>
            <a:off x="2969195" y="3411838"/>
            <a:ext cx="7227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93796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endParaRPr b="0" i="0" sz="2400" u="none" cap="none" strike="noStrike">
              <a:solidFill>
                <a:srgbClr val="093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8"/>
          <p:cNvSpPr txBox="1"/>
          <p:nvPr/>
        </p:nvSpPr>
        <p:spPr>
          <a:xfrm>
            <a:off x="5790488" y="3411850"/>
            <a:ext cx="1267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USD en Revenues</a:t>
            </a:r>
            <a:endParaRPr b="0" i="1" sz="400" u="none" cap="none" strike="noStrik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5" name="Google Shape;445;p8"/>
          <p:cNvSpPr txBox="1"/>
          <p:nvPr/>
        </p:nvSpPr>
        <p:spPr>
          <a:xfrm>
            <a:off x="4949412" y="3411850"/>
            <a:ext cx="9336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93796"/>
                </a:solidFill>
                <a:latin typeface="Montserrat"/>
                <a:ea typeface="Montserrat"/>
                <a:cs typeface="Montserrat"/>
                <a:sym typeface="Montserrat"/>
              </a:rPr>
              <a:t>2.1 B</a:t>
            </a:r>
            <a:endParaRPr b="0" i="0" sz="2400" u="none" cap="none" strike="noStrike">
              <a:solidFill>
                <a:srgbClr val="093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8"/>
          <p:cNvSpPr txBox="1"/>
          <p:nvPr/>
        </p:nvSpPr>
        <p:spPr>
          <a:xfrm>
            <a:off x="3567650" y="4226775"/>
            <a:ext cx="1300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oficinas aledor del mundo</a:t>
            </a:r>
            <a:endParaRPr b="0" i="0" sz="10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7" name="Google Shape;447;p8"/>
          <p:cNvSpPr txBox="1"/>
          <p:nvPr/>
        </p:nvSpPr>
        <p:spPr>
          <a:xfrm>
            <a:off x="2838370" y="4244463"/>
            <a:ext cx="7992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93796"/>
                </a:solidFill>
                <a:latin typeface="Montserrat"/>
                <a:ea typeface="Montserrat"/>
                <a:cs typeface="Montserrat"/>
                <a:sym typeface="Montserrat"/>
              </a:rPr>
              <a:t>79</a:t>
            </a:r>
            <a:endParaRPr b="0" i="0" sz="2400" u="none" cap="none" strike="noStrike">
              <a:solidFill>
                <a:srgbClr val="093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8"/>
          <p:cNvSpPr txBox="1"/>
          <p:nvPr/>
        </p:nvSpPr>
        <p:spPr>
          <a:xfrm>
            <a:off x="5716788" y="4226775"/>
            <a:ext cx="1024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Premios de tecnología e innovación</a:t>
            </a:r>
            <a:endParaRPr b="0" i="1" sz="600" u="none" cap="none" strike="noStrike">
              <a:solidFill>
                <a:srgbClr val="26262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9" name="Google Shape;449;p8"/>
          <p:cNvSpPr txBox="1"/>
          <p:nvPr/>
        </p:nvSpPr>
        <p:spPr>
          <a:xfrm>
            <a:off x="4937812" y="4244463"/>
            <a:ext cx="871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93796"/>
                </a:solidFill>
                <a:latin typeface="Montserrat"/>
                <a:ea typeface="Montserrat"/>
                <a:cs typeface="Montserrat"/>
                <a:sym typeface="Montserrat"/>
              </a:rPr>
              <a:t>+30</a:t>
            </a:r>
            <a:endParaRPr b="0" i="0" sz="2400" u="none" cap="none" strike="noStrike">
              <a:solidFill>
                <a:srgbClr val="093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8"/>
          <p:cNvSpPr txBox="1"/>
          <p:nvPr/>
        </p:nvSpPr>
        <p:spPr>
          <a:xfrm rot="-5400000">
            <a:off x="6620300" y="3540850"/>
            <a:ext cx="621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F5F5F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2024</a:t>
            </a:r>
            <a:endParaRPr b="0" i="0" sz="700" u="none" cap="none" strike="noStrike">
              <a:solidFill>
                <a:srgbClr val="F5F5F5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1" name="Google Shape;451;p8"/>
          <p:cNvSpPr txBox="1"/>
          <p:nvPr/>
        </p:nvSpPr>
        <p:spPr>
          <a:xfrm rot="-5400000">
            <a:off x="6622700" y="4364625"/>
            <a:ext cx="621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F5F5F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2023</a:t>
            </a:r>
            <a:endParaRPr b="0" i="0" sz="700" u="none" cap="none" strike="noStrike">
              <a:solidFill>
                <a:srgbClr val="F5F5F5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2" name="Google Shape;452;p8"/>
          <p:cNvSpPr txBox="1"/>
          <p:nvPr/>
        </p:nvSpPr>
        <p:spPr>
          <a:xfrm>
            <a:off x="7187350" y="797675"/>
            <a:ext cx="165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0937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Principales</a:t>
            </a:r>
            <a:endParaRPr b="0" i="0" sz="1400" u="none" cap="none" strike="noStrike">
              <a:solidFill>
                <a:srgbClr val="09379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0937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Clientes</a:t>
            </a:r>
            <a:endParaRPr b="0" i="0" sz="1400" u="none" cap="none" strike="noStrike">
              <a:solidFill>
                <a:srgbClr val="09379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53" name="Google Shape;453;p8"/>
          <p:cNvPicPr preferRelativeResize="0"/>
          <p:nvPr/>
        </p:nvPicPr>
        <p:blipFill rotWithShape="1">
          <a:blip r:embed="rId4">
            <a:alphaModFix/>
          </a:blip>
          <a:srcRect b="26573" l="0" r="0" t="0"/>
          <a:stretch/>
        </p:blipFill>
        <p:spPr>
          <a:xfrm>
            <a:off x="4697800" y="613900"/>
            <a:ext cx="2289600" cy="1681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nistero delle Infrastrutture e dei Trasporti - CTLup" id="454" name="Google Shape;45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9130" y="1649092"/>
            <a:ext cx="584820" cy="19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arda de Finanças – Wikipédia, a enciclopédia livre" id="455" name="Google Shape;45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57801" y="3844751"/>
            <a:ext cx="206085" cy="27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49472" y="3535367"/>
            <a:ext cx="549772" cy="212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el Distribuição São Paulo – Wikipédia, a enciclopédia livre" id="457" name="Google Shape;45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08356" y="3565546"/>
            <a:ext cx="423180" cy="151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i Plenitude | Logopedia | Fandom" id="458" name="Google Shape;458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55599" y="3869968"/>
            <a:ext cx="465500" cy="22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35965" y="3909812"/>
            <a:ext cx="406970" cy="14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115375" y="2000164"/>
            <a:ext cx="532355" cy="1981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8"/>
          <p:cNvGrpSpPr/>
          <p:nvPr/>
        </p:nvGrpSpPr>
        <p:grpSpPr>
          <a:xfrm>
            <a:off x="7379727" y="4450891"/>
            <a:ext cx="1126089" cy="162044"/>
            <a:chOff x="7384740" y="4490816"/>
            <a:chExt cx="1126089" cy="162044"/>
          </a:xfrm>
        </p:grpSpPr>
        <p:pic>
          <p:nvPicPr>
            <p:cNvPr descr="AMS Equipment | Oil &amp; Gas Industrial Equipment | Monitoring, Detection" id="462" name="Google Shape;462;p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057112" y="4490816"/>
              <a:ext cx="453717" cy="162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384740" y="4518617"/>
              <a:ext cx="563253" cy="1342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" name="Google Shape;464;p8"/>
          <p:cNvGrpSpPr/>
          <p:nvPr/>
        </p:nvGrpSpPr>
        <p:grpSpPr>
          <a:xfrm>
            <a:off x="7449462" y="4201989"/>
            <a:ext cx="1137351" cy="175897"/>
            <a:chOff x="7454475" y="4241914"/>
            <a:chExt cx="1137351" cy="175897"/>
          </a:xfrm>
        </p:grpSpPr>
        <p:pic>
          <p:nvPicPr>
            <p:cNvPr id="465" name="Google Shape;465;p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454475" y="4244467"/>
              <a:ext cx="447664" cy="170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8057100" y="4241914"/>
              <a:ext cx="534726" cy="175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8"/>
          <p:cNvGrpSpPr/>
          <p:nvPr/>
        </p:nvGrpSpPr>
        <p:grpSpPr>
          <a:xfrm>
            <a:off x="7491601" y="3174253"/>
            <a:ext cx="958249" cy="228675"/>
            <a:chOff x="7496613" y="3214178"/>
            <a:chExt cx="958249" cy="228675"/>
          </a:xfrm>
        </p:grpSpPr>
        <p:pic>
          <p:nvPicPr>
            <p:cNvPr descr="BTG Pactual – Wikipédia, a enciclopédia livre" id="468" name="Google Shape;468;p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7496613" y="3235997"/>
              <a:ext cx="465498" cy="185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8113363" y="3214178"/>
              <a:ext cx="341499" cy="228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0" name="Google Shape;470;p8"/>
          <p:cNvGrpSpPr/>
          <p:nvPr/>
        </p:nvGrpSpPr>
        <p:grpSpPr>
          <a:xfrm>
            <a:off x="7427854" y="2736137"/>
            <a:ext cx="1193857" cy="329867"/>
            <a:chOff x="7432866" y="2776062"/>
            <a:chExt cx="1193857" cy="329867"/>
          </a:xfrm>
        </p:grpSpPr>
        <p:pic>
          <p:nvPicPr>
            <p:cNvPr id="471" name="Google Shape;471;p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432866" y="2826659"/>
              <a:ext cx="228671" cy="228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rtão de Crédito Bradesco: Seguro e Cheio De Benefícios!" id="472" name="Google Shape;472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773558" y="2776062"/>
              <a:ext cx="439819" cy="329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8325398" y="2832131"/>
              <a:ext cx="301325" cy="2177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4" name="Google Shape;474;p8" title="governo-do-estado-de-sao-paulo-sp-logo.png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311300" y="1369388"/>
            <a:ext cx="348518" cy="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8" title="Poupatempo.png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737511" y="1369376"/>
            <a:ext cx="273925" cy="13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089125" y="1371430"/>
            <a:ext cx="406950" cy="12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8" title="Ministero_dell'Interno.svg.png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355601" y="1647939"/>
            <a:ext cx="646523" cy="20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8" title="Emblem_of_Italy.svg.png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557476" y="1335697"/>
            <a:ext cx="174024" cy="19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8" title="png-clipart-ministry-of-health-minister-public-health-your-logo-angle-text-thumbnail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792723" y="1960636"/>
            <a:ext cx="206525" cy="27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8" title="Ministero-Difesa.png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355600" y="1948938"/>
            <a:ext cx="303448" cy="3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8" title="images.png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316790" y="2419588"/>
            <a:ext cx="724137" cy="2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8" title="logo_octo.png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8089113" y="2390966"/>
            <a:ext cx="622909" cy="2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eb682f-0720-4942-8520-cbf80e7ccbde_Enabled">
    <vt:lpwstr>True</vt:lpwstr>
  </property>
  <property fmtid="{D5CDD505-2E9C-101B-9397-08002B2CF9AE}" pid="3" name="MSIP_Label_a8eb682f-0720-4942-8520-cbf80e7ccbde_SiteId">
    <vt:lpwstr>68f06401-3da9-4972-96e1-bd5e2bf1d646</vt:lpwstr>
  </property>
  <property fmtid="{D5CDD505-2E9C-101B-9397-08002B2CF9AE}" pid="4" name="MSIP_Label_a8eb682f-0720-4942-8520-cbf80e7ccbde_SetDate">
    <vt:lpwstr>2025-08-20T03:43:31Z</vt:lpwstr>
  </property>
  <property fmtid="{D5CDD505-2E9C-101B-9397-08002B2CF9AE}" pid="5" name="MSIP_Label_a8eb682f-0720-4942-8520-cbf80e7ccbde_Name">
    <vt:lpwstr>TIVIT Corporativo \ Publico</vt:lpwstr>
  </property>
  <property fmtid="{D5CDD505-2E9C-101B-9397-08002B2CF9AE}" pid="6" name="MSIP_Label_a8eb682f-0720-4942-8520-cbf80e7ccbde_ActionId">
    <vt:lpwstr>dc6a765e-ecb7-42f7-b176-f2f230680997</vt:lpwstr>
  </property>
  <property fmtid="{D5CDD505-2E9C-101B-9397-08002B2CF9AE}" pid="7" name="MSIP_Label_a8eb682f-0720-4942-8520-cbf80e7ccbde_Removed">
    <vt:lpwstr>False</vt:lpwstr>
  </property>
  <property fmtid="{D5CDD505-2E9C-101B-9397-08002B2CF9AE}" pid="8" name="MSIP_Label_a8eb682f-0720-4942-8520-cbf80e7ccbde_Parent">
    <vt:lpwstr>f1c397d8-c225-4c55-a191-a0865825a1b4</vt:lpwstr>
  </property>
  <property fmtid="{D5CDD505-2E9C-101B-9397-08002B2CF9AE}" pid="9" name="MSIP_Label_a8eb682f-0720-4942-8520-cbf80e7ccbde_Extended_MSFT_Method">
    <vt:lpwstr>Standard</vt:lpwstr>
  </property>
  <property fmtid="{D5CDD505-2E9C-101B-9397-08002B2CF9AE}" pid="10" name="MSIP_Label_f1c397d8-c225-4c55-a191-a0865825a1b4_Enabled">
    <vt:lpwstr>True</vt:lpwstr>
  </property>
  <property fmtid="{D5CDD505-2E9C-101B-9397-08002B2CF9AE}" pid="11" name="MSIP_Label_f1c397d8-c225-4c55-a191-a0865825a1b4_SiteId">
    <vt:lpwstr>68f06401-3da9-4972-96e1-bd5e2bf1d646</vt:lpwstr>
  </property>
  <property fmtid="{D5CDD505-2E9C-101B-9397-08002B2CF9AE}" pid="12" name="MSIP_Label_f1c397d8-c225-4c55-a191-a0865825a1b4_SetDate">
    <vt:lpwstr>2025-08-20T03:43:31Z</vt:lpwstr>
  </property>
  <property fmtid="{D5CDD505-2E9C-101B-9397-08002B2CF9AE}" pid="13" name="MSIP_Label_f1c397d8-c225-4c55-a191-a0865825a1b4_Name">
    <vt:lpwstr>TIVIT Corporativo</vt:lpwstr>
  </property>
  <property fmtid="{D5CDD505-2E9C-101B-9397-08002B2CF9AE}" pid="14" name="MSIP_Label_f1c397d8-c225-4c55-a191-a0865825a1b4_ActionId">
    <vt:lpwstr>11336909-47cc-4ff2-8c32-0c465c8099e2</vt:lpwstr>
  </property>
  <property fmtid="{D5CDD505-2E9C-101B-9397-08002B2CF9AE}" pid="15" name="MSIP_Label_f1c397d8-c225-4c55-a191-a0865825a1b4_Extended_MSFT_Method">
    <vt:lpwstr>Standard</vt:lpwstr>
  </property>
  <property fmtid="{D5CDD505-2E9C-101B-9397-08002B2CF9AE}" pid="16" name="Sensitivity">
    <vt:lpwstr>TIVIT Corporativo \ Publico TIVIT Corporativo</vt:lpwstr>
  </property>
</Properties>
</file>